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44"/>
  </p:notesMasterIdLst>
  <p:sldIdLst>
    <p:sldId id="256" r:id="rId2"/>
    <p:sldId id="257" r:id="rId3"/>
    <p:sldId id="311" r:id="rId4"/>
    <p:sldId id="355" r:id="rId5"/>
    <p:sldId id="356" r:id="rId6"/>
    <p:sldId id="358" r:id="rId7"/>
    <p:sldId id="270" r:id="rId8"/>
    <p:sldId id="359" r:id="rId9"/>
    <p:sldId id="272" r:id="rId10"/>
    <p:sldId id="361" r:id="rId11"/>
    <p:sldId id="261" r:id="rId12"/>
    <p:sldId id="362" r:id="rId13"/>
    <p:sldId id="259" r:id="rId14"/>
    <p:sldId id="264" r:id="rId15"/>
    <p:sldId id="288" r:id="rId16"/>
    <p:sldId id="342" r:id="rId17"/>
    <p:sldId id="274" r:id="rId18"/>
    <p:sldId id="341" r:id="rId19"/>
    <p:sldId id="343" r:id="rId20"/>
    <p:sldId id="344" r:id="rId21"/>
    <p:sldId id="345" r:id="rId22"/>
    <p:sldId id="346" r:id="rId23"/>
    <p:sldId id="347" r:id="rId24"/>
    <p:sldId id="258" r:id="rId25"/>
    <p:sldId id="348" r:id="rId26"/>
    <p:sldId id="349" r:id="rId27"/>
    <p:sldId id="260" r:id="rId28"/>
    <p:sldId id="350" r:id="rId29"/>
    <p:sldId id="351" r:id="rId30"/>
    <p:sldId id="352" r:id="rId31"/>
    <p:sldId id="353" r:id="rId32"/>
    <p:sldId id="354" r:id="rId33"/>
    <p:sldId id="262" r:id="rId34"/>
    <p:sldId id="268" r:id="rId35"/>
    <p:sldId id="282" r:id="rId36"/>
    <p:sldId id="281" r:id="rId37"/>
    <p:sldId id="271" r:id="rId38"/>
    <p:sldId id="269" r:id="rId39"/>
    <p:sldId id="319" r:id="rId40"/>
    <p:sldId id="317" r:id="rId41"/>
    <p:sldId id="316" r:id="rId42"/>
    <p:sldId id="318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ill Sans MT Condensed" panose="020B0506020104020203" pitchFamily="34" charset="0"/>
      <p:regular r:id="rId49"/>
    </p:embeddedFont>
    <p:embeddedFont>
      <p:font typeface="Gudea" panose="020B0604020202020204" charset="0"/>
      <p:regular r:id="rId50"/>
      <p:bold r:id="rId51"/>
      <p:italic r:id="rId52"/>
    </p:embeddedFont>
    <p:embeddedFont>
      <p:font typeface="Josefin Sans" pitchFamily="2" charset="0"/>
      <p:regular r:id="rId53"/>
      <p:bold r:id="rId54"/>
      <p:italic r:id="rId55"/>
      <p:boldItalic r:id="rId56"/>
    </p:embeddedFont>
    <p:embeddedFont>
      <p:font typeface="Josefin Sans SemiBold" pitchFamily="2" charset="0"/>
      <p:regular r:id="rId57"/>
      <p:bold r:id="rId58"/>
      <p:italic r:id="rId59"/>
      <p:boldItalic r:id="rId60"/>
    </p:embeddedFont>
    <p:embeddedFont>
      <p:font typeface="Roboto Condensed Light" panose="02000000000000000000" pitchFamily="2" charset="0"/>
      <p:regular r:id="rId61"/>
      <p: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F3F0AC-71C7-414A-A7A6-C6503387A00E}">
  <a:tblStyle styleId="{59F3F0AC-71C7-414A-A7A6-C6503387A0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652" autoAdjust="0"/>
  </p:normalViewPr>
  <p:slideViewPr>
    <p:cSldViewPr>
      <p:cViewPr varScale="1">
        <p:scale>
          <a:sx n="57" d="100"/>
          <a:sy n="57" d="100"/>
        </p:scale>
        <p:origin x="152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4485A-23E2-464D-8C0E-6428D9103622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DFE9CA69-9D21-40D1-AC40-7A983DC37296}">
      <dgm:prSet phldrT="[Text]" custT="1"/>
      <dgm:spPr/>
      <dgm:t>
        <a:bodyPr/>
        <a:lstStyle/>
        <a:p>
          <a:r>
            <a:rPr lang="en-ID" sz="1400" b="1" dirty="0"/>
            <a:t>1. </a:t>
          </a:r>
          <a:r>
            <a:rPr lang="en-ID" sz="1400" b="1" dirty="0" err="1"/>
            <a:t>Metode</a:t>
          </a:r>
          <a:r>
            <a:rPr lang="en-ID" sz="1400" b="1" dirty="0"/>
            <a:t> SOAP (</a:t>
          </a:r>
          <a:r>
            <a:rPr lang="en-ID" sz="1400" b="1" i="1" dirty="0"/>
            <a:t>Subjective, Objective, Assessment, Plan</a:t>
          </a:r>
          <a:r>
            <a:rPr lang="en-ID" sz="1400" b="1" dirty="0"/>
            <a:t>) </a:t>
          </a:r>
          <a:endParaRPr lang="en-ID" sz="1400" dirty="0"/>
        </a:p>
      </dgm:t>
    </dgm:pt>
    <dgm:pt modelId="{173666AF-4F1A-41BF-B75E-950331CAE32D}" type="parTrans" cxnId="{DA10F2F1-3483-4928-B9C9-428B6B4EC096}">
      <dgm:prSet/>
      <dgm:spPr/>
      <dgm:t>
        <a:bodyPr/>
        <a:lstStyle/>
        <a:p>
          <a:endParaRPr lang="en-ID" sz="1100"/>
        </a:p>
      </dgm:t>
    </dgm:pt>
    <dgm:pt modelId="{DF4968D3-B851-491F-A76A-29343152436A}" type="sibTrans" cxnId="{DA10F2F1-3483-4928-B9C9-428B6B4EC096}">
      <dgm:prSet/>
      <dgm:spPr/>
      <dgm:t>
        <a:bodyPr/>
        <a:lstStyle/>
        <a:p>
          <a:endParaRPr lang="en-ID" sz="1100"/>
        </a:p>
      </dgm:t>
    </dgm:pt>
    <dgm:pt modelId="{5F3369A3-9A3C-4605-B75B-EAB759A661F3}">
      <dgm:prSet phldrT="[Text]" custT="1"/>
      <dgm:spPr/>
      <dgm:t>
        <a:bodyPr/>
        <a:lstStyle/>
        <a:p>
          <a:r>
            <a:rPr lang="en-US" sz="1400" b="1" dirty="0"/>
            <a:t>2. </a:t>
          </a:r>
          <a:r>
            <a:rPr lang="en-US" sz="1400" b="1" dirty="0" err="1"/>
            <a:t>Metode</a:t>
          </a:r>
          <a:r>
            <a:rPr lang="en-US" sz="1400" b="1" dirty="0"/>
            <a:t> PAM (</a:t>
          </a:r>
          <a:r>
            <a:rPr lang="en-US" sz="1400" b="1" i="1" dirty="0"/>
            <a:t>Problems, Assessment/ Actions, Monitoring</a:t>
          </a:r>
          <a:r>
            <a:rPr lang="en-US" sz="1400" b="1" dirty="0"/>
            <a:t>) </a:t>
          </a:r>
          <a:endParaRPr lang="en-ID" sz="1400" dirty="0"/>
        </a:p>
      </dgm:t>
    </dgm:pt>
    <dgm:pt modelId="{E16891BF-CC71-4180-9E7F-C3A0E54AF538}" type="parTrans" cxnId="{E9A74738-6434-44F9-8B6F-D17B0B60B269}">
      <dgm:prSet/>
      <dgm:spPr/>
      <dgm:t>
        <a:bodyPr/>
        <a:lstStyle/>
        <a:p>
          <a:endParaRPr lang="en-ID" sz="1100"/>
        </a:p>
      </dgm:t>
    </dgm:pt>
    <dgm:pt modelId="{FED6FFCD-FD14-471D-9905-88554D886C0D}" type="sibTrans" cxnId="{E9A74738-6434-44F9-8B6F-D17B0B60B269}">
      <dgm:prSet/>
      <dgm:spPr/>
      <dgm:t>
        <a:bodyPr/>
        <a:lstStyle/>
        <a:p>
          <a:endParaRPr lang="en-ID" sz="1100"/>
        </a:p>
      </dgm:t>
    </dgm:pt>
    <dgm:pt modelId="{641AC27C-D1DA-4472-AF0B-EA8FF675AE77}">
      <dgm:prSet phldrT="[Text]" custT="1"/>
      <dgm:spPr/>
      <dgm:t>
        <a:bodyPr/>
        <a:lstStyle/>
        <a:p>
          <a:r>
            <a:rPr lang="en-US" sz="1400" b="1"/>
            <a:t>3. Metode FARM (</a:t>
          </a:r>
          <a:r>
            <a:rPr lang="en-US" sz="1400" b="1" i="1"/>
            <a:t>Finding, Assessment, Resolution, Monitoring</a:t>
          </a:r>
          <a:r>
            <a:rPr lang="en-US" sz="1400" b="1"/>
            <a:t>) </a:t>
          </a:r>
          <a:endParaRPr lang="en-ID" sz="1400" dirty="0"/>
        </a:p>
      </dgm:t>
    </dgm:pt>
    <dgm:pt modelId="{5F6DEAFA-35E1-4AEF-BA43-4588354743AC}" type="parTrans" cxnId="{B69AB623-7587-48B0-90A9-C7B540255083}">
      <dgm:prSet/>
      <dgm:spPr/>
      <dgm:t>
        <a:bodyPr/>
        <a:lstStyle/>
        <a:p>
          <a:endParaRPr lang="en-ID" sz="1100"/>
        </a:p>
      </dgm:t>
    </dgm:pt>
    <dgm:pt modelId="{5BF589E9-9A9C-4B2E-8B1B-CFAB09A8EBA4}" type="sibTrans" cxnId="{B69AB623-7587-48B0-90A9-C7B540255083}">
      <dgm:prSet/>
      <dgm:spPr/>
      <dgm:t>
        <a:bodyPr/>
        <a:lstStyle/>
        <a:p>
          <a:endParaRPr lang="en-ID" sz="1100"/>
        </a:p>
      </dgm:t>
    </dgm:pt>
    <dgm:pt modelId="{807BFB2E-4861-4A09-A2C5-6D7E134E2A63}" type="pres">
      <dgm:prSet presAssocID="{FD74485A-23E2-464D-8C0E-6428D9103622}" presName="Name0" presStyleCnt="0">
        <dgm:presLayoutVars>
          <dgm:dir/>
          <dgm:resizeHandles val="exact"/>
        </dgm:presLayoutVars>
      </dgm:prSet>
      <dgm:spPr/>
    </dgm:pt>
    <dgm:pt modelId="{240D6C50-7125-4E8D-8AB3-29AE54DFB983}" type="pres">
      <dgm:prSet presAssocID="{DFE9CA69-9D21-40D1-AC40-7A983DC37296}" presName="composite" presStyleCnt="0"/>
      <dgm:spPr/>
    </dgm:pt>
    <dgm:pt modelId="{437B6ACD-5E49-49FE-B9FB-E178AFCDC01B}" type="pres">
      <dgm:prSet presAssocID="{DFE9CA69-9D21-40D1-AC40-7A983DC37296}" presName="rect1" presStyleLbl="trAlignAcc1" presStyleIdx="0" presStyleCnt="3">
        <dgm:presLayoutVars>
          <dgm:bulletEnabled val="1"/>
        </dgm:presLayoutVars>
      </dgm:prSet>
      <dgm:spPr/>
    </dgm:pt>
    <dgm:pt modelId="{D549159B-FEA4-4783-A6BA-4F2356A6F172}" type="pres">
      <dgm:prSet presAssocID="{DFE9CA69-9D21-40D1-AC40-7A983DC37296}" presName="rect2" presStyleLbl="fgImgPlace1" presStyleIdx="0" presStyleCnt="3"/>
      <dgm:spPr/>
    </dgm:pt>
    <dgm:pt modelId="{1B01EB99-7571-4D13-9B8B-AD0987542D31}" type="pres">
      <dgm:prSet presAssocID="{DF4968D3-B851-491F-A76A-29343152436A}" presName="sibTrans" presStyleCnt="0"/>
      <dgm:spPr/>
    </dgm:pt>
    <dgm:pt modelId="{9E4F853E-7F7E-4D40-B2A0-67AB1A54F74E}" type="pres">
      <dgm:prSet presAssocID="{5F3369A3-9A3C-4605-B75B-EAB759A661F3}" presName="composite" presStyleCnt="0"/>
      <dgm:spPr/>
    </dgm:pt>
    <dgm:pt modelId="{A02C74B5-0AFC-4A9E-9258-211D82F69C10}" type="pres">
      <dgm:prSet presAssocID="{5F3369A3-9A3C-4605-B75B-EAB759A661F3}" presName="rect1" presStyleLbl="trAlignAcc1" presStyleIdx="1" presStyleCnt="3">
        <dgm:presLayoutVars>
          <dgm:bulletEnabled val="1"/>
        </dgm:presLayoutVars>
      </dgm:prSet>
      <dgm:spPr/>
    </dgm:pt>
    <dgm:pt modelId="{F02E9D57-C986-4D11-BA5E-96F36148E899}" type="pres">
      <dgm:prSet presAssocID="{5F3369A3-9A3C-4605-B75B-EAB759A661F3}" presName="rect2" presStyleLbl="fgImgPlace1" presStyleIdx="1" presStyleCnt="3"/>
      <dgm:spPr/>
    </dgm:pt>
    <dgm:pt modelId="{C96E3F97-B3D4-4692-89E4-CBA070FB2DD4}" type="pres">
      <dgm:prSet presAssocID="{FED6FFCD-FD14-471D-9905-88554D886C0D}" presName="sibTrans" presStyleCnt="0"/>
      <dgm:spPr/>
    </dgm:pt>
    <dgm:pt modelId="{98EBD797-82EB-42E3-B320-37691DDDF578}" type="pres">
      <dgm:prSet presAssocID="{641AC27C-D1DA-4472-AF0B-EA8FF675AE77}" presName="composite" presStyleCnt="0"/>
      <dgm:spPr/>
    </dgm:pt>
    <dgm:pt modelId="{221F3DE5-12A9-4B3A-BA9A-FB6A128EED77}" type="pres">
      <dgm:prSet presAssocID="{641AC27C-D1DA-4472-AF0B-EA8FF675AE77}" presName="rect1" presStyleLbl="trAlignAcc1" presStyleIdx="2" presStyleCnt="3">
        <dgm:presLayoutVars>
          <dgm:bulletEnabled val="1"/>
        </dgm:presLayoutVars>
      </dgm:prSet>
      <dgm:spPr/>
    </dgm:pt>
    <dgm:pt modelId="{6C1B165A-C253-4F3B-B182-BCF9C600601C}" type="pres">
      <dgm:prSet presAssocID="{641AC27C-D1DA-4472-AF0B-EA8FF675AE77}" presName="rect2" presStyleLbl="fgImgPlace1" presStyleIdx="2" presStyleCnt="3"/>
      <dgm:spPr/>
    </dgm:pt>
  </dgm:ptLst>
  <dgm:cxnLst>
    <dgm:cxn modelId="{B69AB623-7587-48B0-90A9-C7B540255083}" srcId="{FD74485A-23E2-464D-8C0E-6428D9103622}" destId="{641AC27C-D1DA-4472-AF0B-EA8FF675AE77}" srcOrd="2" destOrd="0" parTransId="{5F6DEAFA-35E1-4AEF-BA43-4588354743AC}" sibTransId="{5BF589E9-9A9C-4B2E-8B1B-CFAB09A8EBA4}"/>
    <dgm:cxn modelId="{E9A74738-6434-44F9-8B6F-D17B0B60B269}" srcId="{FD74485A-23E2-464D-8C0E-6428D9103622}" destId="{5F3369A3-9A3C-4605-B75B-EAB759A661F3}" srcOrd="1" destOrd="0" parTransId="{E16891BF-CC71-4180-9E7F-C3A0E54AF538}" sibTransId="{FED6FFCD-FD14-471D-9905-88554D886C0D}"/>
    <dgm:cxn modelId="{C350B581-B173-4300-AA79-7507E5942AFC}" type="presOf" srcId="{FD74485A-23E2-464D-8C0E-6428D9103622}" destId="{807BFB2E-4861-4A09-A2C5-6D7E134E2A63}" srcOrd="0" destOrd="0" presId="urn:microsoft.com/office/officeart/2008/layout/PictureStrips"/>
    <dgm:cxn modelId="{9353C0B0-7755-4D78-ABED-CDFA73E05821}" type="presOf" srcId="{641AC27C-D1DA-4472-AF0B-EA8FF675AE77}" destId="{221F3DE5-12A9-4B3A-BA9A-FB6A128EED77}" srcOrd="0" destOrd="0" presId="urn:microsoft.com/office/officeart/2008/layout/PictureStrips"/>
    <dgm:cxn modelId="{BD8128C4-728F-4C96-B6C8-EC96EB4D7B02}" type="presOf" srcId="{5F3369A3-9A3C-4605-B75B-EAB759A661F3}" destId="{A02C74B5-0AFC-4A9E-9258-211D82F69C10}" srcOrd="0" destOrd="0" presId="urn:microsoft.com/office/officeart/2008/layout/PictureStrips"/>
    <dgm:cxn modelId="{6E3C6DE7-F238-4AAD-B54E-2EC68C2FFA83}" type="presOf" srcId="{DFE9CA69-9D21-40D1-AC40-7A983DC37296}" destId="{437B6ACD-5E49-49FE-B9FB-E178AFCDC01B}" srcOrd="0" destOrd="0" presId="urn:microsoft.com/office/officeart/2008/layout/PictureStrips"/>
    <dgm:cxn modelId="{DA10F2F1-3483-4928-B9C9-428B6B4EC096}" srcId="{FD74485A-23E2-464D-8C0E-6428D9103622}" destId="{DFE9CA69-9D21-40D1-AC40-7A983DC37296}" srcOrd="0" destOrd="0" parTransId="{173666AF-4F1A-41BF-B75E-950331CAE32D}" sibTransId="{DF4968D3-B851-491F-A76A-29343152436A}"/>
    <dgm:cxn modelId="{FF91CDED-5E9F-4F3C-9B52-09A17E42DC33}" type="presParOf" srcId="{807BFB2E-4861-4A09-A2C5-6D7E134E2A63}" destId="{240D6C50-7125-4E8D-8AB3-29AE54DFB983}" srcOrd="0" destOrd="0" presId="urn:microsoft.com/office/officeart/2008/layout/PictureStrips"/>
    <dgm:cxn modelId="{2249885F-53D4-43AB-9956-051ED11D210A}" type="presParOf" srcId="{240D6C50-7125-4E8D-8AB3-29AE54DFB983}" destId="{437B6ACD-5E49-49FE-B9FB-E178AFCDC01B}" srcOrd="0" destOrd="0" presId="urn:microsoft.com/office/officeart/2008/layout/PictureStrips"/>
    <dgm:cxn modelId="{D6512D3B-7C94-4194-B5A4-6399715276C7}" type="presParOf" srcId="{240D6C50-7125-4E8D-8AB3-29AE54DFB983}" destId="{D549159B-FEA4-4783-A6BA-4F2356A6F172}" srcOrd="1" destOrd="0" presId="urn:microsoft.com/office/officeart/2008/layout/PictureStrips"/>
    <dgm:cxn modelId="{23A46894-F670-4947-AFB0-E19B44276082}" type="presParOf" srcId="{807BFB2E-4861-4A09-A2C5-6D7E134E2A63}" destId="{1B01EB99-7571-4D13-9B8B-AD0987542D31}" srcOrd="1" destOrd="0" presId="urn:microsoft.com/office/officeart/2008/layout/PictureStrips"/>
    <dgm:cxn modelId="{FFA23AC1-58CC-4D31-B92E-89A9F6211D48}" type="presParOf" srcId="{807BFB2E-4861-4A09-A2C5-6D7E134E2A63}" destId="{9E4F853E-7F7E-4D40-B2A0-67AB1A54F74E}" srcOrd="2" destOrd="0" presId="urn:microsoft.com/office/officeart/2008/layout/PictureStrips"/>
    <dgm:cxn modelId="{7CCAA837-4B3B-415C-BCEC-6B434C78AC23}" type="presParOf" srcId="{9E4F853E-7F7E-4D40-B2A0-67AB1A54F74E}" destId="{A02C74B5-0AFC-4A9E-9258-211D82F69C10}" srcOrd="0" destOrd="0" presId="urn:microsoft.com/office/officeart/2008/layout/PictureStrips"/>
    <dgm:cxn modelId="{7AABB9C3-6DF2-4D4E-83B8-CCD9EF155AC3}" type="presParOf" srcId="{9E4F853E-7F7E-4D40-B2A0-67AB1A54F74E}" destId="{F02E9D57-C986-4D11-BA5E-96F36148E899}" srcOrd="1" destOrd="0" presId="urn:microsoft.com/office/officeart/2008/layout/PictureStrips"/>
    <dgm:cxn modelId="{9FD85CF5-12E3-4A72-B4A2-5ED796611FE6}" type="presParOf" srcId="{807BFB2E-4861-4A09-A2C5-6D7E134E2A63}" destId="{C96E3F97-B3D4-4692-89E4-CBA070FB2DD4}" srcOrd="3" destOrd="0" presId="urn:microsoft.com/office/officeart/2008/layout/PictureStrips"/>
    <dgm:cxn modelId="{A9DA20F3-ED89-438F-9D8C-FB8721FC5F35}" type="presParOf" srcId="{807BFB2E-4861-4A09-A2C5-6D7E134E2A63}" destId="{98EBD797-82EB-42E3-B320-37691DDDF578}" srcOrd="4" destOrd="0" presId="urn:microsoft.com/office/officeart/2008/layout/PictureStrips"/>
    <dgm:cxn modelId="{37210843-584E-4203-97FB-6B685473585E}" type="presParOf" srcId="{98EBD797-82EB-42E3-B320-37691DDDF578}" destId="{221F3DE5-12A9-4B3A-BA9A-FB6A128EED77}" srcOrd="0" destOrd="0" presId="urn:microsoft.com/office/officeart/2008/layout/PictureStrips"/>
    <dgm:cxn modelId="{AFA20B11-A1D7-43CC-89CA-5C5E0762A075}" type="presParOf" srcId="{98EBD797-82EB-42E3-B320-37691DDDF578}" destId="{6C1B165A-C253-4F3B-B182-BCF9C600601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B6ACD-5E49-49FE-B9FB-E178AFCDC01B}">
      <dsp:nvSpPr>
        <dsp:cNvPr id="0" name=""/>
        <dsp:cNvSpPr/>
      </dsp:nvSpPr>
      <dsp:spPr>
        <a:xfrm>
          <a:off x="254838" y="691339"/>
          <a:ext cx="2628642" cy="8214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39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/>
            <a:t>1. </a:t>
          </a:r>
          <a:r>
            <a:rPr lang="en-ID" sz="1400" b="1" kern="1200" dirty="0" err="1"/>
            <a:t>Metode</a:t>
          </a:r>
          <a:r>
            <a:rPr lang="en-ID" sz="1400" b="1" kern="1200" dirty="0"/>
            <a:t> SOAP (</a:t>
          </a:r>
          <a:r>
            <a:rPr lang="en-ID" sz="1400" b="1" i="1" kern="1200" dirty="0"/>
            <a:t>Subjective, Objective, Assessment, Plan</a:t>
          </a:r>
          <a:r>
            <a:rPr lang="en-ID" sz="1400" b="1" kern="1200" dirty="0"/>
            <a:t>) </a:t>
          </a:r>
          <a:endParaRPr lang="en-ID" sz="1400" kern="1200" dirty="0"/>
        </a:p>
      </dsp:txBody>
      <dsp:txXfrm>
        <a:off x="254838" y="691339"/>
        <a:ext cx="2628642" cy="821450"/>
      </dsp:txXfrm>
    </dsp:sp>
    <dsp:sp modelId="{D549159B-FEA4-4783-A6BA-4F2356A6F172}">
      <dsp:nvSpPr>
        <dsp:cNvPr id="0" name=""/>
        <dsp:cNvSpPr/>
      </dsp:nvSpPr>
      <dsp:spPr>
        <a:xfrm>
          <a:off x="145311" y="572685"/>
          <a:ext cx="575015" cy="86252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C74B5-0AFC-4A9E-9258-211D82F69C10}">
      <dsp:nvSpPr>
        <dsp:cNvPr id="0" name=""/>
        <dsp:cNvSpPr/>
      </dsp:nvSpPr>
      <dsp:spPr>
        <a:xfrm>
          <a:off x="3090685" y="691561"/>
          <a:ext cx="2626982" cy="8209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045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2. </a:t>
          </a:r>
          <a:r>
            <a:rPr lang="en-US" sz="1400" b="1" kern="1200" dirty="0" err="1"/>
            <a:t>Metode</a:t>
          </a:r>
          <a:r>
            <a:rPr lang="en-US" sz="1400" b="1" kern="1200" dirty="0"/>
            <a:t> PAM (</a:t>
          </a:r>
          <a:r>
            <a:rPr lang="en-US" sz="1400" b="1" i="1" kern="1200" dirty="0"/>
            <a:t>Problems, Assessment/ Actions, Monitoring</a:t>
          </a:r>
          <a:r>
            <a:rPr lang="en-US" sz="1400" b="1" kern="1200" dirty="0"/>
            <a:t>) </a:t>
          </a:r>
          <a:endParaRPr lang="en-ID" sz="1400" kern="1200" dirty="0"/>
        </a:p>
      </dsp:txBody>
      <dsp:txXfrm>
        <a:off x="3090685" y="691561"/>
        <a:ext cx="2626982" cy="820932"/>
      </dsp:txXfrm>
    </dsp:sp>
    <dsp:sp modelId="{F02E9D57-C986-4D11-BA5E-96F36148E899}">
      <dsp:nvSpPr>
        <dsp:cNvPr id="0" name=""/>
        <dsp:cNvSpPr/>
      </dsp:nvSpPr>
      <dsp:spPr>
        <a:xfrm>
          <a:off x="2981227" y="572981"/>
          <a:ext cx="574652" cy="861978"/>
        </a:xfrm>
        <a:prstGeom prst="rect">
          <a:avLst/>
        </a:prstGeom>
        <a:solidFill>
          <a:schemeClr val="accent3">
            <a:tint val="50000"/>
            <a:hueOff val="387275"/>
            <a:satOff val="-47414"/>
            <a:lumOff val="-102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F3DE5-12A9-4B3A-BA9A-FB6A128EED77}">
      <dsp:nvSpPr>
        <dsp:cNvPr id="0" name=""/>
        <dsp:cNvSpPr/>
      </dsp:nvSpPr>
      <dsp:spPr>
        <a:xfrm>
          <a:off x="5924458" y="692891"/>
          <a:ext cx="2617030" cy="817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93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3. Metode FARM (</a:t>
          </a:r>
          <a:r>
            <a:rPr lang="en-US" sz="1400" b="1" i="1" kern="1200"/>
            <a:t>Finding, Assessment, Resolution, Monitoring</a:t>
          </a:r>
          <a:r>
            <a:rPr lang="en-US" sz="1400" b="1" kern="1200"/>
            <a:t>) </a:t>
          </a:r>
          <a:endParaRPr lang="en-ID" sz="1400" kern="1200" dirty="0"/>
        </a:p>
      </dsp:txBody>
      <dsp:txXfrm>
        <a:off x="5924458" y="692891"/>
        <a:ext cx="2617030" cy="817821"/>
      </dsp:txXfrm>
    </dsp:sp>
    <dsp:sp modelId="{6C1B165A-C253-4F3B-B182-BCF9C600601C}">
      <dsp:nvSpPr>
        <dsp:cNvPr id="0" name=""/>
        <dsp:cNvSpPr/>
      </dsp:nvSpPr>
      <dsp:spPr>
        <a:xfrm>
          <a:off x="5815415" y="574761"/>
          <a:ext cx="572475" cy="858713"/>
        </a:xfrm>
        <a:prstGeom prst="rect">
          <a:avLst/>
        </a:prstGeom>
        <a:solidFill>
          <a:schemeClr val="accent3">
            <a:tint val="50000"/>
            <a:hueOff val="774549"/>
            <a:satOff val="-94827"/>
            <a:lumOff val="-205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9a97c1c1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9a97c1c1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11b7008a5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11b7008a5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8b17b3b75f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8b17b3b75f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9a97c1c1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9a97c1c1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916eed8d62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916eed8d62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2f9b3c6648_0_2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2f9b3c6648_0_2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12fb5da1c91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12fb5da1c91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916eed8d62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916eed8d62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916eed8d62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916eed8d62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7" name="Google Shape;5557;g12f9b3c6648_0_2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8" name="Google Shape;5558;g12f9b3c6648_0_2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916eed8d62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916eed8d62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3" name="Google Shape;4603;g12f9b3c664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4" name="Google Shape;4604;g12f9b3c6648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7" name="Google Shape;3837;g9f85f3256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8" name="Google Shape;3838;g9f85f3256e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" name="Google Shape;5340;g9a97c1c1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1" name="Google Shape;5341;g9a97c1c1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5" name="Google Shape;3725;g12fb5da1c91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6" name="Google Shape;3726;g12fb5da1c91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8b17b3b75f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8b17b3b75f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12f3bc4e35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12f3bc4e35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9a97c1c1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9a97c1c1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8b17b3b75f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8b17b3b75f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9a97c1c1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9a97c1c1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916eed8d62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916eed8d62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29400" y="1065725"/>
            <a:ext cx="4601700" cy="15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04275" y="2537450"/>
            <a:ext cx="30264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0000" y="1584675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/>
          </p:nvPr>
        </p:nvSpPr>
        <p:spPr>
          <a:xfrm>
            <a:off x="1533000" y="1419008"/>
            <a:ext cx="52341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"/>
          </p:nvPr>
        </p:nvSpPr>
        <p:spPr>
          <a:xfrm>
            <a:off x="1533000" y="1672700"/>
            <a:ext cx="52341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396950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5"/>
          </p:nvPr>
        </p:nvSpPr>
        <p:spPr>
          <a:xfrm>
            <a:off x="1533000" y="2231308"/>
            <a:ext cx="52341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6"/>
          </p:nvPr>
        </p:nvSpPr>
        <p:spPr>
          <a:xfrm>
            <a:off x="1533000" y="2484975"/>
            <a:ext cx="52341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209225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8"/>
          </p:nvPr>
        </p:nvSpPr>
        <p:spPr>
          <a:xfrm>
            <a:off x="1533000" y="3043575"/>
            <a:ext cx="47334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9"/>
          </p:nvPr>
        </p:nvSpPr>
        <p:spPr>
          <a:xfrm>
            <a:off x="1533000" y="3297244"/>
            <a:ext cx="4733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4021500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/>
          </p:nvPr>
        </p:nvSpPr>
        <p:spPr>
          <a:xfrm>
            <a:off x="1533000" y="3862912"/>
            <a:ext cx="47334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5"/>
          </p:nvPr>
        </p:nvSpPr>
        <p:spPr>
          <a:xfrm>
            <a:off x="1533000" y="4109524"/>
            <a:ext cx="4733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3"/>
          <p:cNvGrpSpPr/>
          <p:nvPr/>
        </p:nvGrpSpPr>
        <p:grpSpPr>
          <a:xfrm flipH="1">
            <a:off x="7899797" y="190343"/>
            <a:ext cx="222629" cy="215744"/>
            <a:chOff x="1811800" y="3511500"/>
            <a:chExt cx="133175" cy="133200"/>
          </a:xfrm>
        </p:grpSpPr>
        <p:sp>
          <p:nvSpPr>
            <p:cNvPr id="295" name="Google Shape;295;p1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flipH="1">
            <a:off x="1234725" y="690375"/>
            <a:ext cx="133175" cy="133200"/>
            <a:chOff x="1811800" y="3511500"/>
            <a:chExt cx="133175" cy="133200"/>
          </a:xfrm>
        </p:grpSpPr>
        <p:sp>
          <p:nvSpPr>
            <p:cNvPr id="298" name="Google Shape;298;p1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flipH="1">
            <a:off x="3499550" y="316163"/>
            <a:ext cx="133175" cy="133200"/>
            <a:chOff x="1811800" y="3511500"/>
            <a:chExt cx="133175" cy="133200"/>
          </a:xfrm>
        </p:grpSpPr>
        <p:sp>
          <p:nvSpPr>
            <p:cNvPr id="301" name="Google Shape;301;p1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flipH="1">
            <a:off x="7282706" y="991791"/>
            <a:ext cx="73925" cy="73939"/>
            <a:chOff x="1811800" y="3511500"/>
            <a:chExt cx="133175" cy="133200"/>
          </a:xfrm>
        </p:grpSpPr>
        <p:sp>
          <p:nvSpPr>
            <p:cNvPr id="304" name="Google Shape;304;p1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13"/>
          <p:cNvGrpSpPr/>
          <p:nvPr/>
        </p:nvGrpSpPr>
        <p:grpSpPr>
          <a:xfrm flipH="1">
            <a:off x="195122" y="2463880"/>
            <a:ext cx="222629" cy="215744"/>
            <a:chOff x="1811800" y="3511500"/>
            <a:chExt cx="133175" cy="133200"/>
          </a:xfrm>
        </p:grpSpPr>
        <p:sp>
          <p:nvSpPr>
            <p:cNvPr id="307" name="Google Shape;307;p1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13"/>
          <p:cNvGrpSpPr/>
          <p:nvPr/>
        </p:nvGrpSpPr>
        <p:grpSpPr>
          <a:xfrm flipH="1">
            <a:off x="8721450" y="3092963"/>
            <a:ext cx="133175" cy="133200"/>
            <a:chOff x="1811800" y="3511500"/>
            <a:chExt cx="133175" cy="133200"/>
          </a:xfrm>
        </p:grpSpPr>
        <p:sp>
          <p:nvSpPr>
            <p:cNvPr id="310" name="Google Shape;310;p1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3"/>
          <p:cNvGrpSpPr/>
          <p:nvPr/>
        </p:nvGrpSpPr>
        <p:grpSpPr>
          <a:xfrm flipH="1">
            <a:off x="6469706" y="4848666"/>
            <a:ext cx="73925" cy="73939"/>
            <a:chOff x="1811800" y="3511500"/>
            <a:chExt cx="133175" cy="133200"/>
          </a:xfrm>
        </p:grpSpPr>
        <p:sp>
          <p:nvSpPr>
            <p:cNvPr id="313" name="Google Shape;313;p1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3"/>
          <p:cNvGrpSpPr/>
          <p:nvPr/>
        </p:nvGrpSpPr>
        <p:grpSpPr>
          <a:xfrm flipH="1">
            <a:off x="1234725" y="4715475"/>
            <a:ext cx="133175" cy="133200"/>
            <a:chOff x="1811800" y="3511500"/>
            <a:chExt cx="133175" cy="133200"/>
          </a:xfrm>
        </p:grpSpPr>
        <p:sp>
          <p:nvSpPr>
            <p:cNvPr id="316" name="Google Shape;316;p1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0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14"/>
          <p:cNvGrpSpPr/>
          <p:nvPr/>
        </p:nvGrpSpPr>
        <p:grpSpPr>
          <a:xfrm flipH="1">
            <a:off x="7899797" y="190343"/>
            <a:ext cx="222629" cy="215744"/>
            <a:chOff x="1811800" y="3511500"/>
            <a:chExt cx="133175" cy="133200"/>
          </a:xfrm>
        </p:grpSpPr>
        <p:sp>
          <p:nvSpPr>
            <p:cNvPr id="321" name="Google Shape;321;p1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14"/>
          <p:cNvGrpSpPr/>
          <p:nvPr/>
        </p:nvGrpSpPr>
        <p:grpSpPr>
          <a:xfrm flipH="1">
            <a:off x="1234725" y="690375"/>
            <a:ext cx="133175" cy="133200"/>
            <a:chOff x="1811800" y="3511500"/>
            <a:chExt cx="133175" cy="133200"/>
          </a:xfrm>
        </p:grpSpPr>
        <p:sp>
          <p:nvSpPr>
            <p:cNvPr id="324" name="Google Shape;324;p1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14"/>
          <p:cNvGrpSpPr/>
          <p:nvPr/>
        </p:nvGrpSpPr>
        <p:grpSpPr>
          <a:xfrm flipH="1">
            <a:off x="3499550" y="316163"/>
            <a:ext cx="133175" cy="133200"/>
            <a:chOff x="1811800" y="3511500"/>
            <a:chExt cx="133175" cy="133200"/>
          </a:xfrm>
        </p:grpSpPr>
        <p:sp>
          <p:nvSpPr>
            <p:cNvPr id="327" name="Google Shape;327;p1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14"/>
          <p:cNvGrpSpPr/>
          <p:nvPr/>
        </p:nvGrpSpPr>
        <p:grpSpPr>
          <a:xfrm flipH="1">
            <a:off x="7282706" y="991791"/>
            <a:ext cx="73925" cy="73939"/>
            <a:chOff x="1811800" y="3511500"/>
            <a:chExt cx="133175" cy="133200"/>
          </a:xfrm>
        </p:grpSpPr>
        <p:sp>
          <p:nvSpPr>
            <p:cNvPr id="330" name="Google Shape;330;p1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flipH="1">
            <a:off x="195122" y="2463880"/>
            <a:ext cx="222629" cy="215744"/>
            <a:chOff x="1811800" y="3511500"/>
            <a:chExt cx="133175" cy="133200"/>
          </a:xfrm>
        </p:grpSpPr>
        <p:sp>
          <p:nvSpPr>
            <p:cNvPr id="333" name="Google Shape;333;p1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flipH="1">
            <a:off x="8721450" y="3092963"/>
            <a:ext cx="133175" cy="133200"/>
            <a:chOff x="1811800" y="3511500"/>
            <a:chExt cx="133175" cy="133200"/>
          </a:xfrm>
        </p:grpSpPr>
        <p:sp>
          <p:nvSpPr>
            <p:cNvPr id="336" name="Google Shape;336;p1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4"/>
          <p:cNvGrpSpPr/>
          <p:nvPr/>
        </p:nvGrpSpPr>
        <p:grpSpPr>
          <a:xfrm flipH="1">
            <a:off x="6469706" y="4848666"/>
            <a:ext cx="73925" cy="73939"/>
            <a:chOff x="1811800" y="3511500"/>
            <a:chExt cx="133175" cy="133200"/>
          </a:xfrm>
        </p:grpSpPr>
        <p:sp>
          <p:nvSpPr>
            <p:cNvPr id="339" name="Google Shape;339;p1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4"/>
          <p:cNvGrpSpPr/>
          <p:nvPr/>
        </p:nvGrpSpPr>
        <p:grpSpPr>
          <a:xfrm flipH="1">
            <a:off x="1234725" y="4715475"/>
            <a:ext cx="133175" cy="133200"/>
            <a:chOff x="1811800" y="3511500"/>
            <a:chExt cx="133175" cy="133200"/>
          </a:xfrm>
        </p:grpSpPr>
        <p:sp>
          <p:nvSpPr>
            <p:cNvPr id="342" name="Google Shape;342;p1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title" idx="2"/>
          </p:nvPr>
        </p:nvSpPr>
        <p:spPr>
          <a:xfrm>
            <a:off x="720000" y="2071377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5" name="Google Shape;345;p14"/>
          <p:cNvSpPr txBox="1">
            <a:spLocks noGrp="1"/>
          </p:cNvSpPr>
          <p:nvPr>
            <p:ph type="subTitle" idx="1"/>
          </p:nvPr>
        </p:nvSpPr>
        <p:spPr>
          <a:xfrm>
            <a:off x="720000" y="2499557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4"/>
          <p:cNvSpPr txBox="1">
            <a:spLocks noGrp="1"/>
          </p:cNvSpPr>
          <p:nvPr>
            <p:ph type="title" idx="3"/>
          </p:nvPr>
        </p:nvSpPr>
        <p:spPr>
          <a:xfrm>
            <a:off x="3419269" y="2071377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7" name="Google Shape;347;p14"/>
          <p:cNvSpPr txBox="1">
            <a:spLocks noGrp="1"/>
          </p:cNvSpPr>
          <p:nvPr>
            <p:ph type="subTitle" idx="4"/>
          </p:nvPr>
        </p:nvSpPr>
        <p:spPr>
          <a:xfrm>
            <a:off x="3419269" y="2499557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4"/>
          <p:cNvSpPr txBox="1">
            <a:spLocks noGrp="1"/>
          </p:cNvSpPr>
          <p:nvPr>
            <p:ph type="title" idx="5"/>
          </p:nvPr>
        </p:nvSpPr>
        <p:spPr>
          <a:xfrm>
            <a:off x="720000" y="3778237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" name="Google Shape;349;p14"/>
          <p:cNvSpPr txBox="1">
            <a:spLocks noGrp="1"/>
          </p:cNvSpPr>
          <p:nvPr>
            <p:ph type="subTitle" idx="6"/>
          </p:nvPr>
        </p:nvSpPr>
        <p:spPr>
          <a:xfrm>
            <a:off x="720000" y="4207507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4"/>
          <p:cNvSpPr txBox="1">
            <a:spLocks noGrp="1"/>
          </p:cNvSpPr>
          <p:nvPr>
            <p:ph type="title" idx="7"/>
          </p:nvPr>
        </p:nvSpPr>
        <p:spPr>
          <a:xfrm>
            <a:off x="3419269" y="3778237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subTitle" idx="8"/>
          </p:nvPr>
        </p:nvSpPr>
        <p:spPr>
          <a:xfrm>
            <a:off x="3419269" y="4207507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title" idx="9"/>
          </p:nvPr>
        </p:nvSpPr>
        <p:spPr>
          <a:xfrm>
            <a:off x="6118545" y="2071377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3" name="Google Shape;353;p14"/>
          <p:cNvSpPr txBox="1">
            <a:spLocks noGrp="1"/>
          </p:cNvSpPr>
          <p:nvPr>
            <p:ph type="subTitle" idx="13"/>
          </p:nvPr>
        </p:nvSpPr>
        <p:spPr>
          <a:xfrm>
            <a:off x="6118545" y="2499557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14"/>
          </p:nvPr>
        </p:nvSpPr>
        <p:spPr>
          <a:xfrm>
            <a:off x="6118545" y="3778237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5"/>
          </p:nvPr>
        </p:nvSpPr>
        <p:spPr>
          <a:xfrm>
            <a:off x="6118545" y="4207507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4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537957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14"/>
          <p:cNvSpPr txBox="1">
            <a:spLocks noGrp="1"/>
          </p:cNvSpPr>
          <p:nvPr>
            <p:ph type="title" idx="17" hasCustomPrompt="1"/>
          </p:nvPr>
        </p:nvSpPr>
        <p:spPr>
          <a:xfrm>
            <a:off x="720000" y="3242219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18" hasCustomPrompt="1"/>
          </p:nvPr>
        </p:nvSpPr>
        <p:spPr>
          <a:xfrm>
            <a:off x="3419275" y="1537957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4"/>
          <p:cNvSpPr txBox="1">
            <a:spLocks noGrp="1"/>
          </p:cNvSpPr>
          <p:nvPr>
            <p:ph type="title" idx="19" hasCustomPrompt="1"/>
          </p:nvPr>
        </p:nvSpPr>
        <p:spPr>
          <a:xfrm>
            <a:off x="3419275" y="3242219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0" name="Google Shape;360;p14"/>
          <p:cNvSpPr txBox="1">
            <a:spLocks noGrp="1"/>
          </p:cNvSpPr>
          <p:nvPr>
            <p:ph type="title" idx="20" hasCustomPrompt="1"/>
          </p:nvPr>
        </p:nvSpPr>
        <p:spPr>
          <a:xfrm>
            <a:off x="6118550" y="1537957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21" hasCustomPrompt="1"/>
          </p:nvPr>
        </p:nvSpPr>
        <p:spPr>
          <a:xfrm>
            <a:off x="6118550" y="3242219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0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15"/>
          <p:cNvGrpSpPr/>
          <p:nvPr/>
        </p:nvGrpSpPr>
        <p:grpSpPr>
          <a:xfrm flipH="1">
            <a:off x="7899797" y="190343"/>
            <a:ext cx="222629" cy="215744"/>
            <a:chOff x="1811800" y="3511500"/>
            <a:chExt cx="133175" cy="133200"/>
          </a:xfrm>
        </p:grpSpPr>
        <p:sp>
          <p:nvSpPr>
            <p:cNvPr id="365" name="Google Shape;365;p1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5"/>
          <p:cNvGrpSpPr/>
          <p:nvPr/>
        </p:nvGrpSpPr>
        <p:grpSpPr>
          <a:xfrm flipH="1">
            <a:off x="1234725" y="690375"/>
            <a:ext cx="133175" cy="133200"/>
            <a:chOff x="1811800" y="3511500"/>
            <a:chExt cx="133175" cy="133200"/>
          </a:xfrm>
        </p:grpSpPr>
        <p:sp>
          <p:nvSpPr>
            <p:cNvPr id="368" name="Google Shape;368;p1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5"/>
          <p:cNvGrpSpPr/>
          <p:nvPr/>
        </p:nvGrpSpPr>
        <p:grpSpPr>
          <a:xfrm flipH="1">
            <a:off x="3499550" y="316163"/>
            <a:ext cx="133175" cy="133200"/>
            <a:chOff x="1811800" y="3511500"/>
            <a:chExt cx="133175" cy="133200"/>
          </a:xfrm>
        </p:grpSpPr>
        <p:sp>
          <p:nvSpPr>
            <p:cNvPr id="371" name="Google Shape;371;p1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5"/>
          <p:cNvGrpSpPr/>
          <p:nvPr/>
        </p:nvGrpSpPr>
        <p:grpSpPr>
          <a:xfrm flipH="1">
            <a:off x="7282706" y="991791"/>
            <a:ext cx="73925" cy="73939"/>
            <a:chOff x="1811800" y="3511500"/>
            <a:chExt cx="133175" cy="133200"/>
          </a:xfrm>
        </p:grpSpPr>
        <p:sp>
          <p:nvSpPr>
            <p:cNvPr id="374" name="Google Shape;374;p1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5"/>
          <p:cNvGrpSpPr/>
          <p:nvPr/>
        </p:nvGrpSpPr>
        <p:grpSpPr>
          <a:xfrm flipH="1">
            <a:off x="195122" y="2463880"/>
            <a:ext cx="222629" cy="215744"/>
            <a:chOff x="1811800" y="3511500"/>
            <a:chExt cx="133175" cy="133200"/>
          </a:xfrm>
        </p:grpSpPr>
        <p:sp>
          <p:nvSpPr>
            <p:cNvPr id="377" name="Google Shape;377;p1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15"/>
          <p:cNvGrpSpPr/>
          <p:nvPr/>
        </p:nvGrpSpPr>
        <p:grpSpPr>
          <a:xfrm flipH="1">
            <a:off x="8721450" y="3092963"/>
            <a:ext cx="133175" cy="133200"/>
            <a:chOff x="1811800" y="3511500"/>
            <a:chExt cx="133175" cy="133200"/>
          </a:xfrm>
        </p:grpSpPr>
        <p:sp>
          <p:nvSpPr>
            <p:cNvPr id="380" name="Google Shape;380;p1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5"/>
          <p:cNvGrpSpPr/>
          <p:nvPr/>
        </p:nvGrpSpPr>
        <p:grpSpPr>
          <a:xfrm flipH="1">
            <a:off x="6469706" y="4848666"/>
            <a:ext cx="73925" cy="73939"/>
            <a:chOff x="1811800" y="3511500"/>
            <a:chExt cx="133175" cy="133200"/>
          </a:xfrm>
        </p:grpSpPr>
        <p:sp>
          <p:nvSpPr>
            <p:cNvPr id="383" name="Google Shape;383;p1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5"/>
          <p:cNvGrpSpPr/>
          <p:nvPr/>
        </p:nvGrpSpPr>
        <p:grpSpPr>
          <a:xfrm flipH="1">
            <a:off x="1234725" y="4715475"/>
            <a:ext cx="133175" cy="133200"/>
            <a:chOff x="1811800" y="3511500"/>
            <a:chExt cx="133175" cy="133200"/>
          </a:xfrm>
        </p:grpSpPr>
        <p:sp>
          <p:nvSpPr>
            <p:cNvPr id="386" name="Google Shape;386;p1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5"/>
          <p:cNvSpPr txBox="1">
            <a:spLocks noGrp="1"/>
          </p:cNvSpPr>
          <p:nvPr>
            <p:ph type="title" idx="2"/>
          </p:nvPr>
        </p:nvSpPr>
        <p:spPr>
          <a:xfrm>
            <a:off x="720000" y="2079620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" name="Google Shape;389;p15"/>
          <p:cNvSpPr txBox="1">
            <a:spLocks noGrp="1"/>
          </p:cNvSpPr>
          <p:nvPr>
            <p:ph type="subTitle" idx="1"/>
          </p:nvPr>
        </p:nvSpPr>
        <p:spPr>
          <a:xfrm>
            <a:off x="720000" y="2507800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5"/>
          <p:cNvSpPr txBox="1">
            <a:spLocks noGrp="1"/>
          </p:cNvSpPr>
          <p:nvPr>
            <p:ph type="title" idx="3"/>
          </p:nvPr>
        </p:nvSpPr>
        <p:spPr>
          <a:xfrm>
            <a:off x="3419273" y="2079620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1" name="Google Shape;391;p15"/>
          <p:cNvSpPr txBox="1">
            <a:spLocks noGrp="1"/>
          </p:cNvSpPr>
          <p:nvPr>
            <p:ph type="subTitle" idx="4"/>
          </p:nvPr>
        </p:nvSpPr>
        <p:spPr>
          <a:xfrm>
            <a:off x="3419273" y="2507800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5"/>
          <p:cNvSpPr txBox="1">
            <a:spLocks noGrp="1"/>
          </p:cNvSpPr>
          <p:nvPr>
            <p:ph type="title" idx="5"/>
          </p:nvPr>
        </p:nvSpPr>
        <p:spPr>
          <a:xfrm>
            <a:off x="2069636" y="3786480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3" name="Google Shape;393;p15"/>
          <p:cNvSpPr txBox="1">
            <a:spLocks noGrp="1"/>
          </p:cNvSpPr>
          <p:nvPr>
            <p:ph type="subTitle" idx="6"/>
          </p:nvPr>
        </p:nvSpPr>
        <p:spPr>
          <a:xfrm>
            <a:off x="2069636" y="4215750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5"/>
          <p:cNvSpPr txBox="1">
            <a:spLocks noGrp="1"/>
          </p:cNvSpPr>
          <p:nvPr>
            <p:ph type="title" idx="7"/>
          </p:nvPr>
        </p:nvSpPr>
        <p:spPr>
          <a:xfrm>
            <a:off x="4768909" y="3786480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" name="Google Shape;395;p15"/>
          <p:cNvSpPr txBox="1">
            <a:spLocks noGrp="1"/>
          </p:cNvSpPr>
          <p:nvPr>
            <p:ph type="subTitle" idx="8"/>
          </p:nvPr>
        </p:nvSpPr>
        <p:spPr>
          <a:xfrm>
            <a:off x="4768909" y="4215750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5"/>
          <p:cNvSpPr txBox="1">
            <a:spLocks noGrp="1"/>
          </p:cNvSpPr>
          <p:nvPr>
            <p:ph type="title" idx="9"/>
          </p:nvPr>
        </p:nvSpPr>
        <p:spPr>
          <a:xfrm>
            <a:off x="6118545" y="2079620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7" name="Google Shape;397;p15"/>
          <p:cNvSpPr txBox="1">
            <a:spLocks noGrp="1"/>
          </p:cNvSpPr>
          <p:nvPr>
            <p:ph type="subTitle" idx="13"/>
          </p:nvPr>
        </p:nvSpPr>
        <p:spPr>
          <a:xfrm>
            <a:off x="6118545" y="2507800"/>
            <a:ext cx="2305500" cy="3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5"/>
          <p:cNvSpPr txBox="1">
            <a:spLocks noGrp="1"/>
          </p:cNvSpPr>
          <p:nvPr>
            <p:ph type="title" idx="14" hasCustomPrompt="1"/>
          </p:nvPr>
        </p:nvSpPr>
        <p:spPr>
          <a:xfrm>
            <a:off x="1505400" y="151386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9" name="Google Shape;399;p15"/>
          <p:cNvSpPr txBox="1">
            <a:spLocks noGrp="1"/>
          </p:cNvSpPr>
          <p:nvPr>
            <p:ph type="title" idx="15" hasCustomPrompt="1"/>
          </p:nvPr>
        </p:nvSpPr>
        <p:spPr>
          <a:xfrm>
            <a:off x="2855036" y="3217491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0" name="Google Shape;400;p15"/>
          <p:cNvSpPr txBox="1">
            <a:spLocks noGrp="1"/>
          </p:cNvSpPr>
          <p:nvPr>
            <p:ph type="title" idx="16" hasCustomPrompt="1"/>
          </p:nvPr>
        </p:nvSpPr>
        <p:spPr>
          <a:xfrm>
            <a:off x="4204673" y="151386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1" name="Google Shape;401;p15"/>
          <p:cNvSpPr txBox="1">
            <a:spLocks noGrp="1"/>
          </p:cNvSpPr>
          <p:nvPr>
            <p:ph type="title" idx="17" hasCustomPrompt="1"/>
          </p:nvPr>
        </p:nvSpPr>
        <p:spPr>
          <a:xfrm>
            <a:off x="5554309" y="3217491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2" name="Google Shape;402;p15"/>
          <p:cNvSpPr txBox="1">
            <a:spLocks noGrp="1"/>
          </p:cNvSpPr>
          <p:nvPr>
            <p:ph type="title" idx="18" hasCustomPrompt="1"/>
          </p:nvPr>
        </p:nvSpPr>
        <p:spPr>
          <a:xfrm>
            <a:off x="6903945" y="151386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6"/>
          <p:cNvSpPr txBox="1">
            <a:spLocks noGrp="1"/>
          </p:cNvSpPr>
          <p:nvPr>
            <p:ph type="title" idx="2"/>
          </p:nvPr>
        </p:nvSpPr>
        <p:spPr>
          <a:xfrm>
            <a:off x="797475" y="3040125"/>
            <a:ext cx="162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6"/>
          <p:cNvSpPr txBox="1">
            <a:spLocks noGrp="1"/>
          </p:cNvSpPr>
          <p:nvPr>
            <p:ph type="subTitle" idx="1"/>
          </p:nvPr>
        </p:nvSpPr>
        <p:spPr>
          <a:xfrm>
            <a:off x="797475" y="3515156"/>
            <a:ext cx="16239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title" idx="3"/>
          </p:nvPr>
        </p:nvSpPr>
        <p:spPr>
          <a:xfrm>
            <a:off x="2772525" y="3040125"/>
            <a:ext cx="162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6"/>
          <p:cNvSpPr txBox="1">
            <a:spLocks noGrp="1"/>
          </p:cNvSpPr>
          <p:nvPr>
            <p:ph type="subTitle" idx="4"/>
          </p:nvPr>
        </p:nvSpPr>
        <p:spPr>
          <a:xfrm>
            <a:off x="2772525" y="3515156"/>
            <a:ext cx="16239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6"/>
          <p:cNvSpPr txBox="1">
            <a:spLocks noGrp="1"/>
          </p:cNvSpPr>
          <p:nvPr>
            <p:ph type="title" idx="5"/>
          </p:nvPr>
        </p:nvSpPr>
        <p:spPr>
          <a:xfrm>
            <a:off x="4747575" y="3040125"/>
            <a:ext cx="162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6"/>
          <p:cNvSpPr txBox="1">
            <a:spLocks noGrp="1"/>
          </p:cNvSpPr>
          <p:nvPr>
            <p:ph type="subTitle" idx="6"/>
          </p:nvPr>
        </p:nvSpPr>
        <p:spPr>
          <a:xfrm>
            <a:off x="4747574" y="3515156"/>
            <a:ext cx="16239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6"/>
          <p:cNvSpPr txBox="1">
            <a:spLocks noGrp="1"/>
          </p:cNvSpPr>
          <p:nvPr>
            <p:ph type="title" idx="7"/>
          </p:nvPr>
        </p:nvSpPr>
        <p:spPr>
          <a:xfrm>
            <a:off x="6722625" y="3040125"/>
            <a:ext cx="1623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8"/>
          </p:nvPr>
        </p:nvSpPr>
        <p:spPr>
          <a:xfrm>
            <a:off x="6722624" y="3515156"/>
            <a:ext cx="16239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6"/>
          <p:cNvGrpSpPr/>
          <p:nvPr/>
        </p:nvGrpSpPr>
        <p:grpSpPr>
          <a:xfrm flipH="1">
            <a:off x="8008250" y="777388"/>
            <a:ext cx="150847" cy="146174"/>
            <a:chOff x="1811800" y="3511500"/>
            <a:chExt cx="133175" cy="133200"/>
          </a:xfrm>
        </p:grpSpPr>
        <p:sp>
          <p:nvSpPr>
            <p:cNvPr id="414" name="Google Shape;414;p1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16"/>
          <p:cNvGrpSpPr/>
          <p:nvPr/>
        </p:nvGrpSpPr>
        <p:grpSpPr>
          <a:xfrm flipH="1">
            <a:off x="1120438" y="729246"/>
            <a:ext cx="90239" cy="90256"/>
            <a:chOff x="1811800" y="3511500"/>
            <a:chExt cx="133175" cy="133200"/>
          </a:xfrm>
        </p:grpSpPr>
        <p:sp>
          <p:nvSpPr>
            <p:cNvPr id="417" name="Google Shape;417;p1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6"/>
          <p:cNvGrpSpPr/>
          <p:nvPr/>
        </p:nvGrpSpPr>
        <p:grpSpPr>
          <a:xfrm flipH="1">
            <a:off x="2636757" y="111626"/>
            <a:ext cx="90239" cy="90256"/>
            <a:chOff x="1811800" y="3511500"/>
            <a:chExt cx="133175" cy="133200"/>
          </a:xfrm>
        </p:grpSpPr>
        <p:sp>
          <p:nvSpPr>
            <p:cNvPr id="420" name="Google Shape;420;p1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16"/>
          <p:cNvGrpSpPr/>
          <p:nvPr/>
        </p:nvGrpSpPr>
        <p:grpSpPr>
          <a:xfrm flipH="1">
            <a:off x="5609411" y="207942"/>
            <a:ext cx="50087" cy="50097"/>
            <a:chOff x="1811800" y="3511500"/>
            <a:chExt cx="133175" cy="133200"/>
          </a:xfrm>
        </p:grpSpPr>
        <p:sp>
          <p:nvSpPr>
            <p:cNvPr id="423" name="Google Shape;423;p1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16"/>
          <p:cNvGrpSpPr/>
          <p:nvPr/>
        </p:nvGrpSpPr>
        <p:grpSpPr>
          <a:xfrm flipH="1">
            <a:off x="8530963" y="4373812"/>
            <a:ext cx="90239" cy="90256"/>
            <a:chOff x="1811800" y="3511500"/>
            <a:chExt cx="133175" cy="133200"/>
          </a:xfrm>
        </p:grpSpPr>
        <p:sp>
          <p:nvSpPr>
            <p:cNvPr id="426" name="Google Shape;426;p1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16"/>
          <p:cNvGrpSpPr/>
          <p:nvPr/>
        </p:nvGrpSpPr>
        <p:grpSpPr>
          <a:xfrm flipH="1">
            <a:off x="4677538" y="4640099"/>
            <a:ext cx="50087" cy="50097"/>
            <a:chOff x="1811800" y="3511500"/>
            <a:chExt cx="133175" cy="133200"/>
          </a:xfrm>
        </p:grpSpPr>
        <p:sp>
          <p:nvSpPr>
            <p:cNvPr id="429" name="Google Shape;429;p1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16"/>
          <p:cNvGrpSpPr/>
          <p:nvPr/>
        </p:nvGrpSpPr>
        <p:grpSpPr>
          <a:xfrm flipH="1">
            <a:off x="511836" y="181799"/>
            <a:ext cx="90239" cy="90256"/>
            <a:chOff x="1811800" y="3511500"/>
            <a:chExt cx="133175" cy="133200"/>
          </a:xfrm>
        </p:grpSpPr>
        <p:sp>
          <p:nvSpPr>
            <p:cNvPr id="432" name="Google Shape;432;p1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6"/>
          <p:cNvGrpSpPr/>
          <p:nvPr/>
        </p:nvGrpSpPr>
        <p:grpSpPr>
          <a:xfrm flipH="1">
            <a:off x="857756" y="4591365"/>
            <a:ext cx="150847" cy="146174"/>
            <a:chOff x="1811800" y="3511500"/>
            <a:chExt cx="133175" cy="133200"/>
          </a:xfrm>
        </p:grpSpPr>
        <p:sp>
          <p:nvSpPr>
            <p:cNvPr id="435" name="Google Shape;435;p1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3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6"/>
          <p:cNvGrpSpPr/>
          <p:nvPr/>
        </p:nvGrpSpPr>
        <p:grpSpPr>
          <a:xfrm>
            <a:off x="4412107" y="344375"/>
            <a:ext cx="4192589" cy="4584768"/>
            <a:chOff x="239639" y="344375"/>
            <a:chExt cx="4192589" cy="4584768"/>
          </a:xfrm>
        </p:grpSpPr>
        <p:grpSp>
          <p:nvGrpSpPr>
            <p:cNvPr id="739" name="Google Shape;739;p26"/>
            <p:cNvGrpSpPr/>
            <p:nvPr/>
          </p:nvGrpSpPr>
          <p:grpSpPr>
            <a:xfrm>
              <a:off x="4209600" y="4603993"/>
              <a:ext cx="222629" cy="215744"/>
              <a:chOff x="1811800" y="3511500"/>
              <a:chExt cx="133175" cy="133200"/>
            </a:xfrm>
          </p:grpSpPr>
          <p:sp>
            <p:nvSpPr>
              <p:cNvPr id="740" name="Google Shape;740;p26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26"/>
            <p:cNvGrpSpPr/>
            <p:nvPr/>
          </p:nvGrpSpPr>
          <p:grpSpPr>
            <a:xfrm flipH="1">
              <a:off x="1318564" y="344375"/>
              <a:ext cx="133175" cy="133200"/>
              <a:chOff x="1811800" y="3511500"/>
              <a:chExt cx="133175" cy="133200"/>
            </a:xfrm>
          </p:grpSpPr>
          <p:sp>
            <p:nvSpPr>
              <p:cNvPr id="743" name="Google Shape;743;p26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26"/>
            <p:cNvGrpSpPr/>
            <p:nvPr/>
          </p:nvGrpSpPr>
          <p:grpSpPr>
            <a:xfrm flipH="1">
              <a:off x="239639" y="1376050"/>
              <a:ext cx="133175" cy="133200"/>
              <a:chOff x="1811800" y="3511500"/>
              <a:chExt cx="133175" cy="133200"/>
            </a:xfrm>
          </p:grpSpPr>
          <p:sp>
            <p:nvSpPr>
              <p:cNvPr id="746" name="Google Shape;746;p26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6"/>
            <p:cNvGrpSpPr/>
            <p:nvPr/>
          </p:nvGrpSpPr>
          <p:grpSpPr>
            <a:xfrm>
              <a:off x="3636900" y="344375"/>
              <a:ext cx="133175" cy="133200"/>
              <a:chOff x="1811800" y="3511500"/>
              <a:chExt cx="133175" cy="133200"/>
            </a:xfrm>
          </p:grpSpPr>
          <p:sp>
            <p:nvSpPr>
              <p:cNvPr id="749" name="Google Shape;749;p26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26"/>
            <p:cNvGrpSpPr/>
            <p:nvPr/>
          </p:nvGrpSpPr>
          <p:grpSpPr>
            <a:xfrm>
              <a:off x="269269" y="4209366"/>
              <a:ext cx="73925" cy="73939"/>
              <a:chOff x="1811800" y="3511500"/>
              <a:chExt cx="133175" cy="133200"/>
            </a:xfrm>
          </p:grpSpPr>
          <p:sp>
            <p:nvSpPr>
              <p:cNvPr id="752" name="Google Shape;752;p26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26"/>
            <p:cNvGrpSpPr/>
            <p:nvPr/>
          </p:nvGrpSpPr>
          <p:grpSpPr>
            <a:xfrm flipH="1">
              <a:off x="2258320" y="4855204"/>
              <a:ext cx="73925" cy="73939"/>
              <a:chOff x="1811800" y="3511500"/>
              <a:chExt cx="133175" cy="133200"/>
            </a:xfrm>
          </p:grpSpPr>
          <p:sp>
            <p:nvSpPr>
              <p:cNvPr id="755" name="Google Shape;755;p26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26"/>
            <p:cNvGrpSpPr/>
            <p:nvPr/>
          </p:nvGrpSpPr>
          <p:grpSpPr>
            <a:xfrm>
              <a:off x="2584656" y="947189"/>
              <a:ext cx="264872" cy="255398"/>
              <a:chOff x="1811800" y="3511500"/>
              <a:chExt cx="133175" cy="133200"/>
            </a:xfrm>
          </p:grpSpPr>
          <p:sp>
            <p:nvSpPr>
              <p:cNvPr id="758" name="Google Shape;758;p26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6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0" name="Google Shape;760;p26"/>
          <p:cNvSpPr txBox="1">
            <a:spLocks noGrp="1"/>
          </p:cNvSpPr>
          <p:nvPr>
            <p:ph type="title"/>
          </p:nvPr>
        </p:nvSpPr>
        <p:spPr>
          <a:xfrm>
            <a:off x="4892469" y="1466200"/>
            <a:ext cx="35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26"/>
          <p:cNvSpPr txBox="1">
            <a:spLocks noGrp="1"/>
          </p:cNvSpPr>
          <p:nvPr>
            <p:ph type="subTitle" idx="1"/>
          </p:nvPr>
        </p:nvSpPr>
        <p:spPr>
          <a:xfrm>
            <a:off x="4892469" y="2287425"/>
            <a:ext cx="35277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_1_1_1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9"/>
          <p:cNvSpPr txBox="1">
            <a:spLocks noGrp="1"/>
          </p:cNvSpPr>
          <p:nvPr>
            <p:ph type="subTitle" idx="1"/>
          </p:nvPr>
        </p:nvSpPr>
        <p:spPr>
          <a:xfrm>
            <a:off x="2217425" y="3122425"/>
            <a:ext cx="4812300" cy="1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3" name="Google Shape;813;p29"/>
          <p:cNvGrpSpPr/>
          <p:nvPr/>
        </p:nvGrpSpPr>
        <p:grpSpPr>
          <a:xfrm>
            <a:off x="7914500" y="276080"/>
            <a:ext cx="222629" cy="215744"/>
            <a:chOff x="1811800" y="3511500"/>
            <a:chExt cx="133175" cy="133200"/>
          </a:xfrm>
        </p:grpSpPr>
        <p:sp>
          <p:nvSpPr>
            <p:cNvPr id="814" name="Google Shape;814;p2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9"/>
          <p:cNvGrpSpPr/>
          <p:nvPr/>
        </p:nvGrpSpPr>
        <p:grpSpPr>
          <a:xfrm flipH="1">
            <a:off x="922664" y="710950"/>
            <a:ext cx="133175" cy="133200"/>
            <a:chOff x="1811800" y="3511500"/>
            <a:chExt cx="133175" cy="133200"/>
          </a:xfrm>
        </p:grpSpPr>
        <p:sp>
          <p:nvSpPr>
            <p:cNvPr id="817" name="Google Shape;817;p2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29"/>
          <p:cNvGrpSpPr/>
          <p:nvPr/>
        </p:nvGrpSpPr>
        <p:grpSpPr>
          <a:xfrm flipH="1">
            <a:off x="4587251" y="2394800"/>
            <a:ext cx="133175" cy="133200"/>
            <a:chOff x="1811800" y="3511500"/>
            <a:chExt cx="133175" cy="133200"/>
          </a:xfrm>
        </p:grpSpPr>
        <p:sp>
          <p:nvSpPr>
            <p:cNvPr id="820" name="Google Shape;820;p2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9"/>
          <p:cNvGrpSpPr/>
          <p:nvPr/>
        </p:nvGrpSpPr>
        <p:grpSpPr>
          <a:xfrm>
            <a:off x="2716850" y="4760288"/>
            <a:ext cx="133175" cy="133200"/>
            <a:chOff x="1811800" y="3511500"/>
            <a:chExt cx="133175" cy="133200"/>
          </a:xfrm>
        </p:grpSpPr>
        <p:sp>
          <p:nvSpPr>
            <p:cNvPr id="823" name="Google Shape;823;p2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29"/>
          <p:cNvGrpSpPr/>
          <p:nvPr/>
        </p:nvGrpSpPr>
        <p:grpSpPr>
          <a:xfrm>
            <a:off x="4720419" y="362191"/>
            <a:ext cx="73925" cy="73939"/>
            <a:chOff x="1811800" y="3511500"/>
            <a:chExt cx="133175" cy="133200"/>
          </a:xfrm>
        </p:grpSpPr>
        <p:sp>
          <p:nvSpPr>
            <p:cNvPr id="826" name="Google Shape;826;p2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29"/>
          <p:cNvGrpSpPr/>
          <p:nvPr/>
        </p:nvGrpSpPr>
        <p:grpSpPr>
          <a:xfrm flipH="1">
            <a:off x="376945" y="3993829"/>
            <a:ext cx="73925" cy="73939"/>
            <a:chOff x="1811800" y="3511500"/>
            <a:chExt cx="133175" cy="133200"/>
          </a:xfrm>
        </p:grpSpPr>
        <p:sp>
          <p:nvSpPr>
            <p:cNvPr id="829" name="Google Shape;829;p2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8473281" y="4699189"/>
            <a:ext cx="264872" cy="255398"/>
            <a:chOff x="1811800" y="3511500"/>
            <a:chExt cx="133175" cy="133200"/>
          </a:xfrm>
        </p:grpSpPr>
        <p:sp>
          <p:nvSpPr>
            <p:cNvPr id="832" name="Google Shape;832;p2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29"/>
          <p:cNvSpPr txBox="1">
            <a:spLocks noGrp="1"/>
          </p:cNvSpPr>
          <p:nvPr>
            <p:ph type="title"/>
          </p:nvPr>
        </p:nvSpPr>
        <p:spPr>
          <a:xfrm>
            <a:off x="2217425" y="2106025"/>
            <a:ext cx="5570400" cy="1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7" name="Google Shape;837;p30"/>
          <p:cNvGrpSpPr/>
          <p:nvPr/>
        </p:nvGrpSpPr>
        <p:grpSpPr>
          <a:xfrm flipH="1">
            <a:off x="7339063" y="4877913"/>
            <a:ext cx="150847" cy="146174"/>
            <a:chOff x="1811800" y="3511500"/>
            <a:chExt cx="133175" cy="133200"/>
          </a:xfrm>
        </p:grpSpPr>
        <p:sp>
          <p:nvSpPr>
            <p:cNvPr id="838" name="Google Shape;838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30"/>
          <p:cNvGrpSpPr/>
          <p:nvPr/>
        </p:nvGrpSpPr>
        <p:grpSpPr>
          <a:xfrm flipH="1">
            <a:off x="430013" y="4381771"/>
            <a:ext cx="90239" cy="90256"/>
            <a:chOff x="1811800" y="3511500"/>
            <a:chExt cx="133175" cy="133200"/>
          </a:xfrm>
        </p:grpSpPr>
        <p:sp>
          <p:nvSpPr>
            <p:cNvPr id="841" name="Google Shape;841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0"/>
          <p:cNvGrpSpPr/>
          <p:nvPr/>
        </p:nvGrpSpPr>
        <p:grpSpPr>
          <a:xfrm flipH="1">
            <a:off x="2607882" y="111626"/>
            <a:ext cx="90239" cy="90256"/>
            <a:chOff x="1811800" y="3511500"/>
            <a:chExt cx="133175" cy="133200"/>
          </a:xfrm>
        </p:grpSpPr>
        <p:sp>
          <p:nvSpPr>
            <p:cNvPr id="844" name="Google Shape;844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0"/>
          <p:cNvGrpSpPr/>
          <p:nvPr/>
        </p:nvGrpSpPr>
        <p:grpSpPr>
          <a:xfrm flipH="1">
            <a:off x="5580536" y="207942"/>
            <a:ext cx="50087" cy="50097"/>
            <a:chOff x="1811800" y="3511500"/>
            <a:chExt cx="133175" cy="133200"/>
          </a:xfrm>
        </p:grpSpPr>
        <p:sp>
          <p:nvSpPr>
            <p:cNvPr id="847" name="Google Shape;847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30"/>
          <p:cNvGrpSpPr/>
          <p:nvPr/>
        </p:nvGrpSpPr>
        <p:grpSpPr>
          <a:xfrm flipH="1">
            <a:off x="3732513" y="4787662"/>
            <a:ext cx="90239" cy="90256"/>
            <a:chOff x="1811800" y="3511500"/>
            <a:chExt cx="133175" cy="133200"/>
          </a:xfrm>
        </p:grpSpPr>
        <p:sp>
          <p:nvSpPr>
            <p:cNvPr id="850" name="Google Shape;850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30"/>
          <p:cNvGrpSpPr/>
          <p:nvPr/>
        </p:nvGrpSpPr>
        <p:grpSpPr>
          <a:xfrm flipH="1">
            <a:off x="8567563" y="4127961"/>
            <a:ext cx="50087" cy="50097"/>
            <a:chOff x="1811800" y="3511500"/>
            <a:chExt cx="133175" cy="133200"/>
          </a:xfrm>
        </p:grpSpPr>
        <p:sp>
          <p:nvSpPr>
            <p:cNvPr id="853" name="Google Shape;853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30"/>
          <p:cNvGrpSpPr/>
          <p:nvPr/>
        </p:nvGrpSpPr>
        <p:grpSpPr>
          <a:xfrm flipH="1">
            <a:off x="284782" y="1743943"/>
            <a:ext cx="235480" cy="235484"/>
            <a:chOff x="1811800" y="3511500"/>
            <a:chExt cx="133175" cy="133200"/>
          </a:xfrm>
        </p:grpSpPr>
        <p:sp>
          <p:nvSpPr>
            <p:cNvPr id="856" name="Google Shape;856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30"/>
          <p:cNvGrpSpPr/>
          <p:nvPr/>
        </p:nvGrpSpPr>
        <p:grpSpPr>
          <a:xfrm flipH="1">
            <a:off x="828881" y="4819965"/>
            <a:ext cx="150847" cy="146174"/>
            <a:chOff x="1811800" y="3511500"/>
            <a:chExt cx="133175" cy="133200"/>
          </a:xfrm>
        </p:grpSpPr>
        <p:sp>
          <p:nvSpPr>
            <p:cNvPr id="859" name="Google Shape;859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0"/>
          <p:cNvGrpSpPr/>
          <p:nvPr/>
        </p:nvGrpSpPr>
        <p:grpSpPr>
          <a:xfrm flipH="1">
            <a:off x="8753406" y="2815152"/>
            <a:ext cx="150847" cy="146174"/>
            <a:chOff x="1811800" y="3511500"/>
            <a:chExt cx="133175" cy="133200"/>
          </a:xfrm>
        </p:grpSpPr>
        <p:sp>
          <p:nvSpPr>
            <p:cNvPr id="862" name="Google Shape;862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652050" y="2020553"/>
            <a:ext cx="1839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02" name="Google Shape;1002;p36"/>
          <p:cNvSpPr txBox="1">
            <a:spLocks noGrp="1"/>
          </p:cNvSpPr>
          <p:nvPr>
            <p:ph type="subTitle" idx="1"/>
          </p:nvPr>
        </p:nvSpPr>
        <p:spPr>
          <a:xfrm>
            <a:off x="3709950" y="2565675"/>
            <a:ext cx="17241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6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6246275" y="2770653"/>
            <a:ext cx="1839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04" name="Google Shape;1004;p36"/>
          <p:cNvSpPr txBox="1">
            <a:spLocks noGrp="1"/>
          </p:cNvSpPr>
          <p:nvPr>
            <p:ph type="subTitle" idx="4"/>
          </p:nvPr>
        </p:nvSpPr>
        <p:spPr>
          <a:xfrm>
            <a:off x="6246275" y="3303650"/>
            <a:ext cx="18399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6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975500" y="2758525"/>
            <a:ext cx="1839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06" name="Google Shape;1006;p36"/>
          <p:cNvSpPr txBox="1">
            <a:spLocks noGrp="1"/>
          </p:cNvSpPr>
          <p:nvPr>
            <p:ph type="subTitle" idx="6"/>
          </p:nvPr>
        </p:nvSpPr>
        <p:spPr>
          <a:xfrm>
            <a:off x="975500" y="3303650"/>
            <a:ext cx="18399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07" name="Google Shape;1007;p36"/>
          <p:cNvGrpSpPr/>
          <p:nvPr/>
        </p:nvGrpSpPr>
        <p:grpSpPr>
          <a:xfrm>
            <a:off x="4672300" y="4603993"/>
            <a:ext cx="222629" cy="215744"/>
            <a:chOff x="1811800" y="3511500"/>
            <a:chExt cx="133175" cy="133200"/>
          </a:xfrm>
        </p:grpSpPr>
        <p:sp>
          <p:nvSpPr>
            <p:cNvPr id="1008" name="Google Shape;1008;p3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36"/>
          <p:cNvGrpSpPr/>
          <p:nvPr/>
        </p:nvGrpSpPr>
        <p:grpSpPr>
          <a:xfrm flipH="1">
            <a:off x="1936789" y="333450"/>
            <a:ext cx="133175" cy="133200"/>
            <a:chOff x="1811800" y="3511500"/>
            <a:chExt cx="133175" cy="133200"/>
          </a:xfrm>
        </p:grpSpPr>
        <p:sp>
          <p:nvSpPr>
            <p:cNvPr id="1011" name="Google Shape;1011;p3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36"/>
          <p:cNvGrpSpPr/>
          <p:nvPr/>
        </p:nvGrpSpPr>
        <p:grpSpPr>
          <a:xfrm flipH="1">
            <a:off x="362214" y="1470225"/>
            <a:ext cx="133175" cy="133200"/>
            <a:chOff x="1811800" y="3511500"/>
            <a:chExt cx="133175" cy="133200"/>
          </a:xfrm>
        </p:grpSpPr>
        <p:sp>
          <p:nvSpPr>
            <p:cNvPr id="1014" name="Google Shape;1014;p3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36"/>
          <p:cNvGrpSpPr/>
          <p:nvPr/>
        </p:nvGrpSpPr>
        <p:grpSpPr>
          <a:xfrm>
            <a:off x="2840450" y="2125775"/>
            <a:ext cx="133175" cy="133200"/>
            <a:chOff x="1811800" y="3511500"/>
            <a:chExt cx="133175" cy="133200"/>
          </a:xfrm>
        </p:grpSpPr>
        <p:sp>
          <p:nvSpPr>
            <p:cNvPr id="1017" name="Google Shape;1017;p3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36"/>
          <p:cNvGrpSpPr/>
          <p:nvPr/>
        </p:nvGrpSpPr>
        <p:grpSpPr>
          <a:xfrm>
            <a:off x="6419969" y="2155404"/>
            <a:ext cx="73925" cy="73939"/>
            <a:chOff x="1811800" y="3511500"/>
            <a:chExt cx="133175" cy="133200"/>
          </a:xfrm>
        </p:grpSpPr>
        <p:sp>
          <p:nvSpPr>
            <p:cNvPr id="1020" name="Google Shape;1020;p3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36"/>
          <p:cNvGrpSpPr/>
          <p:nvPr/>
        </p:nvGrpSpPr>
        <p:grpSpPr>
          <a:xfrm flipH="1">
            <a:off x="453145" y="4070029"/>
            <a:ext cx="73925" cy="73939"/>
            <a:chOff x="1811800" y="3511500"/>
            <a:chExt cx="133175" cy="133200"/>
          </a:xfrm>
        </p:grpSpPr>
        <p:sp>
          <p:nvSpPr>
            <p:cNvPr id="1023" name="Google Shape;1023;p3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36"/>
          <p:cNvGrpSpPr/>
          <p:nvPr/>
        </p:nvGrpSpPr>
        <p:grpSpPr>
          <a:xfrm>
            <a:off x="8675856" y="1900014"/>
            <a:ext cx="264872" cy="255398"/>
            <a:chOff x="1811800" y="3511500"/>
            <a:chExt cx="133175" cy="133200"/>
          </a:xfrm>
        </p:grpSpPr>
        <p:sp>
          <p:nvSpPr>
            <p:cNvPr id="1026" name="Google Shape;1026;p3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2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3"/>
          <p:cNvSpPr txBox="1">
            <a:spLocks noGrp="1"/>
          </p:cNvSpPr>
          <p:nvPr>
            <p:ph type="title"/>
          </p:nvPr>
        </p:nvSpPr>
        <p:spPr>
          <a:xfrm>
            <a:off x="1148225" y="1949398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4" name="Google Shape;1214;p43"/>
          <p:cNvSpPr txBox="1">
            <a:spLocks noGrp="1"/>
          </p:cNvSpPr>
          <p:nvPr>
            <p:ph type="subTitle" idx="1"/>
          </p:nvPr>
        </p:nvSpPr>
        <p:spPr>
          <a:xfrm>
            <a:off x="1148225" y="2695348"/>
            <a:ext cx="52377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5" name="Google Shape;1215;p43"/>
          <p:cNvSpPr txBox="1">
            <a:spLocks noGrp="1"/>
          </p:cNvSpPr>
          <p:nvPr>
            <p:ph type="title" idx="2" hasCustomPrompt="1"/>
          </p:nvPr>
        </p:nvSpPr>
        <p:spPr>
          <a:xfrm>
            <a:off x="6258775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216" name="Google Shape;1216;p43"/>
          <p:cNvGrpSpPr/>
          <p:nvPr/>
        </p:nvGrpSpPr>
        <p:grpSpPr>
          <a:xfrm flipH="1">
            <a:off x="6844852" y="1343188"/>
            <a:ext cx="133175" cy="133200"/>
            <a:chOff x="1811800" y="3511500"/>
            <a:chExt cx="133175" cy="133200"/>
          </a:xfrm>
        </p:grpSpPr>
        <p:sp>
          <p:nvSpPr>
            <p:cNvPr id="1217" name="Google Shape;1217;p4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43"/>
          <p:cNvGrpSpPr/>
          <p:nvPr/>
        </p:nvGrpSpPr>
        <p:grpSpPr>
          <a:xfrm flipH="1">
            <a:off x="4081837" y="1087814"/>
            <a:ext cx="264872" cy="255398"/>
            <a:chOff x="1811800" y="3511500"/>
            <a:chExt cx="133175" cy="133200"/>
          </a:xfrm>
        </p:grpSpPr>
        <p:sp>
          <p:nvSpPr>
            <p:cNvPr id="1220" name="Google Shape;1220;p4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43"/>
          <p:cNvGrpSpPr/>
          <p:nvPr/>
        </p:nvGrpSpPr>
        <p:grpSpPr>
          <a:xfrm rot="10800000" flipH="1">
            <a:off x="1485122" y="669294"/>
            <a:ext cx="222629" cy="215744"/>
            <a:chOff x="1811800" y="3511500"/>
            <a:chExt cx="133175" cy="133200"/>
          </a:xfrm>
        </p:grpSpPr>
        <p:sp>
          <p:nvSpPr>
            <p:cNvPr id="1223" name="Google Shape;1223;p4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43"/>
          <p:cNvGrpSpPr/>
          <p:nvPr/>
        </p:nvGrpSpPr>
        <p:grpSpPr>
          <a:xfrm rot="10800000" flipH="1">
            <a:off x="3242148" y="3724343"/>
            <a:ext cx="133175" cy="133200"/>
            <a:chOff x="1811800" y="3511500"/>
            <a:chExt cx="133175" cy="133200"/>
          </a:xfrm>
        </p:grpSpPr>
        <p:sp>
          <p:nvSpPr>
            <p:cNvPr id="1226" name="Google Shape;1226;p4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43"/>
          <p:cNvGrpSpPr/>
          <p:nvPr/>
        </p:nvGrpSpPr>
        <p:grpSpPr>
          <a:xfrm rot="10800000" flipH="1">
            <a:off x="5499779" y="3724357"/>
            <a:ext cx="264872" cy="255398"/>
            <a:chOff x="1811800" y="3511500"/>
            <a:chExt cx="133175" cy="133200"/>
          </a:xfrm>
        </p:grpSpPr>
        <p:sp>
          <p:nvSpPr>
            <p:cNvPr id="1229" name="Google Shape;1229;p4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913000" y="1949398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13000" y="2695348"/>
            <a:ext cx="52377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 flipH="1">
            <a:off x="8056861" y="2957668"/>
            <a:ext cx="222629" cy="215744"/>
            <a:chOff x="1811800" y="3511500"/>
            <a:chExt cx="133175" cy="133200"/>
          </a:xfrm>
        </p:grpSpPr>
        <p:sp>
          <p:nvSpPr>
            <p:cNvPr id="16" name="Google Shape;16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3"/>
          <p:cNvGrpSpPr/>
          <p:nvPr/>
        </p:nvGrpSpPr>
        <p:grpSpPr>
          <a:xfrm>
            <a:off x="6165075" y="119550"/>
            <a:ext cx="133175" cy="133200"/>
            <a:chOff x="1811800" y="3511500"/>
            <a:chExt cx="133175" cy="133200"/>
          </a:xfrm>
        </p:grpSpPr>
        <p:sp>
          <p:nvSpPr>
            <p:cNvPr id="19" name="Google Shape;19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8585800" y="1624525"/>
            <a:ext cx="133175" cy="133200"/>
            <a:chOff x="1811800" y="3511500"/>
            <a:chExt cx="133175" cy="133200"/>
          </a:xfrm>
        </p:grpSpPr>
        <p:sp>
          <p:nvSpPr>
            <p:cNvPr id="22" name="Google Shape;22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flipH="1">
            <a:off x="6844852" y="1343188"/>
            <a:ext cx="133175" cy="133200"/>
            <a:chOff x="1811800" y="3511500"/>
            <a:chExt cx="133175" cy="133200"/>
          </a:xfrm>
        </p:grpSpPr>
        <p:sp>
          <p:nvSpPr>
            <p:cNvPr id="25" name="Google Shape;25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 flipH="1">
            <a:off x="8350070" y="502529"/>
            <a:ext cx="73925" cy="73939"/>
            <a:chOff x="1811800" y="3511500"/>
            <a:chExt cx="133175" cy="133200"/>
          </a:xfrm>
        </p:grpSpPr>
        <p:sp>
          <p:nvSpPr>
            <p:cNvPr id="28" name="Google Shape;28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8583944" y="4242304"/>
            <a:ext cx="73925" cy="73939"/>
            <a:chOff x="1811800" y="3511500"/>
            <a:chExt cx="133175" cy="133200"/>
          </a:xfrm>
        </p:grpSpPr>
        <p:sp>
          <p:nvSpPr>
            <p:cNvPr id="31" name="Google Shape;31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 flipH="1">
            <a:off x="4081837" y="1087814"/>
            <a:ext cx="264872" cy="255398"/>
            <a:chOff x="1811800" y="3511500"/>
            <a:chExt cx="133175" cy="133200"/>
          </a:xfrm>
        </p:grpSpPr>
        <p:sp>
          <p:nvSpPr>
            <p:cNvPr id="34" name="Google Shape;34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 rot="10800000" flipH="1">
            <a:off x="1485122" y="669294"/>
            <a:ext cx="222629" cy="215744"/>
            <a:chOff x="1811800" y="3511500"/>
            <a:chExt cx="133175" cy="133200"/>
          </a:xfrm>
        </p:grpSpPr>
        <p:sp>
          <p:nvSpPr>
            <p:cNvPr id="37" name="Google Shape;37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 rot="10800000">
            <a:off x="2518612" y="4936768"/>
            <a:ext cx="133175" cy="133200"/>
            <a:chOff x="1811800" y="3511500"/>
            <a:chExt cx="133175" cy="133200"/>
          </a:xfrm>
        </p:grpSpPr>
        <p:sp>
          <p:nvSpPr>
            <p:cNvPr id="40" name="Google Shape;40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 rot="10800000">
            <a:off x="97887" y="3584193"/>
            <a:ext cx="133175" cy="133200"/>
            <a:chOff x="1811800" y="3511500"/>
            <a:chExt cx="133175" cy="133200"/>
          </a:xfrm>
        </p:grpSpPr>
        <p:sp>
          <p:nvSpPr>
            <p:cNvPr id="43" name="Google Shape;43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rot="10800000" flipH="1">
            <a:off x="3242148" y="3724343"/>
            <a:ext cx="133175" cy="133200"/>
            <a:chOff x="1811800" y="3511500"/>
            <a:chExt cx="133175" cy="133200"/>
          </a:xfrm>
        </p:grpSpPr>
        <p:sp>
          <p:nvSpPr>
            <p:cNvPr id="46" name="Google Shape;46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 rot="10800000" flipH="1">
            <a:off x="1065791" y="4242300"/>
            <a:ext cx="73925" cy="73939"/>
            <a:chOff x="1811800" y="3511500"/>
            <a:chExt cx="133175" cy="133200"/>
          </a:xfrm>
        </p:grpSpPr>
        <p:sp>
          <p:nvSpPr>
            <p:cNvPr id="49" name="Google Shape;49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rot="10800000">
            <a:off x="158993" y="1025675"/>
            <a:ext cx="73925" cy="73939"/>
            <a:chOff x="1811800" y="3511500"/>
            <a:chExt cx="133175" cy="133200"/>
          </a:xfrm>
        </p:grpSpPr>
        <p:sp>
          <p:nvSpPr>
            <p:cNvPr id="52" name="Google Shape;52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 rot="10800000" flipH="1">
            <a:off x="5499779" y="3724357"/>
            <a:ext cx="264872" cy="255398"/>
            <a:chOff x="1811800" y="3511500"/>
            <a:chExt cx="133175" cy="133200"/>
          </a:xfrm>
        </p:grpSpPr>
        <p:sp>
          <p:nvSpPr>
            <p:cNvPr id="55" name="Google Shape;55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47"/>
          <p:cNvGrpSpPr/>
          <p:nvPr/>
        </p:nvGrpSpPr>
        <p:grpSpPr>
          <a:xfrm rot="10800000">
            <a:off x="8046000" y="672215"/>
            <a:ext cx="133175" cy="133200"/>
            <a:chOff x="1811800" y="3511500"/>
            <a:chExt cx="133175" cy="133200"/>
          </a:xfrm>
        </p:grpSpPr>
        <p:sp>
          <p:nvSpPr>
            <p:cNvPr id="1293" name="Google Shape;1293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47"/>
          <p:cNvGrpSpPr/>
          <p:nvPr/>
        </p:nvGrpSpPr>
        <p:grpSpPr>
          <a:xfrm rot="10800000">
            <a:off x="7823372" y="4766853"/>
            <a:ext cx="222629" cy="215744"/>
            <a:chOff x="1811800" y="3511500"/>
            <a:chExt cx="133175" cy="133200"/>
          </a:xfrm>
        </p:grpSpPr>
        <p:sp>
          <p:nvSpPr>
            <p:cNvPr id="1296" name="Google Shape;1296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47"/>
          <p:cNvGrpSpPr/>
          <p:nvPr/>
        </p:nvGrpSpPr>
        <p:grpSpPr>
          <a:xfrm rot="10800000">
            <a:off x="8185600" y="3343140"/>
            <a:ext cx="133175" cy="133200"/>
            <a:chOff x="1811800" y="3511500"/>
            <a:chExt cx="133175" cy="133200"/>
          </a:xfrm>
        </p:grpSpPr>
        <p:sp>
          <p:nvSpPr>
            <p:cNvPr id="1299" name="Google Shape;1299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47"/>
          <p:cNvGrpSpPr/>
          <p:nvPr/>
        </p:nvGrpSpPr>
        <p:grpSpPr>
          <a:xfrm rot="10800000">
            <a:off x="1158300" y="4349365"/>
            <a:ext cx="133175" cy="133200"/>
            <a:chOff x="1811800" y="3511500"/>
            <a:chExt cx="133175" cy="133200"/>
          </a:xfrm>
        </p:grpSpPr>
        <p:sp>
          <p:nvSpPr>
            <p:cNvPr id="1302" name="Google Shape;1302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47"/>
          <p:cNvGrpSpPr/>
          <p:nvPr/>
        </p:nvGrpSpPr>
        <p:grpSpPr>
          <a:xfrm rot="10800000">
            <a:off x="646638" y="3075040"/>
            <a:ext cx="133175" cy="133200"/>
            <a:chOff x="1811800" y="3511500"/>
            <a:chExt cx="133175" cy="133200"/>
          </a:xfrm>
        </p:grpSpPr>
        <p:sp>
          <p:nvSpPr>
            <p:cNvPr id="1305" name="Google Shape;1305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7"/>
          <p:cNvGrpSpPr/>
          <p:nvPr/>
        </p:nvGrpSpPr>
        <p:grpSpPr>
          <a:xfrm rot="10800000">
            <a:off x="3423125" y="4723577"/>
            <a:ext cx="133175" cy="133200"/>
            <a:chOff x="1811800" y="3511500"/>
            <a:chExt cx="133175" cy="133200"/>
          </a:xfrm>
        </p:grpSpPr>
        <p:sp>
          <p:nvSpPr>
            <p:cNvPr id="1308" name="Google Shape;1308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47"/>
          <p:cNvGrpSpPr/>
          <p:nvPr/>
        </p:nvGrpSpPr>
        <p:grpSpPr>
          <a:xfrm rot="10800000">
            <a:off x="7206281" y="4107209"/>
            <a:ext cx="73925" cy="73939"/>
            <a:chOff x="1811800" y="3511500"/>
            <a:chExt cx="133175" cy="133200"/>
          </a:xfrm>
        </p:grpSpPr>
        <p:sp>
          <p:nvSpPr>
            <p:cNvPr id="1311" name="Google Shape;1311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47"/>
          <p:cNvGrpSpPr/>
          <p:nvPr/>
        </p:nvGrpSpPr>
        <p:grpSpPr>
          <a:xfrm rot="10800000">
            <a:off x="283369" y="862747"/>
            <a:ext cx="73925" cy="73939"/>
            <a:chOff x="1811800" y="3511500"/>
            <a:chExt cx="133175" cy="133200"/>
          </a:xfrm>
        </p:grpSpPr>
        <p:sp>
          <p:nvSpPr>
            <p:cNvPr id="1314" name="Google Shape;1314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47"/>
          <p:cNvGrpSpPr/>
          <p:nvPr/>
        </p:nvGrpSpPr>
        <p:grpSpPr>
          <a:xfrm rot="10800000">
            <a:off x="2512950" y="193640"/>
            <a:ext cx="133175" cy="133200"/>
            <a:chOff x="1811800" y="3511500"/>
            <a:chExt cx="133175" cy="133200"/>
          </a:xfrm>
        </p:grpSpPr>
        <p:sp>
          <p:nvSpPr>
            <p:cNvPr id="1317" name="Google Shape;1317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7"/>
          <p:cNvGrpSpPr/>
          <p:nvPr/>
        </p:nvGrpSpPr>
        <p:grpSpPr>
          <a:xfrm rot="10800000">
            <a:off x="4976731" y="119709"/>
            <a:ext cx="73925" cy="73939"/>
            <a:chOff x="1811800" y="3511500"/>
            <a:chExt cx="133175" cy="133200"/>
          </a:xfrm>
        </p:grpSpPr>
        <p:sp>
          <p:nvSpPr>
            <p:cNvPr id="1320" name="Google Shape;1320;p4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48"/>
          <p:cNvGrpSpPr/>
          <p:nvPr/>
        </p:nvGrpSpPr>
        <p:grpSpPr>
          <a:xfrm>
            <a:off x="1156494" y="3781455"/>
            <a:ext cx="105395" cy="105414"/>
            <a:chOff x="1811800" y="3511500"/>
            <a:chExt cx="133175" cy="133200"/>
          </a:xfrm>
        </p:grpSpPr>
        <p:sp>
          <p:nvSpPr>
            <p:cNvPr id="1324" name="Google Shape;1324;p48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48"/>
          <p:cNvGrpSpPr/>
          <p:nvPr/>
        </p:nvGrpSpPr>
        <p:grpSpPr>
          <a:xfrm>
            <a:off x="309281" y="4456539"/>
            <a:ext cx="264872" cy="255398"/>
            <a:chOff x="1811800" y="3511500"/>
            <a:chExt cx="133175" cy="133200"/>
          </a:xfrm>
        </p:grpSpPr>
        <p:sp>
          <p:nvSpPr>
            <p:cNvPr id="1327" name="Google Shape;1327;p48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48"/>
          <p:cNvGrpSpPr/>
          <p:nvPr/>
        </p:nvGrpSpPr>
        <p:grpSpPr>
          <a:xfrm>
            <a:off x="1154720" y="73489"/>
            <a:ext cx="176191" cy="170749"/>
            <a:chOff x="1811800" y="3511500"/>
            <a:chExt cx="133175" cy="133200"/>
          </a:xfrm>
        </p:grpSpPr>
        <p:sp>
          <p:nvSpPr>
            <p:cNvPr id="1330" name="Google Shape;1330;p48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8"/>
          <p:cNvGrpSpPr/>
          <p:nvPr/>
        </p:nvGrpSpPr>
        <p:grpSpPr>
          <a:xfrm>
            <a:off x="761828" y="1257264"/>
            <a:ext cx="105395" cy="105414"/>
            <a:chOff x="1811800" y="3511500"/>
            <a:chExt cx="133175" cy="133200"/>
          </a:xfrm>
        </p:grpSpPr>
        <p:sp>
          <p:nvSpPr>
            <p:cNvPr id="1333" name="Google Shape;1333;p48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48"/>
          <p:cNvGrpSpPr/>
          <p:nvPr/>
        </p:nvGrpSpPr>
        <p:grpSpPr>
          <a:xfrm>
            <a:off x="2186800" y="654338"/>
            <a:ext cx="58504" cy="58515"/>
            <a:chOff x="1811800" y="3511500"/>
            <a:chExt cx="133175" cy="133200"/>
          </a:xfrm>
        </p:grpSpPr>
        <p:sp>
          <p:nvSpPr>
            <p:cNvPr id="1336" name="Google Shape;1336;p48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48"/>
          <p:cNvGrpSpPr/>
          <p:nvPr/>
        </p:nvGrpSpPr>
        <p:grpSpPr>
          <a:xfrm>
            <a:off x="2171368" y="4846091"/>
            <a:ext cx="73925" cy="73939"/>
            <a:chOff x="1811800" y="3511500"/>
            <a:chExt cx="133175" cy="133200"/>
          </a:xfrm>
        </p:grpSpPr>
        <p:sp>
          <p:nvSpPr>
            <p:cNvPr id="1339" name="Google Shape;1339;p48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49"/>
          <p:cNvGrpSpPr/>
          <p:nvPr/>
        </p:nvGrpSpPr>
        <p:grpSpPr>
          <a:xfrm flipH="1">
            <a:off x="7636315" y="153194"/>
            <a:ext cx="96885" cy="96903"/>
            <a:chOff x="1811800" y="3511500"/>
            <a:chExt cx="133175" cy="133200"/>
          </a:xfrm>
        </p:grpSpPr>
        <p:sp>
          <p:nvSpPr>
            <p:cNvPr id="1343" name="Google Shape;1343;p4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 flipH="1">
            <a:off x="1083293" y="3530006"/>
            <a:ext cx="192704" cy="185801"/>
            <a:chOff x="1811800" y="3511500"/>
            <a:chExt cx="133175" cy="133200"/>
          </a:xfrm>
        </p:grpSpPr>
        <p:sp>
          <p:nvSpPr>
            <p:cNvPr id="1346" name="Google Shape;1346;p4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 flipH="1">
            <a:off x="6591461" y="250102"/>
            <a:ext cx="161967" cy="156963"/>
            <a:chOff x="1811800" y="3511500"/>
            <a:chExt cx="133175" cy="133200"/>
          </a:xfrm>
        </p:grpSpPr>
        <p:sp>
          <p:nvSpPr>
            <p:cNvPr id="1349" name="Google Shape;1349;p4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49"/>
          <p:cNvGrpSpPr/>
          <p:nvPr/>
        </p:nvGrpSpPr>
        <p:grpSpPr>
          <a:xfrm flipH="1">
            <a:off x="375172" y="2828308"/>
            <a:ext cx="96885" cy="96903"/>
            <a:chOff x="1811800" y="3511500"/>
            <a:chExt cx="133175" cy="133200"/>
          </a:xfrm>
        </p:grpSpPr>
        <p:sp>
          <p:nvSpPr>
            <p:cNvPr id="1352" name="Google Shape;1352;p4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 flipH="1">
            <a:off x="5863808" y="656176"/>
            <a:ext cx="53776" cy="53786"/>
            <a:chOff x="1811800" y="3511500"/>
            <a:chExt cx="133175" cy="133200"/>
          </a:xfrm>
        </p:grpSpPr>
        <p:sp>
          <p:nvSpPr>
            <p:cNvPr id="1355" name="Google Shape;1355;p4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49"/>
          <p:cNvGrpSpPr/>
          <p:nvPr/>
        </p:nvGrpSpPr>
        <p:grpSpPr>
          <a:xfrm flipH="1">
            <a:off x="110946" y="4480789"/>
            <a:ext cx="53776" cy="53786"/>
            <a:chOff x="1811800" y="3511500"/>
            <a:chExt cx="133175" cy="133200"/>
          </a:xfrm>
        </p:grpSpPr>
        <p:sp>
          <p:nvSpPr>
            <p:cNvPr id="1358" name="Google Shape;1358;p4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49"/>
          <p:cNvGrpSpPr/>
          <p:nvPr/>
        </p:nvGrpSpPr>
        <p:grpSpPr>
          <a:xfrm flipH="1">
            <a:off x="1732940" y="4924563"/>
            <a:ext cx="96885" cy="96903"/>
            <a:chOff x="1811800" y="3511500"/>
            <a:chExt cx="133175" cy="133200"/>
          </a:xfrm>
        </p:grpSpPr>
        <p:sp>
          <p:nvSpPr>
            <p:cNvPr id="1361" name="Google Shape;1361;p4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49"/>
          <p:cNvGrpSpPr/>
          <p:nvPr/>
        </p:nvGrpSpPr>
        <p:grpSpPr>
          <a:xfrm flipH="1">
            <a:off x="8430731" y="1206994"/>
            <a:ext cx="204863" cy="204955"/>
            <a:chOff x="1811800" y="3511500"/>
            <a:chExt cx="133175" cy="133200"/>
          </a:xfrm>
        </p:grpSpPr>
        <p:sp>
          <p:nvSpPr>
            <p:cNvPr id="1364" name="Google Shape;1364;p4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41FA-4B2E-4EB7-9FCC-CF7D09D3883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2E18-7117-4D03-8E0B-1D74EE5940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8" descr="D:\christesa.melani_dxg\Data (D)\Downloads\Picture1.jpg">
            <a:extLst>
              <a:ext uri="{FF2B5EF4-FFF2-40B4-BE49-F238E27FC236}">
                <a16:creationId xmlns:a16="http://schemas.microsoft.com/office/drawing/2014/main" id="{7779C2D5-2D74-492D-8F2D-43BD9099684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0"/>
          <a:stretch/>
        </p:blipFill>
        <p:spPr bwMode="auto">
          <a:xfrm rot="16200000">
            <a:off x="4409136" y="485016"/>
            <a:ext cx="298229" cy="91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1"/>
          </p:nvPr>
        </p:nvSpPr>
        <p:spPr>
          <a:xfrm>
            <a:off x="713225" y="1086584"/>
            <a:ext cx="7717500" cy="3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1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60" name="Google Shape;60;p4"/>
          <p:cNvGrpSpPr/>
          <p:nvPr/>
        </p:nvGrpSpPr>
        <p:grpSpPr>
          <a:xfrm>
            <a:off x="483625" y="2656493"/>
            <a:ext cx="222629" cy="215744"/>
            <a:chOff x="1811800" y="3511500"/>
            <a:chExt cx="133175" cy="133200"/>
          </a:xfrm>
        </p:grpSpPr>
        <p:sp>
          <p:nvSpPr>
            <p:cNvPr id="61" name="Google Shape;61;p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4"/>
          <p:cNvGrpSpPr/>
          <p:nvPr/>
        </p:nvGrpSpPr>
        <p:grpSpPr>
          <a:xfrm flipH="1">
            <a:off x="6406689" y="4723200"/>
            <a:ext cx="133175" cy="133200"/>
            <a:chOff x="1811800" y="3511500"/>
            <a:chExt cx="133175" cy="133200"/>
          </a:xfrm>
        </p:grpSpPr>
        <p:sp>
          <p:nvSpPr>
            <p:cNvPr id="64" name="Google Shape;64;p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4"/>
          <p:cNvGrpSpPr/>
          <p:nvPr/>
        </p:nvGrpSpPr>
        <p:grpSpPr>
          <a:xfrm flipH="1">
            <a:off x="315839" y="1376050"/>
            <a:ext cx="133175" cy="133200"/>
            <a:chOff x="1811800" y="3511500"/>
            <a:chExt cx="133175" cy="133200"/>
          </a:xfrm>
        </p:grpSpPr>
        <p:sp>
          <p:nvSpPr>
            <p:cNvPr id="67" name="Google Shape;67;p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4"/>
          <p:cNvGrpSpPr/>
          <p:nvPr/>
        </p:nvGrpSpPr>
        <p:grpSpPr>
          <a:xfrm>
            <a:off x="8855350" y="3297600"/>
            <a:ext cx="133175" cy="133200"/>
            <a:chOff x="1811800" y="3511500"/>
            <a:chExt cx="133175" cy="133200"/>
          </a:xfrm>
        </p:grpSpPr>
        <p:sp>
          <p:nvSpPr>
            <p:cNvPr id="70" name="Google Shape;70;p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1192994" y="292591"/>
            <a:ext cx="73925" cy="73939"/>
            <a:chOff x="1811800" y="3511500"/>
            <a:chExt cx="133175" cy="133200"/>
          </a:xfrm>
        </p:grpSpPr>
        <p:sp>
          <p:nvSpPr>
            <p:cNvPr id="73" name="Google Shape;73;p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376945" y="4070029"/>
            <a:ext cx="73925" cy="73939"/>
            <a:chOff x="1811800" y="3511500"/>
            <a:chExt cx="133175" cy="133200"/>
          </a:xfrm>
        </p:grpSpPr>
        <p:sp>
          <p:nvSpPr>
            <p:cNvPr id="76" name="Google Shape;76;p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8476506" y="1454664"/>
            <a:ext cx="264872" cy="255398"/>
            <a:chOff x="1811800" y="3511500"/>
            <a:chExt cx="133175" cy="133200"/>
          </a:xfrm>
        </p:grpSpPr>
        <p:sp>
          <p:nvSpPr>
            <p:cNvPr id="79" name="Google Shape;79;p4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724175" y="2319600"/>
            <a:ext cx="34605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951500" y="2849975"/>
            <a:ext cx="3005700" cy="1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title" idx="2"/>
          </p:nvPr>
        </p:nvSpPr>
        <p:spPr>
          <a:xfrm>
            <a:off x="4959475" y="2319600"/>
            <a:ext cx="34605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5186850" y="2849975"/>
            <a:ext cx="3005700" cy="12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5"/>
          <p:cNvGrpSpPr/>
          <p:nvPr/>
        </p:nvGrpSpPr>
        <p:grpSpPr>
          <a:xfrm>
            <a:off x="3254450" y="4672818"/>
            <a:ext cx="222629" cy="215744"/>
            <a:chOff x="1811800" y="3511500"/>
            <a:chExt cx="133175" cy="133200"/>
          </a:xfrm>
        </p:grpSpPr>
        <p:sp>
          <p:nvSpPr>
            <p:cNvPr id="87" name="Google Shape;87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5"/>
          <p:cNvGrpSpPr/>
          <p:nvPr/>
        </p:nvGrpSpPr>
        <p:grpSpPr>
          <a:xfrm flipH="1">
            <a:off x="1875164" y="618175"/>
            <a:ext cx="133175" cy="133200"/>
            <a:chOff x="1811800" y="3511500"/>
            <a:chExt cx="133175" cy="133200"/>
          </a:xfrm>
        </p:grpSpPr>
        <p:sp>
          <p:nvSpPr>
            <p:cNvPr id="90" name="Google Shape;90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5"/>
          <p:cNvGrpSpPr/>
          <p:nvPr/>
        </p:nvGrpSpPr>
        <p:grpSpPr>
          <a:xfrm flipH="1">
            <a:off x="5887814" y="213450"/>
            <a:ext cx="133175" cy="133200"/>
            <a:chOff x="1811800" y="3511500"/>
            <a:chExt cx="133175" cy="133200"/>
          </a:xfrm>
        </p:grpSpPr>
        <p:sp>
          <p:nvSpPr>
            <p:cNvPr id="93" name="Google Shape;93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5"/>
          <p:cNvGrpSpPr/>
          <p:nvPr/>
        </p:nvGrpSpPr>
        <p:grpSpPr>
          <a:xfrm>
            <a:off x="365025" y="943200"/>
            <a:ext cx="133175" cy="133200"/>
            <a:chOff x="1811800" y="3511500"/>
            <a:chExt cx="133175" cy="133200"/>
          </a:xfrm>
        </p:grpSpPr>
        <p:sp>
          <p:nvSpPr>
            <p:cNvPr id="96" name="Google Shape;96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7726894" y="751366"/>
            <a:ext cx="73925" cy="73939"/>
            <a:chOff x="1811800" y="3511500"/>
            <a:chExt cx="133175" cy="133200"/>
          </a:xfrm>
        </p:grpSpPr>
        <p:sp>
          <p:nvSpPr>
            <p:cNvPr id="99" name="Google Shape;99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5"/>
          <p:cNvGrpSpPr/>
          <p:nvPr/>
        </p:nvGrpSpPr>
        <p:grpSpPr>
          <a:xfrm flipH="1">
            <a:off x="394645" y="3329329"/>
            <a:ext cx="73925" cy="73939"/>
            <a:chOff x="1811800" y="3511500"/>
            <a:chExt cx="133175" cy="133200"/>
          </a:xfrm>
        </p:grpSpPr>
        <p:sp>
          <p:nvSpPr>
            <p:cNvPr id="102" name="Google Shape;102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5"/>
          <p:cNvGrpSpPr/>
          <p:nvPr/>
        </p:nvGrpSpPr>
        <p:grpSpPr>
          <a:xfrm>
            <a:off x="6784506" y="4568014"/>
            <a:ext cx="264872" cy="255398"/>
            <a:chOff x="1811800" y="3511500"/>
            <a:chExt cx="133175" cy="133200"/>
          </a:xfrm>
        </p:grpSpPr>
        <p:sp>
          <p:nvSpPr>
            <p:cNvPr id="105" name="Google Shape;105;p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6"/>
          <p:cNvGrpSpPr/>
          <p:nvPr/>
        </p:nvGrpSpPr>
        <p:grpSpPr>
          <a:xfrm>
            <a:off x="713228" y="1051438"/>
            <a:ext cx="150847" cy="146174"/>
            <a:chOff x="1811800" y="3511500"/>
            <a:chExt cx="133175" cy="133200"/>
          </a:xfrm>
        </p:grpSpPr>
        <p:sp>
          <p:nvSpPr>
            <p:cNvPr id="110" name="Google Shape;110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7982923" y="729246"/>
            <a:ext cx="90239" cy="90256"/>
            <a:chOff x="1811800" y="3511500"/>
            <a:chExt cx="133175" cy="133200"/>
          </a:xfrm>
        </p:grpSpPr>
        <p:sp>
          <p:nvSpPr>
            <p:cNvPr id="113" name="Google Shape;113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6"/>
          <p:cNvGrpSpPr/>
          <p:nvPr/>
        </p:nvGrpSpPr>
        <p:grpSpPr>
          <a:xfrm>
            <a:off x="6466604" y="111626"/>
            <a:ext cx="90239" cy="90256"/>
            <a:chOff x="1811800" y="3511500"/>
            <a:chExt cx="133175" cy="133200"/>
          </a:xfrm>
        </p:grpSpPr>
        <p:sp>
          <p:nvSpPr>
            <p:cNvPr id="116" name="Google Shape;116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3534103" y="207942"/>
            <a:ext cx="50087" cy="50097"/>
            <a:chOff x="1811800" y="3511500"/>
            <a:chExt cx="133175" cy="133200"/>
          </a:xfrm>
        </p:grpSpPr>
        <p:sp>
          <p:nvSpPr>
            <p:cNvPr id="119" name="Google Shape;119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5341973" y="4787662"/>
            <a:ext cx="90239" cy="90256"/>
            <a:chOff x="1811800" y="3511500"/>
            <a:chExt cx="133175" cy="133200"/>
          </a:xfrm>
        </p:grpSpPr>
        <p:sp>
          <p:nvSpPr>
            <p:cNvPr id="122" name="Google Shape;122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909976" y="4737549"/>
            <a:ext cx="50087" cy="50097"/>
            <a:chOff x="1811800" y="3511500"/>
            <a:chExt cx="133175" cy="133200"/>
          </a:xfrm>
        </p:grpSpPr>
        <p:sp>
          <p:nvSpPr>
            <p:cNvPr id="125" name="Google Shape;125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6"/>
          <p:cNvGrpSpPr/>
          <p:nvPr/>
        </p:nvGrpSpPr>
        <p:grpSpPr>
          <a:xfrm>
            <a:off x="8591526" y="181799"/>
            <a:ext cx="90239" cy="90256"/>
            <a:chOff x="1811800" y="3511500"/>
            <a:chExt cx="133175" cy="133200"/>
          </a:xfrm>
        </p:grpSpPr>
        <p:sp>
          <p:nvSpPr>
            <p:cNvPr id="128" name="Google Shape;128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6"/>
          <p:cNvGrpSpPr/>
          <p:nvPr/>
        </p:nvGrpSpPr>
        <p:grpSpPr>
          <a:xfrm>
            <a:off x="8184997" y="4591365"/>
            <a:ext cx="150847" cy="146174"/>
            <a:chOff x="1811800" y="3511500"/>
            <a:chExt cx="133175" cy="133200"/>
          </a:xfrm>
        </p:grpSpPr>
        <p:sp>
          <p:nvSpPr>
            <p:cNvPr id="131" name="Google Shape;131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529400" y="1722422"/>
            <a:ext cx="41520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529400" y="2257500"/>
            <a:ext cx="4152000" cy="12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983925" y="2709193"/>
            <a:ext cx="222629" cy="215744"/>
            <a:chOff x="1811800" y="3511500"/>
            <a:chExt cx="133175" cy="133200"/>
          </a:xfrm>
        </p:grpSpPr>
        <p:sp>
          <p:nvSpPr>
            <p:cNvPr id="137" name="Google Shape;137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7"/>
          <p:cNvGrpSpPr/>
          <p:nvPr/>
        </p:nvGrpSpPr>
        <p:grpSpPr>
          <a:xfrm flipH="1">
            <a:off x="1875164" y="694375"/>
            <a:ext cx="133175" cy="133200"/>
            <a:chOff x="1811800" y="3511500"/>
            <a:chExt cx="133175" cy="133200"/>
          </a:xfrm>
        </p:grpSpPr>
        <p:sp>
          <p:nvSpPr>
            <p:cNvPr id="140" name="Google Shape;140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7"/>
          <p:cNvGrpSpPr/>
          <p:nvPr/>
        </p:nvGrpSpPr>
        <p:grpSpPr>
          <a:xfrm flipH="1">
            <a:off x="315839" y="1376050"/>
            <a:ext cx="133175" cy="133200"/>
            <a:chOff x="1811800" y="3511500"/>
            <a:chExt cx="133175" cy="133200"/>
          </a:xfrm>
        </p:grpSpPr>
        <p:sp>
          <p:nvSpPr>
            <p:cNvPr id="143" name="Google Shape;143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7"/>
          <p:cNvGrpSpPr/>
          <p:nvPr/>
        </p:nvGrpSpPr>
        <p:grpSpPr>
          <a:xfrm>
            <a:off x="3401875" y="1022400"/>
            <a:ext cx="133175" cy="133200"/>
            <a:chOff x="1811800" y="3511500"/>
            <a:chExt cx="133175" cy="133200"/>
          </a:xfrm>
        </p:grpSpPr>
        <p:sp>
          <p:nvSpPr>
            <p:cNvPr id="146" name="Google Shape;146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7"/>
          <p:cNvGrpSpPr/>
          <p:nvPr/>
        </p:nvGrpSpPr>
        <p:grpSpPr>
          <a:xfrm>
            <a:off x="1287694" y="1509241"/>
            <a:ext cx="73925" cy="73939"/>
            <a:chOff x="1811800" y="3511500"/>
            <a:chExt cx="133175" cy="133200"/>
          </a:xfrm>
        </p:grpSpPr>
        <p:sp>
          <p:nvSpPr>
            <p:cNvPr id="149" name="Google Shape;149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7"/>
          <p:cNvGrpSpPr/>
          <p:nvPr/>
        </p:nvGrpSpPr>
        <p:grpSpPr>
          <a:xfrm flipH="1">
            <a:off x="376945" y="3993829"/>
            <a:ext cx="73925" cy="73939"/>
            <a:chOff x="1811800" y="3511500"/>
            <a:chExt cx="133175" cy="133200"/>
          </a:xfrm>
        </p:grpSpPr>
        <p:sp>
          <p:nvSpPr>
            <p:cNvPr id="152" name="Google Shape;152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7"/>
          <p:cNvGrpSpPr/>
          <p:nvPr/>
        </p:nvGrpSpPr>
        <p:grpSpPr>
          <a:xfrm>
            <a:off x="4688106" y="534539"/>
            <a:ext cx="264872" cy="255398"/>
            <a:chOff x="1811800" y="3511500"/>
            <a:chExt cx="133175" cy="133200"/>
          </a:xfrm>
        </p:grpSpPr>
        <p:sp>
          <p:nvSpPr>
            <p:cNvPr id="155" name="Google Shape;155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title"/>
          </p:nvPr>
        </p:nvSpPr>
        <p:spPr>
          <a:xfrm>
            <a:off x="4765625" y="2075475"/>
            <a:ext cx="360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subTitle" idx="1"/>
          </p:nvPr>
        </p:nvSpPr>
        <p:spPr>
          <a:xfrm>
            <a:off x="4765625" y="2685025"/>
            <a:ext cx="36009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5" name="Google Shape;205;p9"/>
          <p:cNvGrpSpPr/>
          <p:nvPr/>
        </p:nvGrpSpPr>
        <p:grpSpPr>
          <a:xfrm flipH="1">
            <a:off x="8661239" y="303488"/>
            <a:ext cx="133175" cy="133200"/>
            <a:chOff x="1811800" y="3511500"/>
            <a:chExt cx="133175" cy="133200"/>
          </a:xfrm>
        </p:grpSpPr>
        <p:sp>
          <p:nvSpPr>
            <p:cNvPr id="206" name="Google Shape;206;p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9"/>
          <p:cNvGrpSpPr/>
          <p:nvPr/>
        </p:nvGrpSpPr>
        <p:grpSpPr>
          <a:xfrm flipH="1">
            <a:off x="203014" y="1144125"/>
            <a:ext cx="133175" cy="133200"/>
            <a:chOff x="1811800" y="3511500"/>
            <a:chExt cx="133175" cy="133200"/>
          </a:xfrm>
        </p:grpSpPr>
        <p:sp>
          <p:nvSpPr>
            <p:cNvPr id="209" name="Google Shape;209;p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9"/>
          <p:cNvGrpSpPr/>
          <p:nvPr/>
        </p:nvGrpSpPr>
        <p:grpSpPr>
          <a:xfrm>
            <a:off x="3923675" y="4302325"/>
            <a:ext cx="133175" cy="133200"/>
            <a:chOff x="1811800" y="3511500"/>
            <a:chExt cx="133175" cy="133200"/>
          </a:xfrm>
        </p:grpSpPr>
        <p:sp>
          <p:nvSpPr>
            <p:cNvPr id="212" name="Google Shape;212;p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9"/>
          <p:cNvGrpSpPr/>
          <p:nvPr/>
        </p:nvGrpSpPr>
        <p:grpSpPr>
          <a:xfrm>
            <a:off x="955519" y="203641"/>
            <a:ext cx="73925" cy="73939"/>
            <a:chOff x="1811800" y="3511500"/>
            <a:chExt cx="133175" cy="133200"/>
          </a:xfrm>
        </p:grpSpPr>
        <p:sp>
          <p:nvSpPr>
            <p:cNvPr id="215" name="Google Shape;215;p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flipH="1">
            <a:off x="1132620" y="4714429"/>
            <a:ext cx="73925" cy="73939"/>
            <a:chOff x="1811800" y="3511500"/>
            <a:chExt cx="133175" cy="133200"/>
          </a:xfrm>
        </p:grpSpPr>
        <p:sp>
          <p:nvSpPr>
            <p:cNvPr id="218" name="Google Shape;218;p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9"/>
          <p:cNvGrpSpPr/>
          <p:nvPr/>
        </p:nvGrpSpPr>
        <p:grpSpPr>
          <a:xfrm>
            <a:off x="4439568" y="638789"/>
            <a:ext cx="264872" cy="255398"/>
            <a:chOff x="1811800" y="3511500"/>
            <a:chExt cx="133175" cy="133200"/>
          </a:xfrm>
        </p:grpSpPr>
        <p:sp>
          <p:nvSpPr>
            <p:cNvPr id="221" name="Google Shape;221;p9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0"/>
          <p:cNvGrpSpPr/>
          <p:nvPr/>
        </p:nvGrpSpPr>
        <p:grpSpPr>
          <a:xfrm>
            <a:off x="239639" y="344375"/>
            <a:ext cx="4192589" cy="4584768"/>
            <a:chOff x="239639" y="344375"/>
            <a:chExt cx="4192589" cy="4584768"/>
          </a:xfrm>
        </p:grpSpPr>
        <p:grpSp>
          <p:nvGrpSpPr>
            <p:cNvPr id="225" name="Google Shape;225;p10"/>
            <p:cNvGrpSpPr/>
            <p:nvPr/>
          </p:nvGrpSpPr>
          <p:grpSpPr>
            <a:xfrm>
              <a:off x="4209600" y="4603993"/>
              <a:ext cx="222629" cy="215744"/>
              <a:chOff x="1811800" y="3511500"/>
              <a:chExt cx="133175" cy="133200"/>
            </a:xfrm>
          </p:grpSpPr>
          <p:sp>
            <p:nvSpPr>
              <p:cNvPr id="226" name="Google Shape;226;p10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0"/>
            <p:cNvGrpSpPr/>
            <p:nvPr/>
          </p:nvGrpSpPr>
          <p:grpSpPr>
            <a:xfrm flipH="1">
              <a:off x="1318564" y="344375"/>
              <a:ext cx="133175" cy="133200"/>
              <a:chOff x="1811800" y="3511500"/>
              <a:chExt cx="133175" cy="133200"/>
            </a:xfrm>
          </p:grpSpPr>
          <p:sp>
            <p:nvSpPr>
              <p:cNvPr id="229" name="Google Shape;229;p10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0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" name="Google Shape;231;p10"/>
            <p:cNvGrpSpPr/>
            <p:nvPr/>
          </p:nvGrpSpPr>
          <p:grpSpPr>
            <a:xfrm flipH="1">
              <a:off x="239639" y="1376050"/>
              <a:ext cx="133175" cy="133200"/>
              <a:chOff x="1811800" y="3511500"/>
              <a:chExt cx="133175" cy="133200"/>
            </a:xfrm>
          </p:grpSpPr>
          <p:sp>
            <p:nvSpPr>
              <p:cNvPr id="232" name="Google Shape;232;p10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0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0"/>
            <p:cNvGrpSpPr/>
            <p:nvPr/>
          </p:nvGrpSpPr>
          <p:grpSpPr>
            <a:xfrm>
              <a:off x="3636900" y="344375"/>
              <a:ext cx="133175" cy="133200"/>
              <a:chOff x="1811800" y="3511500"/>
              <a:chExt cx="133175" cy="133200"/>
            </a:xfrm>
          </p:grpSpPr>
          <p:sp>
            <p:nvSpPr>
              <p:cNvPr id="235" name="Google Shape;235;p10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0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10"/>
            <p:cNvGrpSpPr/>
            <p:nvPr/>
          </p:nvGrpSpPr>
          <p:grpSpPr>
            <a:xfrm>
              <a:off x="269269" y="4209366"/>
              <a:ext cx="73925" cy="73939"/>
              <a:chOff x="1811800" y="3511500"/>
              <a:chExt cx="133175" cy="133200"/>
            </a:xfrm>
          </p:grpSpPr>
          <p:sp>
            <p:nvSpPr>
              <p:cNvPr id="238" name="Google Shape;238;p10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0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10"/>
            <p:cNvGrpSpPr/>
            <p:nvPr/>
          </p:nvGrpSpPr>
          <p:grpSpPr>
            <a:xfrm flipH="1">
              <a:off x="2258320" y="4855204"/>
              <a:ext cx="73925" cy="73939"/>
              <a:chOff x="1811800" y="3511500"/>
              <a:chExt cx="133175" cy="133200"/>
            </a:xfrm>
          </p:grpSpPr>
          <p:sp>
            <p:nvSpPr>
              <p:cNvPr id="241" name="Google Shape;241;p10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0"/>
            <p:cNvGrpSpPr/>
            <p:nvPr/>
          </p:nvGrpSpPr>
          <p:grpSpPr>
            <a:xfrm>
              <a:off x="2584656" y="947189"/>
              <a:ext cx="264872" cy="255398"/>
              <a:chOff x="1811800" y="3511500"/>
              <a:chExt cx="133175" cy="133200"/>
            </a:xfrm>
          </p:grpSpPr>
          <p:sp>
            <p:nvSpPr>
              <p:cNvPr id="244" name="Google Shape;244;p10"/>
              <p:cNvSpPr/>
              <p:nvPr/>
            </p:nvSpPr>
            <p:spPr>
              <a:xfrm>
                <a:off x="1858825" y="3511500"/>
                <a:ext cx="391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328" extrusionOk="0">
                    <a:moveTo>
                      <a:pt x="0" y="0"/>
                    </a:moveTo>
                    <a:lnTo>
                      <a:pt x="0" y="5327"/>
                    </a:lnTo>
                    <a:lnTo>
                      <a:pt x="1565" y="5327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1811800" y="3558525"/>
                <a:ext cx="1331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1565" extrusionOk="0">
                    <a:moveTo>
                      <a:pt x="0" y="1"/>
                    </a:moveTo>
                    <a:lnTo>
                      <a:pt x="0" y="1565"/>
                    </a:lnTo>
                    <a:lnTo>
                      <a:pt x="5327" y="1565"/>
                    </a:lnTo>
                    <a:lnTo>
                      <a:pt x="53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6" name="Google Shape;246;p10"/>
          <p:cNvSpPr txBox="1">
            <a:spLocks noGrp="1"/>
          </p:cNvSpPr>
          <p:nvPr>
            <p:ph type="title"/>
          </p:nvPr>
        </p:nvSpPr>
        <p:spPr>
          <a:xfrm>
            <a:off x="720000" y="1466200"/>
            <a:ext cx="35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0"/>
          <p:cNvSpPr txBox="1">
            <a:spLocks noGrp="1"/>
          </p:cNvSpPr>
          <p:nvPr>
            <p:ph type="subTitle" idx="1"/>
          </p:nvPr>
        </p:nvSpPr>
        <p:spPr>
          <a:xfrm>
            <a:off x="720000" y="2287425"/>
            <a:ext cx="35277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dea"/>
              <a:buChar char="●"/>
              <a:defRPr sz="1800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72" r:id="rId14"/>
    <p:sldLayoutId id="2147483675" r:id="rId15"/>
    <p:sldLayoutId id="2147483676" r:id="rId16"/>
    <p:sldLayoutId id="2147483682" r:id="rId17"/>
    <p:sldLayoutId id="2147483689" r:id="rId18"/>
    <p:sldLayoutId id="2147483692" r:id="rId19"/>
    <p:sldLayoutId id="2147483693" r:id="rId20"/>
    <p:sldLayoutId id="2147483694" r:id="rId21"/>
    <p:sldLayoutId id="2147483695" r:id="rId22"/>
    <p:sldLayoutId id="2147483712" r:id="rId23"/>
  </p:sldLayoutIdLst>
  <p:transition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p55"/>
          <p:cNvGrpSpPr/>
          <p:nvPr/>
        </p:nvGrpSpPr>
        <p:grpSpPr>
          <a:xfrm>
            <a:off x="7159266" y="3711726"/>
            <a:ext cx="216649" cy="208911"/>
            <a:chOff x="1811800" y="3511500"/>
            <a:chExt cx="133175" cy="133200"/>
          </a:xfrm>
        </p:grpSpPr>
        <p:sp>
          <p:nvSpPr>
            <p:cNvPr id="1381" name="Google Shape;1381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55"/>
          <p:cNvGrpSpPr/>
          <p:nvPr/>
        </p:nvGrpSpPr>
        <p:grpSpPr>
          <a:xfrm>
            <a:off x="1174425" y="190343"/>
            <a:ext cx="222629" cy="215744"/>
            <a:chOff x="1811800" y="3511500"/>
            <a:chExt cx="133175" cy="133200"/>
          </a:xfrm>
        </p:grpSpPr>
        <p:sp>
          <p:nvSpPr>
            <p:cNvPr id="1384" name="Google Shape;1384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55"/>
          <p:cNvGrpSpPr/>
          <p:nvPr/>
        </p:nvGrpSpPr>
        <p:grpSpPr>
          <a:xfrm>
            <a:off x="901650" y="1696600"/>
            <a:ext cx="133175" cy="133200"/>
            <a:chOff x="1811800" y="3511500"/>
            <a:chExt cx="133175" cy="133200"/>
          </a:xfrm>
        </p:grpSpPr>
        <p:sp>
          <p:nvSpPr>
            <p:cNvPr id="1387" name="Google Shape;1387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55"/>
          <p:cNvGrpSpPr/>
          <p:nvPr/>
        </p:nvGrpSpPr>
        <p:grpSpPr>
          <a:xfrm>
            <a:off x="7928950" y="690375"/>
            <a:ext cx="133175" cy="133200"/>
            <a:chOff x="1811800" y="3511500"/>
            <a:chExt cx="133175" cy="133200"/>
          </a:xfrm>
        </p:grpSpPr>
        <p:sp>
          <p:nvSpPr>
            <p:cNvPr id="1390" name="Google Shape;1390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55"/>
          <p:cNvGrpSpPr/>
          <p:nvPr/>
        </p:nvGrpSpPr>
        <p:grpSpPr>
          <a:xfrm>
            <a:off x="4882925" y="557163"/>
            <a:ext cx="133175" cy="133200"/>
            <a:chOff x="1811800" y="3511500"/>
            <a:chExt cx="133175" cy="133200"/>
          </a:xfrm>
        </p:grpSpPr>
        <p:sp>
          <p:nvSpPr>
            <p:cNvPr id="1393" name="Google Shape;1393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55"/>
          <p:cNvGrpSpPr/>
          <p:nvPr/>
        </p:nvGrpSpPr>
        <p:grpSpPr>
          <a:xfrm>
            <a:off x="1940219" y="991791"/>
            <a:ext cx="73925" cy="73939"/>
            <a:chOff x="1811800" y="3511500"/>
            <a:chExt cx="133175" cy="133200"/>
          </a:xfrm>
        </p:grpSpPr>
        <p:sp>
          <p:nvSpPr>
            <p:cNvPr id="1396" name="Google Shape;1396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55"/>
          <p:cNvGrpSpPr/>
          <p:nvPr/>
        </p:nvGrpSpPr>
        <p:grpSpPr>
          <a:xfrm>
            <a:off x="6499369" y="925204"/>
            <a:ext cx="73925" cy="73939"/>
            <a:chOff x="1811800" y="3511500"/>
            <a:chExt cx="133175" cy="133200"/>
          </a:xfrm>
        </p:grpSpPr>
        <p:sp>
          <p:nvSpPr>
            <p:cNvPr id="1399" name="Google Shape;1399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55"/>
          <p:cNvGrpSpPr/>
          <p:nvPr/>
        </p:nvGrpSpPr>
        <p:grpSpPr>
          <a:xfrm flipH="1">
            <a:off x="5305385" y="3270639"/>
            <a:ext cx="98896" cy="95784"/>
            <a:chOff x="1811800" y="3511500"/>
            <a:chExt cx="133175" cy="133200"/>
          </a:xfrm>
        </p:grpSpPr>
        <p:sp>
          <p:nvSpPr>
            <p:cNvPr id="1402" name="Google Shape;1402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55"/>
          <p:cNvGrpSpPr/>
          <p:nvPr/>
        </p:nvGrpSpPr>
        <p:grpSpPr>
          <a:xfrm rot="5400000" flipH="1">
            <a:off x="3395036" y="136975"/>
            <a:ext cx="133175" cy="133200"/>
            <a:chOff x="1811800" y="3511500"/>
            <a:chExt cx="133175" cy="133200"/>
          </a:xfrm>
        </p:grpSpPr>
        <p:sp>
          <p:nvSpPr>
            <p:cNvPr id="1405" name="Google Shape;1405;p5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7" name="Google Shape;1407;p55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8" name="Google Shape;1408;p55"/>
          <p:cNvGrpSpPr/>
          <p:nvPr/>
        </p:nvGrpSpPr>
        <p:grpSpPr>
          <a:xfrm>
            <a:off x="634437" y="1160833"/>
            <a:ext cx="3416707" cy="3151800"/>
            <a:chOff x="1356900" y="-49399"/>
            <a:chExt cx="6107806" cy="5634250"/>
          </a:xfrm>
        </p:grpSpPr>
        <p:sp>
          <p:nvSpPr>
            <p:cNvPr id="1409" name="Google Shape;1409;p55"/>
            <p:cNvSpPr/>
            <p:nvPr/>
          </p:nvSpPr>
          <p:spPr>
            <a:xfrm>
              <a:off x="4038998" y="-49399"/>
              <a:ext cx="1273839" cy="1857852"/>
            </a:xfrm>
            <a:custGeom>
              <a:avLst/>
              <a:gdLst/>
              <a:ahLst/>
              <a:cxnLst/>
              <a:rect l="l" t="t" r="r" b="b"/>
              <a:pathLst>
                <a:path w="34821" h="50379" extrusionOk="0">
                  <a:moveTo>
                    <a:pt x="16152" y="1"/>
                  </a:moveTo>
                  <a:cubicBezTo>
                    <a:pt x="10264" y="1"/>
                    <a:pt x="2897" y="4092"/>
                    <a:pt x="2682" y="18294"/>
                  </a:cubicBezTo>
                  <a:cubicBezTo>
                    <a:pt x="2387" y="39842"/>
                    <a:pt x="1995" y="44257"/>
                    <a:pt x="0" y="49685"/>
                  </a:cubicBezTo>
                  <a:cubicBezTo>
                    <a:pt x="13303" y="50304"/>
                    <a:pt x="25967" y="50379"/>
                    <a:pt x="31325" y="50379"/>
                  </a:cubicBezTo>
                  <a:cubicBezTo>
                    <a:pt x="33040" y="50379"/>
                    <a:pt x="34007" y="50371"/>
                    <a:pt x="34007" y="50371"/>
                  </a:cubicBezTo>
                  <a:cubicBezTo>
                    <a:pt x="34007" y="50371"/>
                    <a:pt x="31947" y="40039"/>
                    <a:pt x="31554" y="31635"/>
                  </a:cubicBezTo>
                  <a:cubicBezTo>
                    <a:pt x="31489" y="30523"/>
                    <a:pt x="31522" y="29444"/>
                    <a:pt x="31652" y="28365"/>
                  </a:cubicBezTo>
                  <a:cubicBezTo>
                    <a:pt x="32722" y="19256"/>
                    <a:pt x="34820" y="2465"/>
                    <a:pt x="23225" y="2465"/>
                  </a:cubicBezTo>
                  <a:cubicBezTo>
                    <a:pt x="23125" y="2465"/>
                    <a:pt x="23024" y="2466"/>
                    <a:pt x="22922" y="2468"/>
                  </a:cubicBezTo>
                  <a:cubicBezTo>
                    <a:pt x="21871" y="1105"/>
                    <a:pt x="19211" y="1"/>
                    <a:pt x="16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4053339" y="1498255"/>
              <a:ext cx="1212966" cy="1515776"/>
            </a:xfrm>
            <a:custGeom>
              <a:avLst/>
              <a:gdLst/>
              <a:ahLst/>
              <a:cxnLst/>
              <a:rect l="l" t="t" r="r" b="b"/>
              <a:pathLst>
                <a:path w="33157" h="41103" extrusionOk="0">
                  <a:moveTo>
                    <a:pt x="11805" y="1"/>
                  </a:moveTo>
                  <a:lnTo>
                    <a:pt x="5690" y="2617"/>
                  </a:lnTo>
                  <a:cubicBezTo>
                    <a:pt x="2224" y="4088"/>
                    <a:pt x="1" y="7489"/>
                    <a:pt x="1" y="11249"/>
                  </a:cubicBezTo>
                  <a:lnTo>
                    <a:pt x="1" y="41102"/>
                  </a:lnTo>
                  <a:lnTo>
                    <a:pt x="33157" y="40089"/>
                  </a:lnTo>
                  <a:lnTo>
                    <a:pt x="33157" y="11020"/>
                  </a:lnTo>
                  <a:cubicBezTo>
                    <a:pt x="33157" y="6900"/>
                    <a:pt x="30476" y="3271"/>
                    <a:pt x="26552" y="2061"/>
                  </a:cubicBezTo>
                  <a:lnTo>
                    <a:pt x="198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5"/>
            <p:cNvSpPr/>
            <p:nvPr/>
          </p:nvSpPr>
          <p:spPr>
            <a:xfrm>
              <a:off x="4299767" y="1956499"/>
              <a:ext cx="720127" cy="37"/>
            </a:xfrm>
            <a:custGeom>
              <a:avLst/>
              <a:gdLst/>
              <a:ahLst/>
              <a:cxnLst/>
              <a:rect l="l" t="t" r="r" b="b"/>
              <a:pathLst>
                <a:path w="19685" h="1" fill="none" extrusionOk="0">
                  <a:moveTo>
                    <a:pt x="1" y="0"/>
                  </a:moveTo>
                  <a:lnTo>
                    <a:pt x="19685" y="0"/>
                  </a:lnTo>
                </a:path>
              </a:pathLst>
            </a:custGeom>
            <a:noFill/>
            <a:ln w="40875" cap="flat" cmpd="sng">
              <a:solidFill>
                <a:schemeClr val="accent2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5"/>
            <p:cNvSpPr/>
            <p:nvPr/>
          </p:nvSpPr>
          <p:spPr>
            <a:xfrm>
              <a:off x="4279426" y="2033647"/>
              <a:ext cx="721334" cy="37"/>
            </a:xfrm>
            <a:custGeom>
              <a:avLst/>
              <a:gdLst/>
              <a:ahLst/>
              <a:cxnLst/>
              <a:rect l="l" t="t" r="r" b="b"/>
              <a:pathLst>
                <a:path w="19718" h="1" fill="none" extrusionOk="0">
                  <a:moveTo>
                    <a:pt x="1" y="1"/>
                  </a:moveTo>
                  <a:lnTo>
                    <a:pt x="19718" y="1"/>
                  </a:lnTo>
                </a:path>
              </a:pathLst>
            </a:custGeom>
            <a:noFill/>
            <a:ln w="20425" cap="flat" cmpd="sng">
              <a:solidFill>
                <a:schemeClr val="accent2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5"/>
            <p:cNvSpPr/>
            <p:nvPr/>
          </p:nvSpPr>
          <p:spPr>
            <a:xfrm>
              <a:off x="4279426" y="2092726"/>
              <a:ext cx="721334" cy="37"/>
            </a:xfrm>
            <a:custGeom>
              <a:avLst/>
              <a:gdLst/>
              <a:ahLst/>
              <a:cxnLst/>
              <a:rect l="l" t="t" r="r" b="b"/>
              <a:pathLst>
                <a:path w="19718" h="1" fill="none" extrusionOk="0">
                  <a:moveTo>
                    <a:pt x="1" y="1"/>
                  </a:moveTo>
                  <a:lnTo>
                    <a:pt x="19718" y="1"/>
                  </a:lnTo>
                </a:path>
              </a:pathLst>
            </a:custGeom>
            <a:noFill/>
            <a:ln w="20425" cap="flat" cmpd="sng">
              <a:solidFill>
                <a:schemeClr val="accent2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5"/>
            <p:cNvSpPr/>
            <p:nvPr/>
          </p:nvSpPr>
          <p:spPr>
            <a:xfrm>
              <a:off x="4799793" y="1504303"/>
              <a:ext cx="478499" cy="1538640"/>
            </a:xfrm>
            <a:custGeom>
              <a:avLst/>
              <a:gdLst/>
              <a:ahLst/>
              <a:cxnLst/>
              <a:rect l="l" t="t" r="r" b="b"/>
              <a:pathLst>
                <a:path w="13080" h="41723" extrusionOk="0">
                  <a:moveTo>
                    <a:pt x="1" y="0"/>
                  </a:moveTo>
                  <a:cubicBezTo>
                    <a:pt x="1" y="0"/>
                    <a:pt x="2878" y="327"/>
                    <a:pt x="3140" y="8077"/>
                  </a:cubicBezTo>
                  <a:cubicBezTo>
                    <a:pt x="3368" y="15826"/>
                    <a:pt x="3140" y="41723"/>
                    <a:pt x="3140" y="41723"/>
                  </a:cubicBezTo>
                  <a:lnTo>
                    <a:pt x="12360" y="41723"/>
                  </a:lnTo>
                  <a:lnTo>
                    <a:pt x="13080" y="4840"/>
                  </a:lnTo>
                  <a:cubicBezTo>
                    <a:pt x="13080" y="4840"/>
                    <a:pt x="3074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5"/>
            <p:cNvSpPr/>
            <p:nvPr/>
          </p:nvSpPr>
          <p:spPr>
            <a:xfrm>
              <a:off x="4500794" y="1160638"/>
              <a:ext cx="321707" cy="459531"/>
            </a:xfrm>
            <a:custGeom>
              <a:avLst/>
              <a:gdLst/>
              <a:ahLst/>
              <a:cxnLst/>
              <a:rect l="l" t="t" r="r" b="b"/>
              <a:pathLst>
                <a:path w="8794" h="12461" extrusionOk="0">
                  <a:moveTo>
                    <a:pt x="686" y="0"/>
                  </a:moveTo>
                  <a:lnTo>
                    <a:pt x="97" y="9156"/>
                  </a:lnTo>
                  <a:cubicBezTo>
                    <a:pt x="1" y="10949"/>
                    <a:pt x="1442" y="12460"/>
                    <a:pt x="3252" y="12460"/>
                  </a:cubicBezTo>
                  <a:cubicBezTo>
                    <a:pt x="3290" y="12460"/>
                    <a:pt x="3329" y="12460"/>
                    <a:pt x="3367" y="12458"/>
                  </a:cubicBezTo>
                  <a:lnTo>
                    <a:pt x="5427" y="12458"/>
                  </a:lnTo>
                  <a:cubicBezTo>
                    <a:pt x="5466" y="12460"/>
                    <a:pt x="5505" y="12460"/>
                    <a:pt x="5544" y="12460"/>
                  </a:cubicBezTo>
                  <a:cubicBezTo>
                    <a:pt x="7353" y="12460"/>
                    <a:pt x="8793" y="10980"/>
                    <a:pt x="8729" y="9156"/>
                  </a:cubicBezTo>
                  <a:lnTo>
                    <a:pt x="8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5"/>
            <p:cNvSpPr/>
            <p:nvPr/>
          </p:nvSpPr>
          <p:spPr>
            <a:xfrm>
              <a:off x="4516306" y="1160638"/>
              <a:ext cx="290685" cy="197811"/>
            </a:xfrm>
            <a:custGeom>
              <a:avLst/>
              <a:gdLst/>
              <a:ahLst/>
              <a:cxnLst/>
              <a:rect l="l" t="t" r="r" b="b"/>
              <a:pathLst>
                <a:path w="7946" h="5364" extrusionOk="0">
                  <a:moveTo>
                    <a:pt x="229" y="0"/>
                  </a:moveTo>
                  <a:lnTo>
                    <a:pt x="0" y="3793"/>
                  </a:lnTo>
                  <a:cubicBezTo>
                    <a:pt x="850" y="4284"/>
                    <a:pt x="1766" y="4742"/>
                    <a:pt x="2681" y="5134"/>
                  </a:cubicBezTo>
                  <a:cubicBezTo>
                    <a:pt x="3064" y="5290"/>
                    <a:pt x="3464" y="5364"/>
                    <a:pt x="3869" y="5364"/>
                  </a:cubicBezTo>
                  <a:cubicBezTo>
                    <a:pt x="4225" y="5364"/>
                    <a:pt x="4585" y="5307"/>
                    <a:pt x="4937" y="5199"/>
                  </a:cubicBezTo>
                  <a:cubicBezTo>
                    <a:pt x="5984" y="4840"/>
                    <a:pt x="6965" y="4349"/>
                    <a:pt x="7946" y="3793"/>
                  </a:cubicBezTo>
                  <a:lnTo>
                    <a:pt x="7684" y="0"/>
                  </a:lnTo>
                  <a:close/>
                </a:path>
              </a:pathLst>
            </a:custGeom>
            <a:solidFill>
              <a:schemeClr val="hlink">
                <a:alpha val="17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5"/>
            <p:cNvSpPr/>
            <p:nvPr/>
          </p:nvSpPr>
          <p:spPr>
            <a:xfrm>
              <a:off x="4159798" y="194290"/>
              <a:ext cx="969144" cy="1073725"/>
            </a:xfrm>
            <a:custGeom>
              <a:avLst/>
              <a:gdLst/>
              <a:ahLst/>
              <a:cxnLst/>
              <a:rect l="l" t="t" r="r" b="b"/>
              <a:pathLst>
                <a:path w="26492" h="29116" extrusionOk="0">
                  <a:moveTo>
                    <a:pt x="13184" y="0"/>
                  </a:moveTo>
                  <a:cubicBezTo>
                    <a:pt x="12564" y="0"/>
                    <a:pt x="11920" y="26"/>
                    <a:pt x="11249" y="79"/>
                  </a:cubicBezTo>
                  <a:cubicBezTo>
                    <a:pt x="1" y="994"/>
                    <a:pt x="1374" y="11784"/>
                    <a:pt x="1374" y="11784"/>
                  </a:cubicBezTo>
                  <a:cubicBezTo>
                    <a:pt x="1374" y="11784"/>
                    <a:pt x="99" y="23687"/>
                    <a:pt x="12851" y="28886"/>
                  </a:cubicBezTo>
                  <a:cubicBezTo>
                    <a:pt x="13216" y="29042"/>
                    <a:pt x="13618" y="29115"/>
                    <a:pt x="14022" y="29115"/>
                  </a:cubicBezTo>
                  <a:cubicBezTo>
                    <a:pt x="14379" y="29115"/>
                    <a:pt x="14738" y="29058"/>
                    <a:pt x="15075" y="28951"/>
                  </a:cubicBezTo>
                  <a:cubicBezTo>
                    <a:pt x="20241" y="27185"/>
                    <a:pt x="26061" y="21888"/>
                    <a:pt x="26061" y="13125"/>
                  </a:cubicBezTo>
                  <a:cubicBezTo>
                    <a:pt x="26492" y="6360"/>
                    <a:pt x="22961" y="0"/>
                    <a:pt x="13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5"/>
            <p:cNvSpPr/>
            <p:nvPr/>
          </p:nvSpPr>
          <p:spPr>
            <a:xfrm>
              <a:off x="3468402" y="1498255"/>
              <a:ext cx="1031151" cy="1544688"/>
            </a:xfrm>
            <a:custGeom>
              <a:avLst/>
              <a:gdLst/>
              <a:ahLst/>
              <a:cxnLst/>
              <a:rect l="l" t="t" r="r" b="b"/>
              <a:pathLst>
                <a:path w="28187" h="41887" extrusionOk="0">
                  <a:moveTo>
                    <a:pt x="28186" y="1"/>
                  </a:moveTo>
                  <a:lnTo>
                    <a:pt x="28186" y="1"/>
                  </a:lnTo>
                  <a:cubicBezTo>
                    <a:pt x="24524" y="164"/>
                    <a:pt x="15892" y="4938"/>
                    <a:pt x="15892" y="4938"/>
                  </a:cubicBezTo>
                  <a:lnTo>
                    <a:pt x="15565" y="5069"/>
                  </a:lnTo>
                  <a:cubicBezTo>
                    <a:pt x="14584" y="5461"/>
                    <a:pt x="13799" y="6246"/>
                    <a:pt x="13407" y="7260"/>
                  </a:cubicBezTo>
                  <a:lnTo>
                    <a:pt x="0" y="40579"/>
                  </a:lnTo>
                  <a:lnTo>
                    <a:pt x="9581" y="40906"/>
                  </a:lnTo>
                  <a:lnTo>
                    <a:pt x="15924" y="23020"/>
                  </a:lnTo>
                  <a:lnTo>
                    <a:pt x="15990" y="41887"/>
                  </a:lnTo>
                  <a:lnTo>
                    <a:pt x="25243" y="41887"/>
                  </a:lnTo>
                  <a:cubicBezTo>
                    <a:pt x="25243" y="41887"/>
                    <a:pt x="24982" y="15990"/>
                    <a:pt x="25243" y="8241"/>
                  </a:cubicBezTo>
                  <a:cubicBezTo>
                    <a:pt x="25472" y="491"/>
                    <a:pt x="28186" y="1"/>
                    <a:pt x="28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5"/>
            <p:cNvSpPr/>
            <p:nvPr/>
          </p:nvSpPr>
          <p:spPr>
            <a:xfrm>
              <a:off x="4900288" y="1535649"/>
              <a:ext cx="282307" cy="862196"/>
            </a:xfrm>
            <a:custGeom>
              <a:avLst/>
              <a:gdLst/>
              <a:ahLst/>
              <a:cxnLst/>
              <a:rect l="l" t="t" r="r" b="b"/>
              <a:pathLst>
                <a:path w="7717" h="23380" extrusionOk="0">
                  <a:moveTo>
                    <a:pt x="66" y="0"/>
                  </a:moveTo>
                  <a:lnTo>
                    <a:pt x="0" y="66"/>
                  </a:lnTo>
                  <a:cubicBezTo>
                    <a:pt x="589" y="556"/>
                    <a:pt x="1210" y="1047"/>
                    <a:pt x="1831" y="1537"/>
                  </a:cubicBezTo>
                  <a:cubicBezTo>
                    <a:pt x="2420" y="2028"/>
                    <a:pt x="3041" y="2518"/>
                    <a:pt x="3662" y="3009"/>
                  </a:cubicBezTo>
                  <a:cubicBezTo>
                    <a:pt x="4837" y="3929"/>
                    <a:pt x="6042" y="4849"/>
                    <a:pt x="7278" y="5740"/>
                  </a:cubicBezTo>
                  <a:lnTo>
                    <a:pt x="7278" y="5740"/>
                  </a:lnTo>
                  <a:lnTo>
                    <a:pt x="6344" y="7096"/>
                  </a:lnTo>
                  <a:cubicBezTo>
                    <a:pt x="6017" y="7586"/>
                    <a:pt x="5690" y="8044"/>
                    <a:pt x="5330" y="8535"/>
                  </a:cubicBezTo>
                  <a:cubicBezTo>
                    <a:pt x="5003" y="9025"/>
                    <a:pt x="4643" y="9483"/>
                    <a:pt x="4284" y="9973"/>
                  </a:cubicBezTo>
                  <a:cubicBezTo>
                    <a:pt x="3957" y="10431"/>
                    <a:pt x="3597" y="10922"/>
                    <a:pt x="3237" y="11379"/>
                  </a:cubicBezTo>
                  <a:lnTo>
                    <a:pt x="3107" y="11510"/>
                  </a:lnTo>
                  <a:lnTo>
                    <a:pt x="3303" y="11510"/>
                  </a:lnTo>
                  <a:cubicBezTo>
                    <a:pt x="4468" y="11630"/>
                    <a:pt x="5633" y="11722"/>
                    <a:pt x="6798" y="11812"/>
                  </a:cubicBezTo>
                  <a:lnTo>
                    <a:pt x="6798" y="11812"/>
                  </a:lnTo>
                  <a:cubicBezTo>
                    <a:pt x="6265" y="12670"/>
                    <a:pt x="5735" y="13529"/>
                    <a:pt x="5232" y="14388"/>
                  </a:cubicBezTo>
                  <a:cubicBezTo>
                    <a:pt x="4676" y="15336"/>
                    <a:pt x="4120" y="16284"/>
                    <a:pt x="3597" y="17265"/>
                  </a:cubicBezTo>
                  <a:cubicBezTo>
                    <a:pt x="3074" y="18246"/>
                    <a:pt x="2551" y="19227"/>
                    <a:pt x="2093" y="20241"/>
                  </a:cubicBezTo>
                  <a:cubicBezTo>
                    <a:pt x="1602" y="21254"/>
                    <a:pt x="1210" y="22300"/>
                    <a:pt x="916" y="23380"/>
                  </a:cubicBezTo>
                  <a:lnTo>
                    <a:pt x="981" y="23380"/>
                  </a:lnTo>
                  <a:cubicBezTo>
                    <a:pt x="1145" y="22856"/>
                    <a:pt x="1341" y="22333"/>
                    <a:pt x="1602" y="21843"/>
                  </a:cubicBezTo>
                  <a:cubicBezTo>
                    <a:pt x="1831" y="21352"/>
                    <a:pt x="2093" y="20862"/>
                    <a:pt x="2322" y="20371"/>
                  </a:cubicBezTo>
                  <a:cubicBezTo>
                    <a:pt x="2878" y="19390"/>
                    <a:pt x="3433" y="18409"/>
                    <a:pt x="3957" y="17461"/>
                  </a:cubicBezTo>
                  <a:cubicBezTo>
                    <a:pt x="4513" y="16513"/>
                    <a:pt x="5068" y="15565"/>
                    <a:pt x="5624" y="14616"/>
                  </a:cubicBezTo>
                  <a:cubicBezTo>
                    <a:pt x="6180" y="13635"/>
                    <a:pt x="6736" y="12687"/>
                    <a:pt x="7325" y="11739"/>
                  </a:cubicBezTo>
                  <a:lnTo>
                    <a:pt x="7488" y="11477"/>
                  </a:lnTo>
                  <a:lnTo>
                    <a:pt x="7194" y="11477"/>
                  </a:lnTo>
                  <a:cubicBezTo>
                    <a:pt x="5987" y="11416"/>
                    <a:pt x="4752" y="11383"/>
                    <a:pt x="3542" y="11324"/>
                  </a:cubicBezTo>
                  <a:lnTo>
                    <a:pt x="3542" y="11324"/>
                  </a:lnTo>
                  <a:cubicBezTo>
                    <a:pt x="3833" y="10911"/>
                    <a:pt x="4127" y="10475"/>
                    <a:pt x="4447" y="10039"/>
                  </a:cubicBezTo>
                  <a:cubicBezTo>
                    <a:pt x="4774" y="9548"/>
                    <a:pt x="5134" y="9090"/>
                    <a:pt x="5493" y="8600"/>
                  </a:cubicBezTo>
                  <a:cubicBezTo>
                    <a:pt x="5820" y="8142"/>
                    <a:pt x="6180" y="7652"/>
                    <a:pt x="6540" y="7194"/>
                  </a:cubicBezTo>
                  <a:lnTo>
                    <a:pt x="7619" y="5788"/>
                  </a:lnTo>
                  <a:lnTo>
                    <a:pt x="7717" y="5657"/>
                  </a:lnTo>
                  <a:lnTo>
                    <a:pt x="7586" y="5592"/>
                  </a:lnTo>
                  <a:cubicBezTo>
                    <a:pt x="6376" y="4578"/>
                    <a:pt x="5134" y="3630"/>
                    <a:pt x="3891" y="2714"/>
                  </a:cubicBezTo>
                  <a:cubicBezTo>
                    <a:pt x="3270" y="2257"/>
                    <a:pt x="2616" y="1799"/>
                    <a:pt x="1995" y="1341"/>
                  </a:cubicBezTo>
                  <a:cubicBezTo>
                    <a:pt x="1373" y="883"/>
                    <a:pt x="720" y="458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5"/>
            <p:cNvSpPr/>
            <p:nvPr/>
          </p:nvSpPr>
          <p:spPr>
            <a:xfrm>
              <a:off x="4141872" y="1534432"/>
              <a:ext cx="279929" cy="862196"/>
            </a:xfrm>
            <a:custGeom>
              <a:avLst/>
              <a:gdLst/>
              <a:ahLst/>
              <a:cxnLst/>
              <a:rect l="l" t="t" r="r" b="b"/>
              <a:pathLst>
                <a:path w="7652" h="23380" extrusionOk="0">
                  <a:moveTo>
                    <a:pt x="7652" y="1"/>
                  </a:moveTo>
                  <a:cubicBezTo>
                    <a:pt x="6998" y="458"/>
                    <a:pt x="6344" y="884"/>
                    <a:pt x="5723" y="1341"/>
                  </a:cubicBezTo>
                  <a:cubicBezTo>
                    <a:pt x="5101" y="1799"/>
                    <a:pt x="4447" y="2257"/>
                    <a:pt x="3826" y="2715"/>
                  </a:cubicBezTo>
                  <a:cubicBezTo>
                    <a:pt x="2551" y="3663"/>
                    <a:pt x="1341" y="4611"/>
                    <a:pt x="99" y="5592"/>
                  </a:cubicBezTo>
                  <a:lnTo>
                    <a:pt x="0" y="5657"/>
                  </a:lnTo>
                  <a:lnTo>
                    <a:pt x="99" y="5788"/>
                  </a:lnTo>
                  <a:lnTo>
                    <a:pt x="1112" y="7162"/>
                  </a:lnTo>
                  <a:cubicBezTo>
                    <a:pt x="1472" y="7652"/>
                    <a:pt x="1832" y="8110"/>
                    <a:pt x="2191" y="8600"/>
                  </a:cubicBezTo>
                  <a:cubicBezTo>
                    <a:pt x="2551" y="9058"/>
                    <a:pt x="2878" y="9549"/>
                    <a:pt x="3205" y="10039"/>
                  </a:cubicBezTo>
                  <a:cubicBezTo>
                    <a:pt x="3526" y="10447"/>
                    <a:pt x="3821" y="10882"/>
                    <a:pt x="4136" y="11319"/>
                  </a:cubicBezTo>
                  <a:lnTo>
                    <a:pt x="4136" y="11319"/>
                  </a:lnTo>
                  <a:cubicBezTo>
                    <a:pt x="2921" y="11353"/>
                    <a:pt x="1706" y="11415"/>
                    <a:pt x="491" y="11478"/>
                  </a:cubicBezTo>
                  <a:lnTo>
                    <a:pt x="164" y="11478"/>
                  </a:lnTo>
                  <a:lnTo>
                    <a:pt x="327" y="11739"/>
                  </a:lnTo>
                  <a:cubicBezTo>
                    <a:pt x="916" y="12688"/>
                    <a:pt x="1472" y="13668"/>
                    <a:pt x="2028" y="14584"/>
                  </a:cubicBezTo>
                  <a:cubicBezTo>
                    <a:pt x="2584" y="15532"/>
                    <a:pt x="3107" y="16513"/>
                    <a:pt x="3695" y="17461"/>
                  </a:cubicBezTo>
                  <a:cubicBezTo>
                    <a:pt x="4284" y="18410"/>
                    <a:pt x="4807" y="19391"/>
                    <a:pt x="5330" y="20372"/>
                  </a:cubicBezTo>
                  <a:cubicBezTo>
                    <a:pt x="5592" y="20829"/>
                    <a:pt x="5853" y="21320"/>
                    <a:pt x="6082" y="21843"/>
                  </a:cubicBezTo>
                  <a:cubicBezTo>
                    <a:pt x="6311" y="22333"/>
                    <a:pt x="6507" y="22824"/>
                    <a:pt x="6671" y="23380"/>
                  </a:cubicBezTo>
                  <a:lnTo>
                    <a:pt x="6736" y="23380"/>
                  </a:lnTo>
                  <a:cubicBezTo>
                    <a:pt x="6442" y="22301"/>
                    <a:pt x="6082" y="21222"/>
                    <a:pt x="5559" y="20241"/>
                  </a:cubicBezTo>
                  <a:cubicBezTo>
                    <a:pt x="5101" y="19227"/>
                    <a:pt x="4578" y="18246"/>
                    <a:pt x="4055" y="17265"/>
                  </a:cubicBezTo>
                  <a:cubicBezTo>
                    <a:pt x="3532" y="16284"/>
                    <a:pt x="3009" y="15336"/>
                    <a:pt x="2420" y="14388"/>
                  </a:cubicBezTo>
                  <a:cubicBezTo>
                    <a:pt x="1917" y="13529"/>
                    <a:pt x="1387" y="12671"/>
                    <a:pt x="854" y="11812"/>
                  </a:cubicBezTo>
                  <a:lnTo>
                    <a:pt x="854" y="11812"/>
                  </a:lnTo>
                  <a:cubicBezTo>
                    <a:pt x="2019" y="11722"/>
                    <a:pt x="3184" y="11630"/>
                    <a:pt x="4349" y="11510"/>
                  </a:cubicBezTo>
                  <a:lnTo>
                    <a:pt x="4546" y="11510"/>
                  </a:lnTo>
                  <a:lnTo>
                    <a:pt x="4447" y="11380"/>
                  </a:lnTo>
                  <a:cubicBezTo>
                    <a:pt x="4088" y="10889"/>
                    <a:pt x="3728" y="10431"/>
                    <a:pt x="3368" y="9941"/>
                  </a:cubicBezTo>
                  <a:cubicBezTo>
                    <a:pt x="3009" y="9483"/>
                    <a:pt x="2649" y="9025"/>
                    <a:pt x="2322" y="8535"/>
                  </a:cubicBezTo>
                  <a:cubicBezTo>
                    <a:pt x="1995" y="8044"/>
                    <a:pt x="1635" y="7554"/>
                    <a:pt x="1308" y="7063"/>
                  </a:cubicBezTo>
                  <a:lnTo>
                    <a:pt x="376" y="5741"/>
                  </a:lnTo>
                  <a:lnTo>
                    <a:pt x="376" y="5741"/>
                  </a:lnTo>
                  <a:cubicBezTo>
                    <a:pt x="1641" y="4850"/>
                    <a:pt x="2816" y="3929"/>
                    <a:pt x="4022" y="3009"/>
                  </a:cubicBezTo>
                  <a:cubicBezTo>
                    <a:pt x="4611" y="2518"/>
                    <a:pt x="5232" y="2028"/>
                    <a:pt x="5853" y="1538"/>
                  </a:cubicBezTo>
                  <a:cubicBezTo>
                    <a:pt x="6442" y="1047"/>
                    <a:pt x="7063" y="557"/>
                    <a:pt x="7652" y="66"/>
                  </a:cubicBezTo>
                  <a:lnTo>
                    <a:pt x="76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5"/>
            <p:cNvSpPr/>
            <p:nvPr/>
          </p:nvSpPr>
          <p:spPr>
            <a:xfrm>
              <a:off x="4871570" y="2210735"/>
              <a:ext cx="375629" cy="569352"/>
            </a:xfrm>
            <a:custGeom>
              <a:avLst/>
              <a:gdLst/>
              <a:ahLst/>
              <a:cxnLst/>
              <a:rect l="l" t="t" r="r" b="b"/>
              <a:pathLst>
                <a:path w="10268" h="15439" extrusionOk="0">
                  <a:moveTo>
                    <a:pt x="3798" y="0"/>
                  </a:moveTo>
                  <a:cubicBezTo>
                    <a:pt x="3028" y="0"/>
                    <a:pt x="2182" y="2385"/>
                    <a:pt x="3074" y="4583"/>
                  </a:cubicBezTo>
                  <a:cubicBezTo>
                    <a:pt x="2126" y="7362"/>
                    <a:pt x="1014" y="10338"/>
                    <a:pt x="327" y="12104"/>
                  </a:cubicBezTo>
                  <a:cubicBezTo>
                    <a:pt x="0" y="12954"/>
                    <a:pt x="524" y="13902"/>
                    <a:pt x="1439" y="14033"/>
                  </a:cubicBezTo>
                  <a:lnTo>
                    <a:pt x="10268" y="15439"/>
                  </a:lnTo>
                  <a:lnTo>
                    <a:pt x="10268" y="10076"/>
                  </a:lnTo>
                  <a:lnTo>
                    <a:pt x="3041" y="10436"/>
                  </a:lnTo>
                  <a:lnTo>
                    <a:pt x="3041" y="10436"/>
                  </a:lnTo>
                  <a:lnTo>
                    <a:pt x="4676" y="5826"/>
                  </a:lnTo>
                  <a:cubicBezTo>
                    <a:pt x="4676" y="5826"/>
                    <a:pt x="3761" y="1771"/>
                    <a:pt x="3859" y="5"/>
                  </a:cubicBezTo>
                  <a:cubicBezTo>
                    <a:pt x="3839" y="2"/>
                    <a:pt x="3818" y="0"/>
                    <a:pt x="3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5"/>
            <p:cNvSpPr/>
            <p:nvPr/>
          </p:nvSpPr>
          <p:spPr>
            <a:xfrm>
              <a:off x="5012710" y="1647794"/>
              <a:ext cx="851824" cy="1214376"/>
            </a:xfrm>
            <a:custGeom>
              <a:avLst/>
              <a:gdLst/>
              <a:ahLst/>
              <a:cxnLst/>
              <a:rect l="l" t="t" r="r" b="b"/>
              <a:pathLst>
                <a:path w="23285" h="32930" extrusionOk="0">
                  <a:moveTo>
                    <a:pt x="5200" y="0"/>
                  </a:moveTo>
                  <a:lnTo>
                    <a:pt x="5265" y="15270"/>
                  </a:lnTo>
                  <a:lnTo>
                    <a:pt x="10693" y="23118"/>
                  </a:lnTo>
                  <a:cubicBezTo>
                    <a:pt x="10922" y="23445"/>
                    <a:pt x="10693" y="23935"/>
                    <a:pt x="10268" y="23968"/>
                  </a:cubicBezTo>
                  <a:lnTo>
                    <a:pt x="1" y="24884"/>
                  </a:lnTo>
                  <a:lnTo>
                    <a:pt x="1" y="32404"/>
                  </a:lnTo>
                  <a:lnTo>
                    <a:pt x="15598" y="32927"/>
                  </a:lnTo>
                  <a:cubicBezTo>
                    <a:pt x="15658" y="32929"/>
                    <a:pt x="15717" y="32930"/>
                    <a:pt x="15776" y="32930"/>
                  </a:cubicBezTo>
                  <a:cubicBezTo>
                    <a:pt x="20382" y="32930"/>
                    <a:pt x="23284" y="27938"/>
                    <a:pt x="20928" y="23935"/>
                  </a:cubicBezTo>
                  <a:lnTo>
                    <a:pt x="7260" y="949"/>
                  </a:lnTo>
                  <a:lnTo>
                    <a:pt x="5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5"/>
            <p:cNvSpPr/>
            <p:nvPr/>
          </p:nvSpPr>
          <p:spPr>
            <a:xfrm>
              <a:off x="4863193" y="2440410"/>
              <a:ext cx="87359" cy="119041"/>
            </a:xfrm>
            <a:custGeom>
              <a:avLst/>
              <a:gdLst/>
              <a:ahLst/>
              <a:cxnLst/>
              <a:rect l="l" t="t" r="r" b="b"/>
              <a:pathLst>
                <a:path w="2388" h="3228" extrusionOk="0">
                  <a:moveTo>
                    <a:pt x="330" y="0"/>
                  </a:moveTo>
                  <a:cubicBezTo>
                    <a:pt x="130" y="0"/>
                    <a:pt x="1" y="23"/>
                    <a:pt x="1" y="23"/>
                  </a:cubicBezTo>
                  <a:cubicBezTo>
                    <a:pt x="654" y="284"/>
                    <a:pt x="1537" y="3227"/>
                    <a:pt x="1537" y="3227"/>
                  </a:cubicBezTo>
                  <a:cubicBezTo>
                    <a:pt x="1864" y="2867"/>
                    <a:pt x="2126" y="2508"/>
                    <a:pt x="2387" y="2115"/>
                  </a:cubicBezTo>
                  <a:cubicBezTo>
                    <a:pt x="2288" y="227"/>
                    <a:pt x="961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5"/>
            <p:cNvSpPr/>
            <p:nvPr/>
          </p:nvSpPr>
          <p:spPr>
            <a:xfrm>
              <a:off x="4161005" y="124812"/>
              <a:ext cx="984508" cy="704250"/>
            </a:xfrm>
            <a:custGeom>
              <a:avLst/>
              <a:gdLst/>
              <a:ahLst/>
              <a:cxnLst/>
              <a:rect l="l" t="t" r="r" b="b"/>
              <a:pathLst>
                <a:path w="26912" h="19097" extrusionOk="0">
                  <a:moveTo>
                    <a:pt x="12361" y="1"/>
                  </a:moveTo>
                  <a:lnTo>
                    <a:pt x="5461" y="1897"/>
                  </a:lnTo>
                  <a:lnTo>
                    <a:pt x="1963" y="5036"/>
                  </a:lnTo>
                  <a:lnTo>
                    <a:pt x="393" y="12753"/>
                  </a:lnTo>
                  <a:lnTo>
                    <a:pt x="655" y="19096"/>
                  </a:lnTo>
                  <a:lnTo>
                    <a:pt x="2028" y="18737"/>
                  </a:lnTo>
                  <a:lnTo>
                    <a:pt x="1832" y="18737"/>
                  </a:lnTo>
                  <a:cubicBezTo>
                    <a:pt x="1832" y="18737"/>
                    <a:pt x="1" y="15565"/>
                    <a:pt x="5821" y="13276"/>
                  </a:cubicBezTo>
                  <a:cubicBezTo>
                    <a:pt x="11674" y="10955"/>
                    <a:pt x="17887" y="7456"/>
                    <a:pt x="19096" y="3205"/>
                  </a:cubicBezTo>
                  <a:cubicBezTo>
                    <a:pt x="19620" y="7390"/>
                    <a:pt x="22007" y="9614"/>
                    <a:pt x="23216" y="11608"/>
                  </a:cubicBezTo>
                  <a:cubicBezTo>
                    <a:pt x="24426" y="13570"/>
                    <a:pt x="24917" y="17363"/>
                    <a:pt x="24917" y="17363"/>
                  </a:cubicBezTo>
                  <a:cubicBezTo>
                    <a:pt x="24917" y="17363"/>
                    <a:pt x="26911" y="16775"/>
                    <a:pt x="26911" y="16644"/>
                  </a:cubicBezTo>
                  <a:cubicBezTo>
                    <a:pt x="26911" y="16480"/>
                    <a:pt x="26454" y="6148"/>
                    <a:pt x="26454" y="6148"/>
                  </a:cubicBezTo>
                  <a:lnTo>
                    <a:pt x="20274" y="1112"/>
                  </a:lnTo>
                  <a:lnTo>
                    <a:pt x="123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5"/>
            <p:cNvSpPr/>
            <p:nvPr/>
          </p:nvSpPr>
          <p:spPr>
            <a:xfrm>
              <a:off x="4713675" y="2127723"/>
              <a:ext cx="263175" cy="313533"/>
            </a:xfrm>
            <a:custGeom>
              <a:avLst/>
              <a:gdLst/>
              <a:ahLst/>
              <a:cxnLst/>
              <a:rect l="l" t="t" r="r" b="b"/>
              <a:pathLst>
                <a:path w="7194" h="8502" extrusionOk="0">
                  <a:moveTo>
                    <a:pt x="1962" y="0"/>
                  </a:moveTo>
                  <a:lnTo>
                    <a:pt x="1733" y="883"/>
                  </a:lnTo>
                  <a:cubicBezTo>
                    <a:pt x="1635" y="1210"/>
                    <a:pt x="1406" y="1472"/>
                    <a:pt x="1079" y="1570"/>
                  </a:cubicBezTo>
                  <a:cubicBezTo>
                    <a:pt x="687" y="1700"/>
                    <a:pt x="393" y="2093"/>
                    <a:pt x="360" y="2518"/>
                  </a:cubicBezTo>
                  <a:lnTo>
                    <a:pt x="262" y="3760"/>
                  </a:lnTo>
                  <a:lnTo>
                    <a:pt x="66" y="6278"/>
                  </a:lnTo>
                  <a:lnTo>
                    <a:pt x="0" y="7194"/>
                  </a:lnTo>
                  <a:cubicBezTo>
                    <a:pt x="0" y="7913"/>
                    <a:pt x="589" y="8502"/>
                    <a:pt x="1308" y="8502"/>
                  </a:cubicBezTo>
                  <a:lnTo>
                    <a:pt x="5853" y="8502"/>
                  </a:lnTo>
                  <a:cubicBezTo>
                    <a:pt x="6605" y="8502"/>
                    <a:pt x="7194" y="7913"/>
                    <a:pt x="7194" y="7194"/>
                  </a:cubicBezTo>
                  <a:lnTo>
                    <a:pt x="7128" y="6278"/>
                  </a:lnTo>
                  <a:lnTo>
                    <a:pt x="6932" y="3760"/>
                  </a:lnTo>
                  <a:lnTo>
                    <a:pt x="6834" y="2518"/>
                  </a:lnTo>
                  <a:cubicBezTo>
                    <a:pt x="6801" y="2093"/>
                    <a:pt x="6507" y="1700"/>
                    <a:pt x="6082" y="1570"/>
                  </a:cubicBezTo>
                  <a:cubicBezTo>
                    <a:pt x="5788" y="1472"/>
                    <a:pt x="5526" y="1210"/>
                    <a:pt x="5461" y="883"/>
                  </a:cubicBezTo>
                  <a:lnTo>
                    <a:pt x="52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5"/>
            <p:cNvSpPr/>
            <p:nvPr/>
          </p:nvSpPr>
          <p:spPr>
            <a:xfrm>
              <a:off x="4780660" y="2127723"/>
              <a:ext cx="129209" cy="21721"/>
            </a:xfrm>
            <a:custGeom>
              <a:avLst/>
              <a:gdLst/>
              <a:ahLst/>
              <a:cxnLst/>
              <a:rect l="l" t="t" r="r" b="b"/>
              <a:pathLst>
                <a:path w="3532" h="589" extrusionOk="0">
                  <a:moveTo>
                    <a:pt x="131" y="0"/>
                  </a:moveTo>
                  <a:lnTo>
                    <a:pt x="0" y="589"/>
                  </a:lnTo>
                  <a:lnTo>
                    <a:pt x="3532" y="589"/>
                  </a:lnTo>
                  <a:lnTo>
                    <a:pt x="3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5"/>
            <p:cNvSpPr/>
            <p:nvPr/>
          </p:nvSpPr>
          <p:spPr>
            <a:xfrm>
              <a:off x="4759112" y="2083101"/>
              <a:ext cx="171096" cy="50670"/>
            </a:xfrm>
            <a:custGeom>
              <a:avLst/>
              <a:gdLst/>
              <a:ahLst/>
              <a:cxnLst/>
              <a:rect l="l" t="t" r="r" b="b"/>
              <a:pathLst>
                <a:path w="4677" h="1374" extrusionOk="0">
                  <a:moveTo>
                    <a:pt x="491" y="0"/>
                  </a:moveTo>
                  <a:cubicBezTo>
                    <a:pt x="230" y="0"/>
                    <a:pt x="1" y="197"/>
                    <a:pt x="1" y="491"/>
                  </a:cubicBezTo>
                  <a:lnTo>
                    <a:pt x="1" y="883"/>
                  </a:lnTo>
                  <a:cubicBezTo>
                    <a:pt x="1" y="1145"/>
                    <a:pt x="230" y="1374"/>
                    <a:pt x="491" y="1374"/>
                  </a:cubicBezTo>
                  <a:lnTo>
                    <a:pt x="4186" y="1374"/>
                  </a:lnTo>
                  <a:cubicBezTo>
                    <a:pt x="4480" y="1374"/>
                    <a:pt x="4677" y="1145"/>
                    <a:pt x="4677" y="883"/>
                  </a:cubicBezTo>
                  <a:lnTo>
                    <a:pt x="4677" y="491"/>
                  </a:lnTo>
                  <a:cubicBezTo>
                    <a:pt x="4677" y="197"/>
                    <a:pt x="4480" y="0"/>
                    <a:pt x="4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5"/>
            <p:cNvSpPr/>
            <p:nvPr/>
          </p:nvSpPr>
          <p:spPr>
            <a:xfrm>
              <a:off x="4775867" y="2096377"/>
              <a:ext cx="37" cy="22938"/>
            </a:xfrm>
            <a:custGeom>
              <a:avLst/>
              <a:gdLst/>
              <a:ahLst/>
              <a:cxnLst/>
              <a:rect l="l" t="t" r="r" b="b"/>
              <a:pathLst>
                <a:path w="1" h="622" fill="none" extrusionOk="0">
                  <a:moveTo>
                    <a:pt x="1" y="0"/>
                  </a:moveTo>
                  <a:lnTo>
                    <a:pt x="1" y="621"/>
                  </a:lnTo>
                </a:path>
              </a:pathLst>
            </a:custGeom>
            <a:noFill/>
            <a:ln w="3275" cap="rnd" cmpd="sng">
              <a:solidFill>
                <a:srgbClr val="3847DC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5"/>
            <p:cNvSpPr/>
            <p:nvPr/>
          </p:nvSpPr>
          <p:spPr>
            <a:xfrm>
              <a:off x="4716053" y="2266384"/>
              <a:ext cx="258419" cy="94075"/>
            </a:xfrm>
            <a:custGeom>
              <a:avLst/>
              <a:gdLst/>
              <a:ahLst/>
              <a:cxnLst/>
              <a:rect l="l" t="t" r="r" b="b"/>
              <a:pathLst>
                <a:path w="7064" h="2551" extrusionOk="0">
                  <a:moveTo>
                    <a:pt x="197" y="0"/>
                  </a:moveTo>
                  <a:lnTo>
                    <a:pt x="1" y="2551"/>
                  </a:lnTo>
                  <a:lnTo>
                    <a:pt x="7063" y="2551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5"/>
            <p:cNvSpPr/>
            <p:nvPr/>
          </p:nvSpPr>
          <p:spPr>
            <a:xfrm>
              <a:off x="4103605" y="688785"/>
              <a:ext cx="197399" cy="253975"/>
            </a:xfrm>
            <a:custGeom>
              <a:avLst/>
              <a:gdLst/>
              <a:ahLst/>
              <a:cxnLst/>
              <a:rect l="l" t="t" r="r" b="b"/>
              <a:pathLst>
                <a:path w="5396" h="6887" extrusionOk="0">
                  <a:moveTo>
                    <a:pt x="2227" y="1"/>
                  </a:moveTo>
                  <a:cubicBezTo>
                    <a:pt x="2105" y="1"/>
                    <a:pt x="1984" y="15"/>
                    <a:pt x="1864" y="43"/>
                  </a:cubicBezTo>
                  <a:cubicBezTo>
                    <a:pt x="654" y="337"/>
                    <a:pt x="0" y="2070"/>
                    <a:pt x="458" y="3967"/>
                  </a:cubicBezTo>
                  <a:cubicBezTo>
                    <a:pt x="871" y="5680"/>
                    <a:pt x="2032" y="6886"/>
                    <a:pt x="3169" y="6886"/>
                  </a:cubicBezTo>
                  <a:cubicBezTo>
                    <a:pt x="3290" y="6886"/>
                    <a:pt x="3412" y="6873"/>
                    <a:pt x="3532" y="6844"/>
                  </a:cubicBezTo>
                  <a:cubicBezTo>
                    <a:pt x="4741" y="6517"/>
                    <a:pt x="5395" y="4784"/>
                    <a:pt x="4938" y="2888"/>
                  </a:cubicBezTo>
                  <a:cubicBezTo>
                    <a:pt x="4524" y="1204"/>
                    <a:pt x="3363" y="1"/>
                    <a:pt x="2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5"/>
            <p:cNvSpPr/>
            <p:nvPr/>
          </p:nvSpPr>
          <p:spPr>
            <a:xfrm>
              <a:off x="5016295" y="688785"/>
              <a:ext cx="196229" cy="253975"/>
            </a:xfrm>
            <a:custGeom>
              <a:avLst/>
              <a:gdLst/>
              <a:ahLst/>
              <a:cxnLst/>
              <a:rect l="l" t="t" r="r" b="b"/>
              <a:pathLst>
                <a:path w="5364" h="6887" extrusionOk="0">
                  <a:moveTo>
                    <a:pt x="3145" y="1"/>
                  </a:moveTo>
                  <a:cubicBezTo>
                    <a:pt x="2033" y="1"/>
                    <a:pt x="872" y="1204"/>
                    <a:pt x="459" y="2888"/>
                  </a:cubicBezTo>
                  <a:cubicBezTo>
                    <a:pt x="1" y="4784"/>
                    <a:pt x="622" y="6517"/>
                    <a:pt x="1865" y="6844"/>
                  </a:cubicBezTo>
                  <a:cubicBezTo>
                    <a:pt x="1985" y="6873"/>
                    <a:pt x="2106" y="6886"/>
                    <a:pt x="2227" y="6886"/>
                  </a:cubicBezTo>
                  <a:cubicBezTo>
                    <a:pt x="3364" y="6886"/>
                    <a:pt x="4522" y="5680"/>
                    <a:pt x="4906" y="3967"/>
                  </a:cubicBezTo>
                  <a:cubicBezTo>
                    <a:pt x="5363" y="2070"/>
                    <a:pt x="4742" y="337"/>
                    <a:pt x="3500" y="43"/>
                  </a:cubicBezTo>
                  <a:cubicBezTo>
                    <a:pt x="3383" y="15"/>
                    <a:pt x="3264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5"/>
            <p:cNvSpPr/>
            <p:nvPr/>
          </p:nvSpPr>
          <p:spPr>
            <a:xfrm>
              <a:off x="5064147" y="728466"/>
              <a:ext cx="100529" cy="71653"/>
            </a:xfrm>
            <a:custGeom>
              <a:avLst/>
              <a:gdLst/>
              <a:ahLst/>
              <a:cxnLst/>
              <a:rect l="l" t="t" r="r" b="b"/>
              <a:pathLst>
                <a:path w="2748" h="1943" extrusionOk="0">
                  <a:moveTo>
                    <a:pt x="1927" y="1"/>
                  </a:moveTo>
                  <a:cubicBezTo>
                    <a:pt x="1663" y="1"/>
                    <a:pt x="1400" y="58"/>
                    <a:pt x="1145" y="177"/>
                  </a:cubicBezTo>
                  <a:cubicBezTo>
                    <a:pt x="589" y="537"/>
                    <a:pt x="197" y="1125"/>
                    <a:pt x="34" y="1779"/>
                  </a:cubicBezTo>
                  <a:cubicBezTo>
                    <a:pt x="1" y="1844"/>
                    <a:pt x="66" y="1943"/>
                    <a:pt x="132" y="1943"/>
                  </a:cubicBezTo>
                  <a:lnTo>
                    <a:pt x="197" y="1943"/>
                  </a:lnTo>
                  <a:cubicBezTo>
                    <a:pt x="262" y="1943"/>
                    <a:pt x="328" y="1877"/>
                    <a:pt x="328" y="1812"/>
                  </a:cubicBezTo>
                  <a:cubicBezTo>
                    <a:pt x="328" y="1812"/>
                    <a:pt x="589" y="798"/>
                    <a:pt x="1309" y="438"/>
                  </a:cubicBezTo>
                  <a:cubicBezTo>
                    <a:pt x="1505" y="340"/>
                    <a:pt x="1709" y="291"/>
                    <a:pt x="1914" y="291"/>
                  </a:cubicBezTo>
                  <a:cubicBezTo>
                    <a:pt x="2118" y="291"/>
                    <a:pt x="2322" y="340"/>
                    <a:pt x="2519" y="438"/>
                  </a:cubicBezTo>
                  <a:cubicBezTo>
                    <a:pt x="2543" y="447"/>
                    <a:pt x="2566" y="451"/>
                    <a:pt x="2586" y="451"/>
                  </a:cubicBezTo>
                  <a:cubicBezTo>
                    <a:pt x="2647" y="451"/>
                    <a:pt x="2690" y="414"/>
                    <a:pt x="2715" y="340"/>
                  </a:cubicBezTo>
                  <a:cubicBezTo>
                    <a:pt x="2747" y="275"/>
                    <a:pt x="2715" y="177"/>
                    <a:pt x="2649" y="144"/>
                  </a:cubicBezTo>
                  <a:cubicBezTo>
                    <a:pt x="2414" y="50"/>
                    <a:pt x="2170" y="1"/>
                    <a:pt x="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5"/>
            <p:cNvSpPr/>
            <p:nvPr/>
          </p:nvSpPr>
          <p:spPr>
            <a:xfrm>
              <a:off x="5099560" y="735768"/>
              <a:ext cx="69909" cy="116201"/>
            </a:xfrm>
            <a:custGeom>
              <a:avLst/>
              <a:gdLst/>
              <a:ahLst/>
              <a:cxnLst/>
              <a:rect l="l" t="t" r="r" b="b"/>
              <a:pathLst>
                <a:path w="1911" h="3151" extrusionOk="0">
                  <a:moveTo>
                    <a:pt x="218" y="0"/>
                  </a:moveTo>
                  <a:cubicBezTo>
                    <a:pt x="85" y="0"/>
                    <a:pt x="1" y="191"/>
                    <a:pt x="145" y="306"/>
                  </a:cubicBezTo>
                  <a:cubicBezTo>
                    <a:pt x="177" y="306"/>
                    <a:pt x="1518" y="1058"/>
                    <a:pt x="668" y="2954"/>
                  </a:cubicBezTo>
                  <a:cubicBezTo>
                    <a:pt x="635" y="3020"/>
                    <a:pt x="668" y="3118"/>
                    <a:pt x="733" y="3151"/>
                  </a:cubicBezTo>
                  <a:lnTo>
                    <a:pt x="799" y="3151"/>
                  </a:lnTo>
                  <a:cubicBezTo>
                    <a:pt x="864" y="3151"/>
                    <a:pt x="929" y="3118"/>
                    <a:pt x="962" y="3052"/>
                  </a:cubicBezTo>
                  <a:cubicBezTo>
                    <a:pt x="1910" y="927"/>
                    <a:pt x="275" y="12"/>
                    <a:pt x="275" y="12"/>
                  </a:cubicBezTo>
                  <a:cubicBezTo>
                    <a:pt x="256" y="4"/>
                    <a:pt x="23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5"/>
            <p:cNvSpPr/>
            <p:nvPr/>
          </p:nvSpPr>
          <p:spPr>
            <a:xfrm>
              <a:off x="4143847" y="728466"/>
              <a:ext cx="102138" cy="72870"/>
            </a:xfrm>
            <a:custGeom>
              <a:avLst/>
              <a:gdLst/>
              <a:ahLst/>
              <a:cxnLst/>
              <a:rect l="l" t="t" r="r" b="b"/>
              <a:pathLst>
                <a:path w="2792" h="1976" extrusionOk="0">
                  <a:moveTo>
                    <a:pt x="895" y="1"/>
                  </a:moveTo>
                  <a:cubicBezTo>
                    <a:pt x="654" y="1"/>
                    <a:pt x="411" y="50"/>
                    <a:pt x="175" y="144"/>
                  </a:cubicBezTo>
                  <a:cubicBezTo>
                    <a:pt x="1" y="232"/>
                    <a:pt x="85" y="449"/>
                    <a:pt x="222" y="449"/>
                  </a:cubicBezTo>
                  <a:cubicBezTo>
                    <a:pt x="238" y="449"/>
                    <a:pt x="256" y="446"/>
                    <a:pt x="273" y="438"/>
                  </a:cubicBezTo>
                  <a:cubicBezTo>
                    <a:pt x="470" y="357"/>
                    <a:pt x="682" y="316"/>
                    <a:pt x="895" y="316"/>
                  </a:cubicBezTo>
                  <a:cubicBezTo>
                    <a:pt x="1107" y="316"/>
                    <a:pt x="1320" y="357"/>
                    <a:pt x="1516" y="438"/>
                  </a:cubicBezTo>
                  <a:cubicBezTo>
                    <a:pt x="2235" y="831"/>
                    <a:pt x="2497" y="1844"/>
                    <a:pt x="2497" y="1844"/>
                  </a:cubicBezTo>
                  <a:cubicBezTo>
                    <a:pt x="2497" y="1910"/>
                    <a:pt x="2562" y="1943"/>
                    <a:pt x="2628" y="1943"/>
                  </a:cubicBezTo>
                  <a:lnTo>
                    <a:pt x="2660" y="1975"/>
                  </a:lnTo>
                  <a:cubicBezTo>
                    <a:pt x="2759" y="1943"/>
                    <a:pt x="2791" y="1844"/>
                    <a:pt x="2791" y="1779"/>
                  </a:cubicBezTo>
                  <a:cubicBezTo>
                    <a:pt x="2628" y="1125"/>
                    <a:pt x="2235" y="569"/>
                    <a:pt x="1647" y="177"/>
                  </a:cubicBezTo>
                  <a:cubicBezTo>
                    <a:pt x="1409" y="58"/>
                    <a:pt x="1154" y="1"/>
                    <a:pt x="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5"/>
            <p:cNvSpPr/>
            <p:nvPr/>
          </p:nvSpPr>
          <p:spPr>
            <a:xfrm>
              <a:off x="4140664" y="735694"/>
              <a:ext cx="69434" cy="116275"/>
            </a:xfrm>
            <a:custGeom>
              <a:avLst/>
              <a:gdLst/>
              <a:ahLst/>
              <a:cxnLst/>
              <a:rect l="l" t="t" r="r" b="b"/>
              <a:pathLst>
                <a:path w="1898" h="3153" extrusionOk="0">
                  <a:moveTo>
                    <a:pt x="1726" y="1"/>
                  </a:moveTo>
                  <a:cubicBezTo>
                    <a:pt x="1706" y="1"/>
                    <a:pt x="1686" y="5"/>
                    <a:pt x="1668" y="14"/>
                  </a:cubicBezTo>
                  <a:cubicBezTo>
                    <a:pt x="1636" y="14"/>
                    <a:pt x="1" y="896"/>
                    <a:pt x="982" y="3054"/>
                  </a:cubicBezTo>
                  <a:cubicBezTo>
                    <a:pt x="1014" y="3120"/>
                    <a:pt x="1080" y="3153"/>
                    <a:pt x="1113" y="3153"/>
                  </a:cubicBezTo>
                  <a:cubicBezTo>
                    <a:pt x="1145" y="3153"/>
                    <a:pt x="1178" y="3153"/>
                    <a:pt x="1178" y="3120"/>
                  </a:cubicBezTo>
                  <a:cubicBezTo>
                    <a:pt x="1276" y="3087"/>
                    <a:pt x="1309" y="3022"/>
                    <a:pt x="1276" y="2924"/>
                  </a:cubicBezTo>
                  <a:cubicBezTo>
                    <a:pt x="426" y="1027"/>
                    <a:pt x="1734" y="308"/>
                    <a:pt x="1799" y="275"/>
                  </a:cubicBezTo>
                  <a:cubicBezTo>
                    <a:pt x="1865" y="242"/>
                    <a:pt x="1897" y="144"/>
                    <a:pt x="1865" y="79"/>
                  </a:cubicBezTo>
                  <a:cubicBezTo>
                    <a:pt x="1841" y="31"/>
                    <a:pt x="1782" y="1"/>
                    <a:pt x="1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5"/>
            <p:cNvSpPr/>
            <p:nvPr/>
          </p:nvSpPr>
          <p:spPr>
            <a:xfrm>
              <a:off x="4516306" y="986500"/>
              <a:ext cx="296684" cy="103036"/>
            </a:xfrm>
            <a:custGeom>
              <a:avLst/>
              <a:gdLst/>
              <a:ahLst/>
              <a:cxnLst/>
              <a:rect l="l" t="t" r="r" b="b"/>
              <a:pathLst>
                <a:path w="8110" h="2794" extrusionOk="0">
                  <a:moveTo>
                    <a:pt x="7868" y="1"/>
                  </a:moveTo>
                  <a:cubicBezTo>
                    <a:pt x="7809" y="1"/>
                    <a:pt x="7753" y="25"/>
                    <a:pt x="7717" y="79"/>
                  </a:cubicBezTo>
                  <a:cubicBezTo>
                    <a:pt x="6769" y="1452"/>
                    <a:pt x="5657" y="2237"/>
                    <a:pt x="4414" y="2368"/>
                  </a:cubicBezTo>
                  <a:cubicBezTo>
                    <a:pt x="4257" y="2387"/>
                    <a:pt x="4102" y="2396"/>
                    <a:pt x="3949" y="2396"/>
                  </a:cubicBezTo>
                  <a:cubicBezTo>
                    <a:pt x="1995" y="2396"/>
                    <a:pt x="392" y="960"/>
                    <a:pt x="392" y="929"/>
                  </a:cubicBezTo>
                  <a:cubicBezTo>
                    <a:pt x="343" y="897"/>
                    <a:pt x="286" y="880"/>
                    <a:pt x="233" y="880"/>
                  </a:cubicBezTo>
                  <a:cubicBezTo>
                    <a:pt x="180" y="880"/>
                    <a:pt x="131" y="897"/>
                    <a:pt x="98" y="929"/>
                  </a:cubicBezTo>
                  <a:cubicBezTo>
                    <a:pt x="0" y="1027"/>
                    <a:pt x="0" y="1158"/>
                    <a:pt x="98" y="1224"/>
                  </a:cubicBezTo>
                  <a:cubicBezTo>
                    <a:pt x="164" y="1289"/>
                    <a:pt x="1831" y="2793"/>
                    <a:pt x="3924" y="2793"/>
                  </a:cubicBezTo>
                  <a:cubicBezTo>
                    <a:pt x="4087" y="2793"/>
                    <a:pt x="4283" y="2793"/>
                    <a:pt x="4447" y="2760"/>
                  </a:cubicBezTo>
                  <a:cubicBezTo>
                    <a:pt x="5820" y="2630"/>
                    <a:pt x="7030" y="1779"/>
                    <a:pt x="8044" y="308"/>
                  </a:cubicBezTo>
                  <a:cubicBezTo>
                    <a:pt x="8109" y="210"/>
                    <a:pt x="8109" y="112"/>
                    <a:pt x="8011" y="46"/>
                  </a:cubicBezTo>
                  <a:cubicBezTo>
                    <a:pt x="7967" y="17"/>
                    <a:pt x="7916" y="1"/>
                    <a:pt x="7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5"/>
            <p:cNvSpPr/>
            <p:nvPr/>
          </p:nvSpPr>
          <p:spPr>
            <a:xfrm>
              <a:off x="4775867" y="967103"/>
              <a:ext cx="65446" cy="46503"/>
            </a:xfrm>
            <a:custGeom>
              <a:avLst/>
              <a:gdLst/>
              <a:ahLst/>
              <a:cxnLst/>
              <a:rect l="l" t="t" r="r" b="b"/>
              <a:pathLst>
                <a:path w="1789" h="1261" extrusionOk="0">
                  <a:moveTo>
                    <a:pt x="234" y="0"/>
                  </a:moveTo>
                  <a:cubicBezTo>
                    <a:pt x="180" y="0"/>
                    <a:pt x="131" y="17"/>
                    <a:pt x="99" y="49"/>
                  </a:cubicBezTo>
                  <a:cubicBezTo>
                    <a:pt x="33" y="147"/>
                    <a:pt x="1" y="278"/>
                    <a:pt x="99" y="344"/>
                  </a:cubicBezTo>
                  <a:cubicBezTo>
                    <a:pt x="426" y="769"/>
                    <a:pt x="883" y="1096"/>
                    <a:pt x="1407" y="1259"/>
                  </a:cubicBezTo>
                  <a:lnTo>
                    <a:pt x="1472" y="1259"/>
                  </a:lnTo>
                  <a:cubicBezTo>
                    <a:pt x="1482" y="1260"/>
                    <a:pt x="1491" y="1261"/>
                    <a:pt x="1500" y="1261"/>
                  </a:cubicBezTo>
                  <a:cubicBezTo>
                    <a:pt x="1738" y="1261"/>
                    <a:pt x="1788" y="866"/>
                    <a:pt x="1505" y="834"/>
                  </a:cubicBezTo>
                  <a:cubicBezTo>
                    <a:pt x="1080" y="703"/>
                    <a:pt x="687" y="409"/>
                    <a:pt x="393" y="49"/>
                  </a:cubicBezTo>
                  <a:cubicBezTo>
                    <a:pt x="344" y="17"/>
                    <a:pt x="28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5"/>
            <p:cNvSpPr/>
            <p:nvPr/>
          </p:nvSpPr>
          <p:spPr>
            <a:xfrm>
              <a:off x="4589254" y="741004"/>
              <a:ext cx="90944" cy="172513"/>
            </a:xfrm>
            <a:custGeom>
              <a:avLst/>
              <a:gdLst/>
              <a:ahLst/>
              <a:cxnLst/>
              <a:rect l="l" t="t" r="r" b="b"/>
              <a:pathLst>
                <a:path w="2486" h="4678" extrusionOk="0">
                  <a:moveTo>
                    <a:pt x="2061" y="0"/>
                  </a:moveTo>
                  <a:cubicBezTo>
                    <a:pt x="1930" y="33"/>
                    <a:pt x="1864" y="131"/>
                    <a:pt x="1864" y="229"/>
                  </a:cubicBezTo>
                  <a:lnTo>
                    <a:pt x="1963" y="2224"/>
                  </a:lnTo>
                  <a:cubicBezTo>
                    <a:pt x="851" y="2322"/>
                    <a:pt x="1" y="2845"/>
                    <a:pt x="33" y="3532"/>
                  </a:cubicBezTo>
                  <a:cubicBezTo>
                    <a:pt x="65" y="4197"/>
                    <a:pt x="986" y="4678"/>
                    <a:pt x="2173" y="4678"/>
                  </a:cubicBezTo>
                  <a:cubicBezTo>
                    <a:pt x="2211" y="4678"/>
                    <a:pt x="2250" y="4677"/>
                    <a:pt x="2289" y="4676"/>
                  </a:cubicBezTo>
                  <a:cubicBezTo>
                    <a:pt x="2420" y="4643"/>
                    <a:pt x="2486" y="4545"/>
                    <a:pt x="2486" y="4415"/>
                  </a:cubicBezTo>
                  <a:cubicBezTo>
                    <a:pt x="2486" y="4317"/>
                    <a:pt x="2388" y="4218"/>
                    <a:pt x="2257" y="4218"/>
                  </a:cubicBezTo>
                  <a:cubicBezTo>
                    <a:pt x="2179" y="4223"/>
                    <a:pt x="2103" y="4226"/>
                    <a:pt x="2029" y="4226"/>
                  </a:cubicBezTo>
                  <a:cubicBezTo>
                    <a:pt x="1103" y="4226"/>
                    <a:pt x="458" y="3862"/>
                    <a:pt x="458" y="3499"/>
                  </a:cubicBezTo>
                  <a:cubicBezTo>
                    <a:pt x="426" y="3139"/>
                    <a:pt x="1145" y="2682"/>
                    <a:pt x="2191" y="2616"/>
                  </a:cubicBezTo>
                  <a:lnTo>
                    <a:pt x="2388" y="2616"/>
                  </a:lnTo>
                  <a:lnTo>
                    <a:pt x="2289" y="229"/>
                  </a:lnTo>
                  <a:cubicBezTo>
                    <a:pt x="2289" y="98"/>
                    <a:pt x="2191" y="0"/>
                    <a:pt x="2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5"/>
            <p:cNvSpPr/>
            <p:nvPr/>
          </p:nvSpPr>
          <p:spPr>
            <a:xfrm>
              <a:off x="4763904" y="718951"/>
              <a:ext cx="220153" cy="64277"/>
            </a:xfrm>
            <a:custGeom>
              <a:avLst/>
              <a:gdLst/>
              <a:ahLst/>
              <a:cxnLst/>
              <a:rect l="l" t="t" r="r" b="b"/>
              <a:pathLst>
                <a:path w="6018" h="1743" extrusionOk="0">
                  <a:moveTo>
                    <a:pt x="3105" y="1"/>
                  </a:moveTo>
                  <a:cubicBezTo>
                    <a:pt x="1991" y="1"/>
                    <a:pt x="896" y="457"/>
                    <a:pt x="99" y="1318"/>
                  </a:cubicBezTo>
                  <a:cubicBezTo>
                    <a:pt x="1" y="1416"/>
                    <a:pt x="33" y="1579"/>
                    <a:pt x="131" y="1677"/>
                  </a:cubicBezTo>
                  <a:cubicBezTo>
                    <a:pt x="197" y="1710"/>
                    <a:pt x="229" y="1743"/>
                    <a:pt x="295" y="1743"/>
                  </a:cubicBezTo>
                  <a:cubicBezTo>
                    <a:pt x="393" y="1743"/>
                    <a:pt x="458" y="1710"/>
                    <a:pt x="491" y="1645"/>
                  </a:cubicBezTo>
                  <a:cubicBezTo>
                    <a:pt x="560" y="1576"/>
                    <a:pt x="1514" y="525"/>
                    <a:pt x="3048" y="525"/>
                  </a:cubicBezTo>
                  <a:cubicBezTo>
                    <a:pt x="3701" y="525"/>
                    <a:pt x="4458" y="716"/>
                    <a:pt x="5298" y="1252"/>
                  </a:cubicBezTo>
                  <a:cubicBezTo>
                    <a:pt x="5347" y="1269"/>
                    <a:pt x="5396" y="1277"/>
                    <a:pt x="5445" y="1277"/>
                  </a:cubicBezTo>
                  <a:cubicBezTo>
                    <a:pt x="5494" y="1277"/>
                    <a:pt x="5543" y="1269"/>
                    <a:pt x="5592" y="1252"/>
                  </a:cubicBezTo>
                  <a:lnTo>
                    <a:pt x="5690" y="925"/>
                  </a:lnTo>
                  <a:lnTo>
                    <a:pt x="6017" y="43"/>
                  </a:lnTo>
                  <a:lnTo>
                    <a:pt x="4938" y="435"/>
                  </a:lnTo>
                  <a:cubicBezTo>
                    <a:pt x="4353" y="142"/>
                    <a:pt x="3726" y="1"/>
                    <a:pt x="3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5"/>
            <p:cNvSpPr/>
            <p:nvPr/>
          </p:nvSpPr>
          <p:spPr>
            <a:xfrm>
              <a:off x="4366752" y="598582"/>
              <a:ext cx="186644" cy="46097"/>
            </a:xfrm>
            <a:custGeom>
              <a:avLst/>
              <a:gdLst/>
              <a:ahLst/>
              <a:cxnLst/>
              <a:rect l="l" t="t" r="r" b="b"/>
              <a:pathLst>
                <a:path w="5102" h="1250" extrusionOk="0">
                  <a:moveTo>
                    <a:pt x="2747" y="0"/>
                  </a:moveTo>
                  <a:cubicBezTo>
                    <a:pt x="1294" y="0"/>
                    <a:pt x="132" y="887"/>
                    <a:pt x="132" y="887"/>
                  </a:cubicBezTo>
                  <a:cubicBezTo>
                    <a:pt x="33" y="952"/>
                    <a:pt x="1" y="1083"/>
                    <a:pt x="99" y="1181"/>
                  </a:cubicBezTo>
                  <a:cubicBezTo>
                    <a:pt x="139" y="1222"/>
                    <a:pt x="205" y="1249"/>
                    <a:pt x="264" y="1249"/>
                  </a:cubicBezTo>
                  <a:cubicBezTo>
                    <a:pt x="301" y="1249"/>
                    <a:pt x="335" y="1239"/>
                    <a:pt x="360" y="1214"/>
                  </a:cubicBezTo>
                  <a:cubicBezTo>
                    <a:pt x="425" y="1171"/>
                    <a:pt x="1446" y="400"/>
                    <a:pt x="2716" y="400"/>
                  </a:cubicBezTo>
                  <a:cubicBezTo>
                    <a:pt x="3368" y="400"/>
                    <a:pt x="4087" y="603"/>
                    <a:pt x="4775" y="1214"/>
                  </a:cubicBezTo>
                  <a:cubicBezTo>
                    <a:pt x="4807" y="1247"/>
                    <a:pt x="4873" y="1247"/>
                    <a:pt x="4905" y="1247"/>
                  </a:cubicBezTo>
                  <a:cubicBezTo>
                    <a:pt x="4971" y="1247"/>
                    <a:pt x="5004" y="1214"/>
                    <a:pt x="5036" y="1181"/>
                  </a:cubicBezTo>
                  <a:cubicBezTo>
                    <a:pt x="5102" y="1083"/>
                    <a:pt x="5102" y="952"/>
                    <a:pt x="5036" y="887"/>
                  </a:cubicBezTo>
                  <a:cubicBezTo>
                    <a:pt x="4273" y="222"/>
                    <a:pt x="3474" y="0"/>
                    <a:pt x="2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5"/>
            <p:cNvSpPr/>
            <p:nvPr/>
          </p:nvSpPr>
          <p:spPr>
            <a:xfrm>
              <a:off x="4781867" y="598582"/>
              <a:ext cx="189022" cy="46244"/>
            </a:xfrm>
            <a:custGeom>
              <a:avLst/>
              <a:gdLst/>
              <a:ahLst/>
              <a:cxnLst/>
              <a:rect l="l" t="t" r="r" b="b"/>
              <a:pathLst>
                <a:path w="5167" h="1254" extrusionOk="0">
                  <a:moveTo>
                    <a:pt x="2787" y="0"/>
                  </a:moveTo>
                  <a:cubicBezTo>
                    <a:pt x="1341" y="0"/>
                    <a:pt x="185" y="887"/>
                    <a:pt x="164" y="887"/>
                  </a:cubicBezTo>
                  <a:cubicBezTo>
                    <a:pt x="0" y="968"/>
                    <a:pt x="176" y="1253"/>
                    <a:pt x="334" y="1253"/>
                  </a:cubicBezTo>
                  <a:cubicBezTo>
                    <a:pt x="366" y="1253"/>
                    <a:pt x="398" y="1241"/>
                    <a:pt x="425" y="1214"/>
                  </a:cubicBezTo>
                  <a:cubicBezTo>
                    <a:pt x="468" y="1171"/>
                    <a:pt x="1482" y="400"/>
                    <a:pt x="2749" y="400"/>
                  </a:cubicBezTo>
                  <a:cubicBezTo>
                    <a:pt x="3400" y="400"/>
                    <a:pt x="4119" y="603"/>
                    <a:pt x="4807" y="1214"/>
                  </a:cubicBezTo>
                  <a:cubicBezTo>
                    <a:pt x="4839" y="1247"/>
                    <a:pt x="4905" y="1247"/>
                    <a:pt x="4937" y="1247"/>
                  </a:cubicBezTo>
                  <a:cubicBezTo>
                    <a:pt x="5003" y="1247"/>
                    <a:pt x="5068" y="1214"/>
                    <a:pt x="5101" y="1181"/>
                  </a:cubicBezTo>
                  <a:cubicBezTo>
                    <a:pt x="5166" y="1083"/>
                    <a:pt x="5166" y="952"/>
                    <a:pt x="5068" y="887"/>
                  </a:cubicBezTo>
                  <a:cubicBezTo>
                    <a:pt x="4305" y="222"/>
                    <a:pt x="3510" y="0"/>
                    <a:pt x="2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4355996" y="718951"/>
              <a:ext cx="220117" cy="64277"/>
            </a:xfrm>
            <a:custGeom>
              <a:avLst/>
              <a:gdLst/>
              <a:ahLst/>
              <a:cxnLst/>
              <a:rect l="l" t="t" r="r" b="b"/>
              <a:pathLst>
                <a:path w="6017" h="1743" extrusionOk="0">
                  <a:moveTo>
                    <a:pt x="2913" y="1"/>
                  </a:moveTo>
                  <a:cubicBezTo>
                    <a:pt x="2292" y="1"/>
                    <a:pt x="1665" y="142"/>
                    <a:pt x="1080" y="435"/>
                  </a:cubicBezTo>
                  <a:lnTo>
                    <a:pt x="0" y="43"/>
                  </a:lnTo>
                  <a:lnTo>
                    <a:pt x="327" y="925"/>
                  </a:lnTo>
                  <a:lnTo>
                    <a:pt x="426" y="1252"/>
                  </a:lnTo>
                  <a:cubicBezTo>
                    <a:pt x="475" y="1269"/>
                    <a:pt x="532" y="1277"/>
                    <a:pt x="585" y="1277"/>
                  </a:cubicBezTo>
                  <a:cubicBezTo>
                    <a:pt x="638" y="1277"/>
                    <a:pt x="687" y="1269"/>
                    <a:pt x="720" y="1252"/>
                  </a:cubicBezTo>
                  <a:cubicBezTo>
                    <a:pt x="1559" y="716"/>
                    <a:pt x="2317" y="525"/>
                    <a:pt x="2970" y="525"/>
                  </a:cubicBezTo>
                  <a:cubicBezTo>
                    <a:pt x="4504" y="525"/>
                    <a:pt x="5458" y="1576"/>
                    <a:pt x="5526" y="1645"/>
                  </a:cubicBezTo>
                  <a:cubicBezTo>
                    <a:pt x="5559" y="1710"/>
                    <a:pt x="5625" y="1743"/>
                    <a:pt x="5723" y="1743"/>
                  </a:cubicBezTo>
                  <a:cubicBezTo>
                    <a:pt x="5788" y="1743"/>
                    <a:pt x="5853" y="1710"/>
                    <a:pt x="5886" y="1677"/>
                  </a:cubicBezTo>
                  <a:cubicBezTo>
                    <a:pt x="5984" y="1579"/>
                    <a:pt x="6017" y="1416"/>
                    <a:pt x="5919" y="1318"/>
                  </a:cubicBezTo>
                  <a:cubicBezTo>
                    <a:pt x="5121" y="457"/>
                    <a:pt x="4027" y="1"/>
                    <a:pt x="2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4839267" y="726511"/>
              <a:ext cx="82567" cy="70399"/>
            </a:xfrm>
            <a:custGeom>
              <a:avLst/>
              <a:gdLst/>
              <a:ahLst/>
              <a:cxnLst/>
              <a:rect l="l" t="t" r="r" b="b"/>
              <a:pathLst>
                <a:path w="2257" h="1909" extrusionOk="0">
                  <a:moveTo>
                    <a:pt x="982" y="1"/>
                  </a:moveTo>
                  <a:cubicBezTo>
                    <a:pt x="426" y="1"/>
                    <a:pt x="1" y="426"/>
                    <a:pt x="1" y="949"/>
                  </a:cubicBezTo>
                  <a:cubicBezTo>
                    <a:pt x="1" y="1527"/>
                    <a:pt x="484" y="1909"/>
                    <a:pt x="979" y="1909"/>
                  </a:cubicBezTo>
                  <a:cubicBezTo>
                    <a:pt x="1212" y="1909"/>
                    <a:pt x="1447" y="1824"/>
                    <a:pt x="1635" y="1636"/>
                  </a:cubicBezTo>
                  <a:cubicBezTo>
                    <a:pt x="2257" y="1015"/>
                    <a:pt x="1832" y="1"/>
                    <a:pt x="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4430151" y="726511"/>
              <a:ext cx="82567" cy="70399"/>
            </a:xfrm>
            <a:custGeom>
              <a:avLst/>
              <a:gdLst/>
              <a:ahLst/>
              <a:cxnLst/>
              <a:rect l="l" t="t" r="r" b="b"/>
              <a:pathLst>
                <a:path w="2257" h="1909" extrusionOk="0">
                  <a:moveTo>
                    <a:pt x="982" y="1"/>
                  </a:moveTo>
                  <a:cubicBezTo>
                    <a:pt x="426" y="1"/>
                    <a:pt x="1" y="426"/>
                    <a:pt x="1" y="949"/>
                  </a:cubicBezTo>
                  <a:cubicBezTo>
                    <a:pt x="1" y="1527"/>
                    <a:pt x="484" y="1909"/>
                    <a:pt x="979" y="1909"/>
                  </a:cubicBezTo>
                  <a:cubicBezTo>
                    <a:pt x="1212" y="1909"/>
                    <a:pt x="1447" y="1824"/>
                    <a:pt x="1636" y="1636"/>
                  </a:cubicBezTo>
                  <a:cubicBezTo>
                    <a:pt x="2257" y="1015"/>
                    <a:pt x="1832" y="1"/>
                    <a:pt x="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5"/>
            <p:cNvSpPr/>
            <p:nvPr/>
          </p:nvSpPr>
          <p:spPr>
            <a:xfrm>
              <a:off x="5012710" y="2541493"/>
              <a:ext cx="256041" cy="21610"/>
            </a:xfrm>
            <a:custGeom>
              <a:avLst/>
              <a:gdLst/>
              <a:ahLst/>
              <a:cxnLst/>
              <a:rect l="l" t="t" r="r" b="b"/>
              <a:pathLst>
                <a:path w="6999" h="586" extrusionOk="0">
                  <a:moveTo>
                    <a:pt x="5690" y="1"/>
                  </a:moveTo>
                  <a:cubicBezTo>
                    <a:pt x="3773" y="1"/>
                    <a:pt x="1865" y="179"/>
                    <a:pt x="1" y="551"/>
                  </a:cubicBezTo>
                  <a:cubicBezTo>
                    <a:pt x="406" y="575"/>
                    <a:pt x="816" y="585"/>
                    <a:pt x="1228" y="585"/>
                  </a:cubicBezTo>
                  <a:cubicBezTo>
                    <a:pt x="1979" y="585"/>
                    <a:pt x="2739" y="549"/>
                    <a:pt x="3500" y="486"/>
                  </a:cubicBezTo>
                  <a:cubicBezTo>
                    <a:pt x="4677" y="421"/>
                    <a:pt x="5854" y="257"/>
                    <a:pt x="6998" y="28"/>
                  </a:cubicBezTo>
                  <a:cubicBezTo>
                    <a:pt x="6562" y="10"/>
                    <a:pt x="6125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5"/>
            <p:cNvSpPr/>
            <p:nvPr/>
          </p:nvSpPr>
          <p:spPr>
            <a:xfrm>
              <a:off x="5012710" y="2838691"/>
              <a:ext cx="234494" cy="16632"/>
            </a:xfrm>
            <a:custGeom>
              <a:avLst/>
              <a:gdLst/>
              <a:ahLst/>
              <a:cxnLst/>
              <a:rect l="l" t="t" r="r" b="b"/>
              <a:pathLst>
                <a:path w="6410" h="451" extrusionOk="0">
                  <a:moveTo>
                    <a:pt x="2396" y="1"/>
                  </a:moveTo>
                  <a:cubicBezTo>
                    <a:pt x="1589" y="1"/>
                    <a:pt x="786" y="38"/>
                    <a:pt x="1" y="111"/>
                  </a:cubicBezTo>
                  <a:cubicBezTo>
                    <a:pt x="1047" y="275"/>
                    <a:pt x="2093" y="405"/>
                    <a:pt x="3173" y="438"/>
                  </a:cubicBezTo>
                  <a:cubicBezTo>
                    <a:pt x="3442" y="446"/>
                    <a:pt x="3712" y="450"/>
                    <a:pt x="3982" y="450"/>
                  </a:cubicBezTo>
                  <a:cubicBezTo>
                    <a:pt x="4791" y="450"/>
                    <a:pt x="5600" y="414"/>
                    <a:pt x="6410" y="340"/>
                  </a:cubicBezTo>
                  <a:cubicBezTo>
                    <a:pt x="5331" y="144"/>
                    <a:pt x="4284" y="46"/>
                    <a:pt x="3205" y="13"/>
                  </a:cubicBezTo>
                  <a:cubicBezTo>
                    <a:pt x="2935" y="5"/>
                    <a:pt x="2666" y="1"/>
                    <a:pt x="2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4046169" y="2138565"/>
              <a:ext cx="15584" cy="487189"/>
            </a:xfrm>
            <a:custGeom>
              <a:avLst/>
              <a:gdLst/>
              <a:ahLst/>
              <a:cxnLst/>
              <a:rect l="l" t="t" r="r" b="b"/>
              <a:pathLst>
                <a:path w="426" h="13211" extrusionOk="0">
                  <a:moveTo>
                    <a:pt x="197" y="0"/>
                  </a:moveTo>
                  <a:cubicBezTo>
                    <a:pt x="99" y="1079"/>
                    <a:pt x="99" y="2191"/>
                    <a:pt x="33" y="3303"/>
                  </a:cubicBezTo>
                  <a:cubicBezTo>
                    <a:pt x="1" y="4415"/>
                    <a:pt x="1" y="5526"/>
                    <a:pt x="1" y="6605"/>
                  </a:cubicBezTo>
                  <a:cubicBezTo>
                    <a:pt x="1" y="7717"/>
                    <a:pt x="1" y="8829"/>
                    <a:pt x="33" y="9941"/>
                  </a:cubicBezTo>
                  <a:lnTo>
                    <a:pt x="99" y="11576"/>
                  </a:lnTo>
                  <a:cubicBezTo>
                    <a:pt x="131" y="12099"/>
                    <a:pt x="164" y="12655"/>
                    <a:pt x="197" y="13210"/>
                  </a:cubicBezTo>
                  <a:cubicBezTo>
                    <a:pt x="262" y="12687"/>
                    <a:pt x="262" y="12131"/>
                    <a:pt x="295" y="11576"/>
                  </a:cubicBezTo>
                  <a:lnTo>
                    <a:pt x="360" y="9941"/>
                  </a:lnTo>
                  <a:cubicBezTo>
                    <a:pt x="393" y="8829"/>
                    <a:pt x="426" y="7717"/>
                    <a:pt x="393" y="6605"/>
                  </a:cubicBezTo>
                  <a:cubicBezTo>
                    <a:pt x="393" y="5526"/>
                    <a:pt x="393" y="4415"/>
                    <a:pt x="360" y="3303"/>
                  </a:cubicBezTo>
                  <a:cubicBezTo>
                    <a:pt x="328" y="2191"/>
                    <a:pt x="295" y="1112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5259138" y="2138565"/>
              <a:ext cx="15584" cy="405173"/>
            </a:xfrm>
            <a:custGeom>
              <a:avLst/>
              <a:gdLst/>
              <a:ahLst/>
              <a:cxnLst/>
              <a:rect l="l" t="t" r="r" b="b"/>
              <a:pathLst>
                <a:path w="426" h="10987" extrusionOk="0">
                  <a:moveTo>
                    <a:pt x="197" y="0"/>
                  </a:moveTo>
                  <a:cubicBezTo>
                    <a:pt x="131" y="883"/>
                    <a:pt x="99" y="1832"/>
                    <a:pt x="33" y="2747"/>
                  </a:cubicBezTo>
                  <a:cubicBezTo>
                    <a:pt x="1" y="3663"/>
                    <a:pt x="1" y="4578"/>
                    <a:pt x="1" y="5494"/>
                  </a:cubicBezTo>
                  <a:cubicBezTo>
                    <a:pt x="1" y="6409"/>
                    <a:pt x="1" y="7325"/>
                    <a:pt x="33" y="8240"/>
                  </a:cubicBezTo>
                  <a:lnTo>
                    <a:pt x="99" y="9614"/>
                  </a:lnTo>
                  <a:cubicBezTo>
                    <a:pt x="131" y="10071"/>
                    <a:pt x="164" y="10529"/>
                    <a:pt x="197" y="10987"/>
                  </a:cubicBezTo>
                  <a:cubicBezTo>
                    <a:pt x="230" y="10529"/>
                    <a:pt x="262" y="10071"/>
                    <a:pt x="295" y="9614"/>
                  </a:cubicBezTo>
                  <a:lnTo>
                    <a:pt x="360" y="8240"/>
                  </a:lnTo>
                  <a:cubicBezTo>
                    <a:pt x="393" y="7325"/>
                    <a:pt x="426" y="6409"/>
                    <a:pt x="393" y="5494"/>
                  </a:cubicBezTo>
                  <a:cubicBezTo>
                    <a:pt x="393" y="4578"/>
                    <a:pt x="393" y="3663"/>
                    <a:pt x="360" y="2747"/>
                  </a:cubicBezTo>
                  <a:cubicBezTo>
                    <a:pt x="328" y="1832"/>
                    <a:pt x="295" y="916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5"/>
            <p:cNvSpPr/>
            <p:nvPr/>
          </p:nvSpPr>
          <p:spPr>
            <a:xfrm>
              <a:off x="4479210" y="252631"/>
              <a:ext cx="302684" cy="255672"/>
            </a:xfrm>
            <a:custGeom>
              <a:avLst/>
              <a:gdLst/>
              <a:ahLst/>
              <a:cxnLst/>
              <a:rect l="l" t="t" r="r" b="b"/>
              <a:pathLst>
                <a:path w="8274" h="6933" extrusionOk="0">
                  <a:moveTo>
                    <a:pt x="8273" y="1"/>
                  </a:moveTo>
                  <a:cubicBezTo>
                    <a:pt x="8011" y="360"/>
                    <a:pt x="7848" y="818"/>
                    <a:pt x="7554" y="1178"/>
                  </a:cubicBezTo>
                  <a:lnTo>
                    <a:pt x="7129" y="1734"/>
                  </a:lnTo>
                  <a:lnTo>
                    <a:pt x="6704" y="2257"/>
                  </a:lnTo>
                  <a:cubicBezTo>
                    <a:pt x="6115" y="2976"/>
                    <a:pt x="5461" y="3597"/>
                    <a:pt x="4774" y="4186"/>
                  </a:cubicBezTo>
                  <a:cubicBezTo>
                    <a:pt x="4055" y="4742"/>
                    <a:pt x="3270" y="5265"/>
                    <a:pt x="2485" y="5723"/>
                  </a:cubicBezTo>
                  <a:cubicBezTo>
                    <a:pt x="2093" y="5952"/>
                    <a:pt x="1668" y="6148"/>
                    <a:pt x="1276" y="6377"/>
                  </a:cubicBezTo>
                  <a:cubicBezTo>
                    <a:pt x="851" y="6573"/>
                    <a:pt x="393" y="6769"/>
                    <a:pt x="0" y="6933"/>
                  </a:cubicBezTo>
                  <a:cubicBezTo>
                    <a:pt x="916" y="6736"/>
                    <a:pt x="1831" y="6409"/>
                    <a:pt x="2682" y="5984"/>
                  </a:cubicBezTo>
                  <a:cubicBezTo>
                    <a:pt x="3499" y="5592"/>
                    <a:pt x="4317" y="5069"/>
                    <a:pt x="5036" y="4480"/>
                  </a:cubicBezTo>
                  <a:cubicBezTo>
                    <a:pt x="5755" y="3892"/>
                    <a:pt x="6409" y="3205"/>
                    <a:pt x="6965" y="2453"/>
                  </a:cubicBezTo>
                  <a:cubicBezTo>
                    <a:pt x="7521" y="1701"/>
                    <a:pt x="7979" y="851"/>
                    <a:pt x="8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5"/>
            <p:cNvSpPr/>
            <p:nvPr/>
          </p:nvSpPr>
          <p:spPr>
            <a:xfrm>
              <a:off x="5113206" y="1060551"/>
              <a:ext cx="62227" cy="495634"/>
            </a:xfrm>
            <a:custGeom>
              <a:avLst/>
              <a:gdLst/>
              <a:ahLst/>
              <a:cxnLst/>
              <a:rect l="l" t="t" r="r" b="b"/>
              <a:pathLst>
                <a:path w="1701" h="13440" extrusionOk="0">
                  <a:moveTo>
                    <a:pt x="295" y="0"/>
                  </a:moveTo>
                  <a:cubicBezTo>
                    <a:pt x="131" y="1145"/>
                    <a:pt x="66" y="2289"/>
                    <a:pt x="33" y="3434"/>
                  </a:cubicBezTo>
                  <a:cubicBezTo>
                    <a:pt x="0" y="4578"/>
                    <a:pt x="33" y="5690"/>
                    <a:pt x="99" y="6834"/>
                  </a:cubicBezTo>
                  <a:cubicBezTo>
                    <a:pt x="164" y="7979"/>
                    <a:pt x="327" y="9123"/>
                    <a:pt x="556" y="10235"/>
                  </a:cubicBezTo>
                  <a:cubicBezTo>
                    <a:pt x="785" y="11347"/>
                    <a:pt x="1145" y="12426"/>
                    <a:pt x="1701" y="13439"/>
                  </a:cubicBezTo>
                  <a:cubicBezTo>
                    <a:pt x="1603" y="13178"/>
                    <a:pt x="1505" y="12916"/>
                    <a:pt x="1406" y="12622"/>
                  </a:cubicBezTo>
                  <a:cubicBezTo>
                    <a:pt x="1341" y="12360"/>
                    <a:pt x="1276" y="12066"/>
                    <a:pt x="1210" y="11804"/>
                  </a:cubicBezTo>
                  <a:cubicBezTo>
                    <a:pt x="1112" y="11575"/>
                    <a:pt x="1080" y="11281"/>
                    <a:pt x="1014" y="10987"/>
                  </a:cubicBezTo>
                  <a:cubicBezTo>
                    <a:pt x="949" y="10725"/>
                    <a:pt x="916" y="10464"/>
                    <a:pt x="883" y="10169"/>
                  </a:cubicBezTo>
                  <a:cubicBezTo>
                    <a:pt x="687" y="9058"/>
                    <a:pt x="589" y="7946"/>
                    <a:pt x="524" y="6802"/>
                  </a:cubicBezTo>
                  <a:cubicBezTo>
                    <a:pt x="426" y="5690"/>
                    <a:pt x="393" y="4545"/>
                    <a:pt x="327" y="3434"/>
                  </a:cubicBezTo>
                  <a:cubicBezTo>
                    <a:pt x="295" y="2845"/>
                    <a:pt x="295" y="2289"/>
                    <a:pt x="295" y="1733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6217521" y="2112050"/>
              <a:ext cx="70604" cy="586057"/>
            </a:xfrm>
            <a:custGeom>
              <a:avLst/>
              <a:gdLst/>
              <a:ahLst/>
              <a:cxnLst/>
              <a:rect l="l" t="t" r="r" b="b"/>
              <a:pathLst>
                <a:path w="1930" h="15892" extrusionOk="0">
                  <a:moveTo>
                    <a:pt x="1" y="0"/>
                  </a:moveTo>
                  <a:lnTo>
                    <a:pt x="1" y="15891"/>
                  </a:lnTo>
                  <a:lnTo>
                    <a:pt x="1930" y="1589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6217521" y="2581099"/>
              <a:ext cx="70604" cy="117012"/>
            </a:xfrm>
            <a:custGeom>
              <a:avLst/>
              <a:gdLst/>
              <a:ahLst/>
              <a:cxnLst/>
              <a:rect l="l" t="t" r="r" b="b"/>
              <a:pathLst>
                <a:path w="1930" h="3173" extrusionOk="0">
                  <a:moveTo>
                    <a:pt x="1" y="1"/>
                  </a:moveTo>
                  <a:lnTo>
                    <a:pt x="1" y="3172"/>
                  </a:lnTo>
                  <a:lnTo>
                    <a:pt x="1930" y="3172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5"/>
            <p:cNvSpPr/>
            <p:nvPr/>
          </p:nvSpPr>
          <p:spPr>
            <a:xfrm>
              <a:off x="5867049" y="2595593"/>
              <a:ext cx="568199" cy="381055"/>
            </a:xfrm>
            <a:custGeom>
              <a:avLst/>
              <a:gdLst/>
              <a:ahLst/>
              <a:cxnLst/>
              <a:rect l="l" t="t" r="r" b="b"/>
              <a:pathLst>
                <a:path w="15532" h="10333" extrusionOk="0">
                  <a:moveTo>
                    <a:pt x="1602" y="0"/>
                  </a:moveTo>
                  <a:cubicBezTo>
                    <a:pt x="719" y="0"/>
                    <a:pt x="0" y="719"/>
                    <a:pt x="0" y="1635"/>
                  </a:cubicBezTo>
                  <a:lnTo>
                    <a:pt x="0" y="10333"/>
                  </a:lnTo>
                  <a:lnTo>
                    <a:pt x="15532" y="10333"/>
                  </a:lnTo>
                  <a:lnTo>
                    <a:pt x="15532" y="1635"/>
                  </a:lnTo>
                  <a:cubicBezTo>
                    <a:pt x="15532" y="752"/>
                    <a:pt x="14812" y="0"/>
                    <a:pt x="13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5"/>
            <p:cNvSpPr/>
            <p:nvPr/>
          </p:nvSpPr>
          <p:spPr>
            <a:xfrm>
              <a:off x="5811991" y="2869300"/>
              <a:ext cx="678276" cy="106133"/>
            </a:xfrm>
            <a:custGeom>
              <a:avLst/>
              <a:gdLst/>
              <a:ahLst/>
              <a:cxnLst/>
              <a:rect l="l" t="t" r="r" b="b"/>
              <a:pathLst>
                <a:path w="18541" h="2878" extrusionOk="0">
                  <a:moveTo>
                    <a:pt x="1342" y="0"/>
                  </a:moveTo>
                  <a:cubicBezTo>
                    <a:pt x="589" y="0"/>
                    <a:pt x="1" y="589"/>
                    <a:pt x="1" y="1308"/>
                  </a:cubicBezTo>
                  <a:lnTo>
                    <a:pt x="1" y="2878"/>
                  </a:lnTo>
                  <a:lnTo>
                    <a:pt x="18541" y="2878"/>
                  </a:lnTo>
                  <a:lnTo>
                    <a:pt x="18541" y="1308"/>
                  </a:lnTo>
                  <a:cubicBezTo>
                    <a:pt x="18541" y="589"/>
                    <a:pt x="17952" y="0"/>
                    <a:pt x="17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5"/>
            <p:cNvSpPr/>
            <p:nvPr/>
          </p:nvSpPr>
          <p:spPr>
            <a:xfrm>
              <a:off x="6217521" y="2112050"/>
              <a:ext cx="70604" cy="14493"/>
            </a:xfrm>
            <a:custGeom>
              <a:avLst/>
              <a:gdLst/>
              <a:ahLst/>
              <a:cxnLst/>
              <a:rect l="l" t="t" r="r" b="b"/>
              <a:pathLst>
                <a:path w="1930" h="393" extrusionOk="0">
                  <a:moveTo>
                    <a:pt x="1" y="0"/>
                  </a:moveTo>
                  <a:lnTo>
                    <a:pt x="1" y="392"/>
                  </a:lnTo>
                  <a:lnTo>
                    <a:pt x="1930" y="392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6179255" y="2075873"/>
              <a:ext cx="145964" cy="36214"/>
            </a:xfrm>
            <a:custGeom>
              <a:avLst/>
              <a:gdLst/>
              <a:ahLst/>
              <a:cxnLst/>
              <a:rect l="l" t="t" r="r" b="b"/>
              <a:pathLst>
                <a:path w="3990" h="982" extrusionOk="0">
                  <a:moveTo>
                    <a:pt x="0" y="0"/>
                  </a:moveTo>
                  <a:cubicBezTo>
                    <a:pt x="0" y="164"/>
                    <a:pt x="33" y="294"/>
                    <a:pt x="98" y="425"/>
                  </a:cubicBezTo>
                  <a:cubicBezTo>
                    <a:pt x="262" y="752"/>
                    <a:pt x="589" y="981"/>
                    <a:pt x="949" y="981"/>
                  </a:cubicBezTo>
                  <a:lnTo>
                    <a:pt x="3041" y="981"/>
                  </a:lnTo>
                  <a:cubicBezTo>
                    <a:pt x="3303" y="981"/>
                    <a:pt x="3532" y="883"/>
                    <a:pt x="3695" y="687"/>
                  </a:cubicBezTo>
                  <a:cubicBezTo>
                    <a:pt x="3793" y="621"/>
                    <a:pt x="3859" y="523"/>
                    <a:pt x="3891" y="425"/>
                  </a:cubicBezTo>
                  <a:cubicBezTo>
                    <a:pt x="3957" y="294"/>
                    <a:pt x="3989" y="164"/>
                    <a:pt x="3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6179255" y="2075873"/>
              <a:ext cx="145964" cy="15710"/>
            </a:xfrm>
            <a:custGeom>
              <a:avLst/>
              <a:gdLst/>
              <a:ahLst/>
              <a:cxnLst/>
              <a:rect l="l" t="t" r="r" b="b"/>
              <a:pathLst>
                <a:path w="3990" h="426" extrusionOk="0">
                  <a:moveTo>
                    <a:pt x="0" y="0"/>
                  </a:moveTo>
                  <a:cubicBezTo>
                    <a:pt x="0" y="164"/>
                    <a:pt x="33" y="294"/>
                    <a:pt x="98" y="425"/>
                  </a:cubicBezTo>
                  <a:lnTo>
                    <a:pt x="3891" y="425"/>
                  </a:lnTo>
                  <a:cubicBezTo>
                    <a:pt x="3957" y="294"/>
                    <a:pt x="3989" y="164"/>
                    <a:pt x="3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5"/>
            <p:cNvSpPr/>
            <p:nvPr/>
          </p:nvSpPr>
          <p:spPr>
            <a:xfrm>
              <a:off x="6047663" y="1925116"/>
              <a:ext cx="409139" cy="150792"/>
            </a:xfrm>
            <a:custGeom>
              <a:avLst/>
              <a:gdLst/>
              <a:ahLst/>
              <a:cxnLst/>
              <a:rect l="l" t="t" r="r" b="b"/>
              <a:pathLst>
                <a:path w="11184" h="4089" extrusionOk="0">
                  <a:moveTo>
                    <a:pt x="883" y="1"/>
                  </a:moveTo>
                  <a:cubicBezTo>
                    <a:pt x="393" y="1"/>
                    <a:pt x="0" y="393"/>
                    <a:pt x="0" y="884"/>
                  </a:cubicBezTo>
                  <a:lnTo>
                    <a:pt x="0" y="3238"/>
                  </a:lnTo>
                  <a:cubicBezTo>
                    <a:pt x="0" y="3696"/>
                    <a:pt x="393" y="4088"/>
                    <a:pt x="883" y="4088"/>
                  </a:cubicBezTo>
                  <a:lnTo>
                    <a:pt x="10300" y="4088"/>
                  </a:lnTo>
                  <a:cubicBezTo>
                    <a:pt x="10791" y="4088"/>
                    <a:pt x="11183" y="3696"/>
                    <a:pt x="11183" y="3238"/>
                  </a:cubicBezTo>
                  <a:lnTo>
                    <a:pt x="11183" y="884"/>
                  </a:lnTo>
                  <a:cubicBezTo>
                    <a:pt x="11183" y="393"/>
                    <a:pt x="10791" y="1"/>
                    <a:pt x="10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5"/>
            <p:cNvSpPr/>
            <p:nvPr/>
          </p:nvSpPr>
          <p:spPr>
            <a:xfrm>
              <a:off x="6081174" y="1962510"/>
              <a:ext cx="346912" cy="77221"/>
            </a:xfrm>
            <a:custGeom>
              <a:avLst/>
              <a:gdLst/>
              <a:ahLst/>
              <a:cxnLst/>
              <a:rect l="l" t="t" r="r" b="b"/>
              <a:pathLst>
                <a:path w="9483" h="2094" extrusionOk="0">
                  <a:moveTo>
                    <a:pt x="0" y="1"/>
                  </a:moveTo>
                  <a:lnTo>
                    <a:pt x="0" y="2093"/>
                  </a:lnTo>
                  <a:lnTo>
                    <a:pt x="9483" y="2093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5"/>
            <p:cNvSpPr/>
            <p:nvPr/>
          </p:nvSpPr>
          <p:spPr>
            <a:xfrm>
              <a:off x="5926827" y="2649397"/>
              <a:ext cx="197436" cy="170485"/>
            </a:xfrm>
            <a:custGeom>
              <a:avLst/>
              <a:gdLst/>
              <a:ahLst/>
              <a:cxnLst/>
              <a:rect l="l" t="t" r="r" b="b"/>
              <a:pathLst>
                <a:path w="5397" h="4623" extrusionOk="0">
                  <a:moveTo>
                    <a:pt x="2350" y="0"/>
                  </a:moveTo>
                  <a:cubicBezTo>
                    <a:pt x="1151" y="0"/>
                    <a:pt x="1" y="933"/>
                    <a:pt x="1" y="2334"/>
                  </a:cubicBezTo>
                  <a:cubicBezTo>
                    <a:pt x="1" y="3609"/>
                    <a:pt x="1047" y="4623"/>
                    <a:pt x="2323" y="4623"/>
                  </a:cubicBezTo>
                  <a:cubicBezTo>
                    <a:pt x="4383" y="4623"/>
                    <a:pt x="5396" y="2138"/>
                    <a:pt x="3957" y="666"/>
                  </a:cubicBezTo>
                  <a:cubicBezTo>
                    <a:pt x="3487" y="206"/>
                    <a:pt x="2913" y="0"/>
                    <a:pt x="2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5"/>
            <p:cNvSpPr/>
            <p:nvPr/>
          </p:nvSpPr>
          <p:spPr>
            <a:xfrm>
              <a:off x="5998604" y="2686017"/>
              <a:ext cx="26376" cy="97688"/>
            </a:xfrm>
            <a:custGeom>
              <a:avLst/>
              <a:gdLst/>
              <a:ahLst/>
              <a:cxnLst/>
              <a:rect l="l" t="t" r="r" b="b"/>
              <a:pathLst>
                <a:path w="721" h="2649" extrusionOk="0">
                  <a:moveTo>
                    <a:pt x="1" y="0"/>
                  </a:moveTo>
                  <a:lnTo>
                    <a:pt x="1" y="2649"/>
                  </a:lnTo>
                  <a:lnTo>
                    <a:pt x="720" y="264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5"/>
            <p:cNvSpPr/>
            <p:nvPr/>
          </p:nvSpPr>
          <p:spPr>
            <a:xfrm>
              <a:off x="5963923" y="2722194"/>
              <a:ext cx="95736" cy="25335"/>
            </a:xfrm>
            <a:custGeom>
              <a:avLst/>
              <a:gdLst/>
              <a:ahLst/>
              <a:cxnLst/>
              <a:rect l="l" t="t" r="r" b="b"/>
              <a:pathLst>
                <a:path w="2617" h="687" extrusionOk="0">
                  <a:moveTo>
                    <a:pt x="1" y="0"/>
                  </a:moveTo>
                  <a:lnTo>
                    <a:pt x="1" y="687"/>
                  </a:lnTo>
                  <a:lnTo>
                    <a:pt x="2616" y="68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5"/>
            <p:cNvSpPr/>
            <p:nvPr/>
          </p:nvSpPr>
          <p:spPr>
            <a:xfrm>
              <a:off x="2214762" y="1374787"/>
              <a:ext cx="1724938" cy="1115913"/>
            </a:xfrm>
            <a:custGeom>
              <a:avLst/>
              <a:gdLst/>
              <a:ahLst/>
              <a:cxnLst/>
              <a:rect l="l" t="t" r="r" b="b"/>
              <a:pathLst>
                <a:path w="47152" h="30260" extrusionOk="0">
                  <a:moveTo>
                    <a:pt x="3741" y="1"/>
                  </a:moveTo>
                  <a:cubicBezTo>
                    <a:pt x="3540" y="1"/>
                    <a:pt x="3331" y="31"/>
                    <a:pt x="3140" y="79"/>
                  </a:cubicBezTo>
                  <a:cubicBezTo>
                    <a:pt x="1309" y="471"/>
                    <a:pt x="1" y="2074"/>
                    <a:pt x="34" y="3970"/>
                  </a:cubicBezTo>
                  <a:lnTo>
                    <a:pt x="34" y="26303"/>
                  </a:lnTo>
                  <a:cubicBezTo>
                    <a:pt x="1" y="28494"/>
                    <a:pt x="1799" y="30259"/>
                    <a:pt x="3957" y="30259"/>
                  </a:cubicBezTo>
                  <a:lnTo>
                    <a:pt x="43195" y="30259"/>
                  </a:lnTo>
                  <a:cubicBezTo>
                    <a:pt x="45386" y="30259"/>
                    <a:pt x="47152" y="28494"/>
                    <a:pt x="47152" y="26303"/>
                  </a:cubicBezTo>
                  <a:lnTo>
                    <a:pt x="47152" y="3970"/>
                  </a:lnTo>
                  <a:cubicBezTo>
                    <a:pt x="47152" y="1799"/>
                    <a:pt x="45418" y="13"/>
                    <a:pt x="43254" y="13"/>
                  </a:cubicBezTo>
                  <a:cubicBezTo>
                    <a:pt x="43234" y="13"/>
                    <a:pt x="43215" y="13"/>
                    <a:pt x="43195" y="14"/>
                  </a:cubicBezTo>
                  <a:lnTo>
                    <a:pt x="3957" y="14"/>
                  </a:lnTo>
                  <a:cubicBezTo>
                    <a:pt x="3887" y="5"/>
                    <a:pt x="3815" y="1"/>
                    <a:pt x="3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5"/>
            <p:cNvSpPr/>
            <p:nvPr/>
          </p:nvSpPr>
          <p:spPr>
            <a:xfrm>
              <a:off x="2214762" y="1377664"/>
              <a:ext cx="1716561" cy="1114217"/>
            </a:xfrm>
            <a:custGeom>
              <a:avLst/>
              <a:gdLst/>
              <a:ahLst/>
              <a:cxnLst/>
              <a:rect l="l" t="t" r="r" b="b"/>
              <a:pathLst>
                <a:path w="46923" h="30214" extrusionOk="0">
                  <a:moveTo>
                    <a:pt x="3140" y="1"/>
                  </a:moveTo>
                  <a:cubicBezTo>
                    <a:pt x="1309" y="393"/>
                    <a:pt x="1" y="1996"/>
                    <a:pt x="34" y="3892"/>
                  </a:cubicBezTo>
                  <a:lnTo>
                    <a:pt x="34" y="26258"/>
                  </a:lnTo>
                  <a:cubicBezTo>
                    <a:pt x="1" y="28416"/>
                    <a:pt x="1799" y="30214"/>
                    <a:pt x="3957" y="30214"/>
                  </a:cubicBezTo>
                  <a:lnTo>
                    <a:pt x="43195" y="30214"/>
                  </a:lnTo>
                  <a:cubicBezTo>
                    <a:pt x="44863" y="30214"/>
                    <a:pt x="46334" y="29168"/>
                    <a:pt x="46923" y="27631"/>
                  </a:cubicBezTo>
                  <a:cubicBezTo>
                    <a:pt x="19783" y="27402"/>
                    <a:pt x="7489" y="8928"/>
                    <a:pt x="3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5"/>
            <p:cNvSpPr/>
            <p:nvPr/>
          </p:nvSpPr>
          <p:spPr>
            <a:xfrm>
              <a:off x="2946875" y="2267564"/>
              <a:ext cx="263175" cy="709081"/>
            </a:xfrm>
            <a:custGeom>
              <a:avLst/>
              <a:gdLst/>
              <a:ahLst/>
              <a:cxnLst/>
              <a:rect l="l" t="t" r="r" b="b"/>
              <a:pathLst>
                <a:path w="7194" h="19228" extrusionOk="0">
                  <a:moveTo>
                    <a:pt x="3242" y="1"/>
                  </a:moveTo>
                  <a:cubicBezTo>
                    <a:pt x="1503" y="1"/>
                    <a:pt x="33" y="1395"/>
                    <a:pt x="0" y="3173"/>
                  </a:cubicBezTo>
                  <a:lnTo>
                    <a:pt x="0" y="19228"/>
                  </a:lnTo>
                  <a:lnTo>
                    <a:pt x="7194" y="19228"/>
                  </a:lnTo>
                  <a:lnTo>
                    <a:pt x="7194" y="3173"/>
                  </a:lnTo>
                  <a:cubicBezTo>
                    <a:pt x="7129" y="1395"/>
                    <a:pt x="5690" y="1"/>
                    <a:pt x="3920" y="1"/>
                  </a:cubicBezTo>
                  <a:cubicBezTo>
                    <a:pt x="3900" y="1"/>
                    <a:pt x="3879" y="1"/>
                    <a:pt x="3859" y="1"/>
                  </a:cubicBezTo>
                  <a:lnTo>
                    <a:pt x="3303" y="1"/>
                  </a:lnTo>
                  <a:cubicBezTo>
                    <a:pt x="3283" y="1"/>
                    <a:pt x="3262" y="1"/>
                    <a:pt x="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5"/>
            <p:cNvSpPr/>
            <p:nvPr/>
          </p:nvSpPr>
          <p:spPr>
            <a:xfrm>
              <a:off x="2946875" y="2679969"/>
              <a:ext cx="262004" cy="176090"/>
            </a:xfrm>
            <a:custGeom>
              <a:avLst/>
              <a:gdLst/>
              <a:ahLst/>
              <a:cxnLst/>
              <a:rect l="l" t="t" r="r" b="b"/>
              <a:pathLst>
                <a:path w="7162" h="4775" extrusionOk="0">
                  <a:moveTo>
                    <a:pt x="0" y="1"/>
                  </a:moveTo>
                  <a:lnTo>
                    <a:pt x="0" y="4775"/>
                  </a:lnTo>
                  <a:lnTo>
                    <a:pt x="7161" y="4775"/>
                  </a:lnTo>
                  <a:lnTo>
                    <a:pt x="71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5"/>
            <p:cNvSpPr/>
            <p:nvPr/>
          </p:nvSpPr>
          <p:spPr>
            <a:xfrm>
              <a:off x="2312880" y="2726988"/>
              <a:ext cx="1529953" cy="259323"/>
            </a:xfrm>
            <a:custGeom>
              <a:avLst/>
              <a:gdLst/>
              <a:ahLst/>
              <a:cxnLst/>
              <a:rect l="l" t="t" r="r" b="b"/>
              <a:pathLst>
                <a:path w="41822" h="7032" extrusionOk="0">
                  <a:moveTo>
                    <a:pt x="38348" y="1"/>
                  </a:moveTo>
                  <a:cubicBezTo>
                    <a:pt x="38328" y="1"/>
                    <a:pt x="38309" y="1"/>
                    <a:pt x="38290" y="1"/>
                  </a:cubicBezTo>
                  <a:lnTo>
                    <a:pt x="3532" y="1"/>
                  </a:lnTo>
                  <a:cubicBezTo>
                    <a:pt x="1602" y="1"/>
                    <a:pt x="0" y="1571"/>
                    <a:pt x="0" y="3500"/>
                  </a:cubicBezTo>
                  <a:lnTo>
                    <a:pt x="0" y="7031"/>
                  </a:lnTo>
                  <a:lnTo>
                    <a:pt x="41821" y="7031"/>
                  </a:lnTo>
                  <a:lnTo>
                    <a:pt x="41821" y="3500"/>
                  </a:lnTo>
                  <a:cubicBezTo>
                    <a:pt x="41821" y="1590"/>
                    <a:pt x="40251" y="1"/>
                    <a:pt x="38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5"/>
            <p:cNvSpPr/>
            <p:nvPr/>
          </p:nvSpPr>
          <p:spPr>
            <a:xfrm>
              <a:off x="2949253" y="1545274"/>
              <a:ext cx="296684" cy="299113"/>
            </a:xfrm>
            <a:custGeom>
              <a:avLst/>
              <a:gdLst/>
              <a:ahLst/>
              <a:cxnLst/>
              <a:rect l="l" t="t" r="r" b="b"/>
              <a:pathLst>
                <a:path w="8110" h="8111" extrusionOk="0">
                  <a:moveTo>
                    <a:pt x="4055" y="1"/>
                  </a:moveTo>
                  <a:cubicBezTo>
                    <a:pt x="1832" y="1"/>
                    <a:pt x="1" y="1832"/>
                    <a:pt x="1" y="4056"/>
                  </a:cubicBezTo>
                  <a:cubicBezTo>
                    <a:pt x="1" y="6279"/>
                    <a:pt x="1832" y="8110"/>
                    <a:pt x="4055" y="8110"/>
                  </a:cubicBezTo>
                  <a:cubicBezTo>
                    <a:pt x="6311" y="8110"/>
                    <a:pt x="8110" y="6279"/>
                    <a:pt x="8110" y="4056"/>
                  </a:cubicBezTo>
                  <a:cubicBezTo>
                    <a:pt x="8110" y="1832"/>
                    <a:pt x="6311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5"/>
            <p:cNvSpPr/>
            <p:nvPr/>
          </p:nvSpPr>
          <p:spPr>
            <a:xfrm>
              <a:off x="3074845" y="1609183"/>
              <a:ext cx="45509" cy="171296"/>
            </a:xfrm>
            <a:custGeom>
              <a:avLst/>
              <a:gdLst/>
              <a:ahLst/>
              <a:cxnLst/>
              <a:rect l="l" t="t" r="r" b="b"/>
              <a:pathLst>
                <a:path w="1244" h="4645" extrusionOk="0">
                  <a:moveTo>
                    <a:pt x="1" y="1"/>
                  </a:moveTo>
                  <a:lnTo>
                    <a:pt x="1" y="4644"/>
                  </a:lnTo>
                  <a:lnTo>
                    <a:pt x="1243" y="4644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5"/>
            <p:cNvSpPr/>
            <p:nvPr/>
          </p:nvSpPr>
          <p:spPr>
            <a:xfrm>
              <a:off x="3013860" y="1671912"/>
              <a:ext cx="168682" cy="45839"/>
            </a:xfrm>
            <a:custGeom>
              <a:avLst/>
              <a:gdLst/>
              <a:ahLst/>
              <a:cxnLst/>
              <a:rect l="l" t="t" r="r" b="b"/>
              <a:pathLst>
                <a:path w="4611" h="1243" extrusionOk="0">
                  <a:moveTo>
                    <a:pt x="0" y="0"/>
                  </a:moveTo>
                  <a:lnTo>
                    <a:pt x="0" y="1243"/>
                  </a:lnTo>
                  <a:lnTo>
                    <a:pt x="4611" y="1243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5"/>
            <p:cNvSpPr/>
            <p:nvPr/>
          </p:nvSpPr>
          <p:spPr>
            <a:xfrm>
              <a:off x="2312880" y="2878962"/>
              <a:ext cx="1529953" cy="91677"/>
            </a:xfrm>
            <a:custGeom>
              <a:avLst/>
              <a:gdLst/>
              <a:ahLst/>
              <a:cxnLst/>
              <a:rect l="l" t="t" r="r" b="b"/>
              <a:pathLst>
                <a:path w="41822" h="2486" extrusionOk="0">
                  <a:moveTo>
                    <a:pt x="0" y="0"/>
                  </a:moveTo>
                  <a:lnTo>
                    <a:pt x="0" y="2485"/>
                  </a:lnTo>
                  <a:lnTo>
                    <a:pt x="41821" y="2485"/>
                  </a:lnTo>
                  <a:lnTo>
                    <a:pt x="418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5"/>
            <p:cNvSpPr/>
            <p:nvPr/>
          </p:nvSpPr>
          <p:spPr>
            <a:xfrm>
              <a:off x="1600862" y="3150273"/>
              <a:ext cx="5620616" cy="2434579"/>
            </a:xfrm>
            <a:custGeom>
              <a:avLst/>
              <a:gdLst/>
              <a:ahLst/>
              <a:cxnLst/>
              <a:rect l="l" t="t" r="r" b="b"/>
              <a:pathLst>
                <a:path w="261424" h="66018" extrusionOk="0">
                  <a:moveTo>
                    <a:pt x="1" y="0"/>
                  </a:moveTo>
                  <a:lnTo>
                    <a:pt x="1" y="66018"/>
                  </a:lnTo>
                  <a:lnTo>
                    <a:pt x="261423" y="66018"/>
                  </a:lnTo>
                  <a:lnTo>
                    <a:pt x="261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5"/>
            <p:cNvSpPr/>
            <p:nvPr/>
          </p:nvSpPr>
          <p:spPr>
            <a:xfrm>
              <a:off x="1356900" y="2924764"/>
              <a:ext cx="6107806" cy="225543"/>
            </a:xfrm>
            <a:custGeom>
              <a:avLst/>
              <a:gdLst/>
              <a:ahLst/>
              <a:cxnLst/>
              <a:rect l="l" t="t" r="r" b="b"/>
              <a:pathLst>
                <a:path w="284084" h="6116" extrusionOk="0">
                  <a:moveTo>
                    <a:pt x="1" y="1"/>
                  </a:moveTo>
                  <a:lnTo>
                    <a:pt x="1" y="6115"/>
                  </a:lnTo>
                  <a:lnTo>
                    <a:pt x="284083" y="6115"/>
                  </a:lnTo>
                  <a:lnTo>
                    <a:pt x="284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5"/>
            <p:cNvSpPr/>
            <p:nvPr/>
          </p:nvSpPr>
          <p:spPr>
            <a:xfrm>
              <a:off x="3810625" y="3885849"/>
              <a:ext cx="1273853" cy="1132262"/>
            </a:xfrm>
            <a:custGeom>
              <a:avLst/>
              <a:gdLst/>
              <a:ahLst/>
              <a:cxnLst/>
              <a:rect l="l" t="t" r="r" b="b"/>
              <a:pathLst>
                <a:path w="18148" h="16002" extrusionOk="0">
                  <a:moveTo>
                    <a:pt x="9067" y="1"/>
                  </a:moveTo>
                  <a:cubicBezTo>
                    <a:pt x="8061" y="1"/>
                    <a:pt x="7038" y="192"/>
                    <a:pt x="6050" y="595"/>
                  </a:cubicBezTo>
                  <a:cubicBezTo>
                    <a:pt x="1962" y="2263"/>
                    <a:pt x="0" y="6939"/>
                    <a:pt x="1701" y="11026"/>
                  </a:cubicBezTo>
                  <a:cubicBezTo>
                    <a:pt x="2965" y="14125"/>
                    <a:pt x="5940" y="16002"/>
                    <a:pt x="9086" y="16002"/>
                  </a:cubicBezTo>
                  <a:cubicBezTo>
                    <a:pt x="10089" y="16002"/>
                    <a:pt x="11110" y="15811"/>
                    <a:pt x="12099" y="15407"/>
                  </a:cubicBezTo>
                  <a:cubicBezTo>
                    <a:pt x="16186" y="13740"/>
                    <a:pt x="18148" y="9064"/>
                    <a:pt x="16480" y="4977"/>
                  </a:cubicBezTo>
                  <a:cubicBezTo>
                    <a:pt x="15216" y="1878"/>
                    <a:pt x="12223" y="1"/>
                    <a:pt x="9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5"/>
            <p:cNvSpPr/>
            <p:nvPr/>
          </p:nvSpPr>
          <p:spPr>
            <a:xfrm>
              <a:off x="4363753" y="4129188"/>
              <a:ext cx="169936" cy="645591"/>
            </a:xfrm>
            <a:custGeom>
              <a:avLst/>
              <a:gdLst/>
              <a:ahLst/>
              <a:cxnLst/>
              <a:rect l="l" t="t" r="r" b="b"/>
              <a:pathLst>
                <a:path w="2421" h="9124" extrusionOk="0">
                  <a:moveTo>
                    <a:pt x="1" y="1"/>
                  </a:moveTo>
                  <a:lnTo>
                    <a:pt x="1" y="9124"/>
                  </a:lnTo>
                  <a:lnTo>
                    <a:pt x="2420" y="9124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5"/>
            <p:cNvSpPr/>
            <p:nvPr/>
          </p:nvSpPr>
          <p:spPr>
            <a:xfrm>
              <a:off x="4127340" y="4367502"/>
              <a:ext cx="642753" cy="171304"/>
            </a:xfrm>
            <a:custGeom>
              <a:avLst/>
              <a:gdLst/>
              <a:ahLst/>
              <a:cxnLst/>
              <a:rect l="l" t="t" r="r" b="b"/>
              <a:pathLst>
                <a:path w="9157" h="2421" extrusionOk="0">
                  <a:moveTo>
                    <a:pt x="1" y="1"/>
                  </a:moveTo>
                  <a:lnTo>
                    <a:pt x="1" y="2421"/>
                  </a:lnTo>
                  <a:lnTo>
                    <a:pt x="9156" y="2421"/>
                  </a:lnTo>
                  <a:lnTo>
                    <a:pt x="91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55"/>
          <p:cNvSpPr txBox="1">
            <a:spLocks noGrp="1"/>
          </p:cNvSpPr>
          <p:nvPr>
            <p:ph type="ctrTitle"/>
          </p:nvPr>
        </p:nvSpPr>
        <p:spPr>
          <a:xfrm>
            <a:off x="4071934" y="1071552"/>
            <a:ext cx="4787794" cy="17917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5300" dirty="0"/>
              <a:t>PHARMACY</a:t>
            </a:r>
            <a:r>
              <a:rPr lang="en" dirty="0"/>
              <a:t> </a:t>
            </a:r>
            <a:r>
              <a:rPr lang="id-ID" sz="3200" spc="-5" dirty="0">
                <a:solidFill>
                  <a:srgbClr val="2E5496"/>
                </a:solidFill>
                <a:latin typeface="Times New Roman"/>
                <a:cs typeface="Times New Roman"/>
              </a:rPr>
              <a:t>Drug </a:t>
            </a:r>
            <a:r>
              <a:rPr lang="id-ID" sz="3200" spc="-10" dirty="0">
                <a:solidFill>
                  <a:srgbClr val="2E5496"/>
                </a:solidFill>
                <a:latin typeface="Times New Roman"/>
                <a:cs typeface="Times New Roman"/>
              </a:rPr>
              <a:t>Related</a:t>
            </a:r>
            <a:r>
              <a:rPr lang="id-ID" sz="3200" spc="-90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r>
              <a:rPr lang="id-ID" sz="3200" spc="-10" dirty="0">
                <a:solidFill>
                  <a:srgbClr val="2E5496"/>
                </a:solidFill>
                <a:latin typeface="Times New Roman"/>
                <a:cs typeface="Times New Roman"/>
              </a:rPr>
              <a:t>Problems</a:t>
            </a:r>
            <a:br>
              <a:rPr lang="id-ID" sz="3200" spc="-10" dirty="0">
                <a:solidFill>
                  <a:srgbClr val="2E5496"/>
                </a:solidFill>
                <a:latin typeface="Times New Roman"/>
                <a:cs typeface="Times New Roman"/>
              </a:rPr>
            </a:br>
            <a:br>
              <a:rPr lang="id-ID" sz="3200" spc="-10" dirty="0">
                <a:solidFill>
                  <a:srgbClr val="2E5496"/>
                </a:solidFill>
                <a:latin typeface="Times New Roman"/>
                <a:cs typeface="Times New Roman"/>
              </a:rPr>
            </a:br>
            <a:r>
              <a:rPr lang="id-ID" sz="3200" spc="-10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endParaRPr sz="3900" dirty="0">
              <a:solidFill>
                <a:schemeClr val="accent2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929454" y="3786196"/>
            <a:ext cx="207170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 DOSEN</a:t>
            </a:r>
            <a:endParaRPr lang="id-ID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Tanggung</a:t>
            </a:r>
            <a:r>
              <a:rPr lang="en-US" sz="3600" dirty="0"/>
              <a:t> </a:t>
            </a:r>
            <a:r>
              <a:rPr lang="en-US" sz="3600" dirty="0" err="1"/>
              <a:t>Jawab</a:t>
            </a:r>
            <a:r>
              <a:rPr lang="en-US" sz="3600" dirty="0"/>
              <a:t> Pharmacist </a:t>
            </a:r>
            <a:r>
              <a:rPr lang="en-US" sz="3600" dirty="0" err="1"/>
              <a:t>thd</a:t>
            </a:r>
            <a:r>
              <a:rPr lang="en-US" sz="3600" dirty="0"/>
              <a:t> DRPs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7350"/>
            <a:ext cx="8229600" cy="23184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1. </a:t>
            </a:r>
            <a:r>
              <a:rPr lang="en-US" sz="2400" dirty="0" err="1"/>
              <a:t>Mengidentifikasi</a:t>
            </a:r>
            <a:r>
              <a:rPr lang="en-US" sz="2400" dirty="0"/>
              <a:t> DRPs </a:t>
            </a:r>
            <a:r>
              <a:rPr lang="en-US" sz="2400" dirty="0" err="1"/>
              <a:t>aktual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2. </a:t>
            </a:r>
            <a:r>
              <a:rPr lang="en-US" sz="2400" dirty="0" err="1"/>
              <a:t>Mengatasi</a:t>
            </a:r>
            <a:r>
              <a:rPr lang="en-US" sz="2400" dirty="0"/>
              <a:t> DRPs yang </a:t>
            </a:r>
            <a:r>
              <a:rPr lang="en-US" sz="2400" dirty="0" err="1"/>
              <a:t>terjadi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3.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DRPs yang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(Rovers, et al., 2003 )</a:t>
            </a:r>
          </a:p>
        </p:txBody>
      </p:sp>
    </p:spTree>
    <p:extLst>
      <p:ext uri="{BB962C8B-B14F-4D97-AF65-F5344CB8AC3E}">
        <p14:creationId xmlns:p14="http://schemas.microsoft.com/office/powerpoint/2010/main" val="288739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60"/>
          <p:cNvSpPr/>
          <p:nvPr/>
        </p:nvSpPr>
        <p:spPr>
          <a:xfrm>
            <a:off x="0" y="4127400"/>
            <a:ext cx="9144000" cy="10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60"/>
          <p:cNvSpPr/>
          <p:nvPr/>
        </p:nvSpPr>
        <p:spPr>
          <a:xfrm>
            <a:off x="6150675" y="545225"/>
            <a:ext cx="1971900" cy="1971900"/>
          </a:xfrm>
          <a:prstGeom prst="ellipse">
            <a:avLst/>
          </a:prstGeom>
          <a:solidFill>
            <a:srgbClr val="FFFFFF">
              <a:alpha val="42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60"/>
          <p:cNvSpPr txBox="1">
            <a:spLocks noGrp="1"/>
          </p:cNvSpPr>
          <p:nvPr>
            <p:ph type="title"/>
          </p:nvPr>
        </p:nvSpPr>
        <p:spPr>
          <a:xfrm>
            <a:off x="-47693" y="320750"/>
            <a:ext cx="5918666" cy="16430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pc="-55" dirty="0">
                <a:latin typeface="Calibri"/>
                <a:cs typeface="Calibri"/>
              </a:rPr>
              <a:t>Temuan</a:t>
            </a:r>
            <a:r>
              <a:rPr lang="id-ID" spc="-15" dirty="0">
                <a:latin typeface="Calibri"/>
                <a:cs typeface="Calibri"/>
              </a:rPr>
              <a:t> DRPs</a:t>
            </a:r>
            <a:r>
              <a:rPr lang="id-ID" spc="-25" dirty="0">
                <a:latin typeface="Calibri"/>
                <a:cs typeface="Calibri"/>
              </a:rPr>
              <a:t> </a:t>
            </a:r>
            <a:r>
              <a:rPr lang="id-ID" spc="-10" dirty="0">
                <a:latin typeface="Calibri"/>
                <a:cs typeface="Calibri"/>
              </a:rPr>
              <a:t>merupakan</a:t>
            </a:r>
            <a:r>
              <a:rPr lang="id-ID" spc="15" dirty="0">
                <a:latin typeface="Calibri"/>
                <a:cs typeface="Calibri"/>
              </a:rPr>
              <a:t> </a:t>
            </a:r>
            <a:r>
              <a:rPr lang="id-ID" spc="-15" dirty="0">
                <a:solidFill>
                  <a:srgbClr val="00AFEF"/>
                </a:solidFill>
                <a:latin typeface="Calibri"/>
                <a:cs typeface="Calibri"/>
              </a:rPr>
              <a:t>ASSESMENT</a:t>
            </a:r>
            <a:r>
              <a:rPr lang="id-ID" spc="-18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dari </a:t>
            </a:r>
            <a:r>
              <a:rPr lang="id-ID" spc="-710" dirty="0">
                <a:latin typeface="Calibri"/>
                <a:cs typeface="Calibri"/>
              </a:rPr>
              <a:t> </a:t>
            </a:r>
            <a:r>
              <a:rPr lang="id-ID" spc="-20" dirty="0">
                <a:latin typeface="Calibri"/>
                <a:cs typeface="Calibri"/>
              </a:rPr>
              <a:t>Apoteker</a:t>
            </a:r>
            <a:r>
              <a:rPr lang="id-ID" spc="-1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: </a:t>
            </a:r>
            <a:endParaRPr dirty="0"/>
          </a:p>
        </p:txBody>
      </p:sp>
      <p:grpSp>
        <p:nvGrpSpPr>
          <p:cNvPr id="1568" name="Google Shape;1568;p60"/>
          <p:cNvGrpSpPr/>
          <p:nvPr/>
        </p:nvGrpSpPr>
        <p:grpSpPr>
          <a:xfrm>
            <a:off x="6518975" y="764407"/>
            <a:ext cx="1235149" cy="3842662"/>
            <a:chOff x="6206000" y="1003750"/>
            <a:chExt cx="1193150" cy="3712000"/>
          </a:xfrm>
        </p:grpSpPr>
        <p:sp>
          <p:nvSpPr>
            <p:cNvPr id="1569" name="Google Shape;1569;p60"/>
            <p:cNvSpPr/>
            <p:nvPr/>
          </p:nvSpPr>
          <p:spPr>
            <a:xfrm>
              <a:off x="6338200" y="1003750"/>
              <a:ext cx="967525" cy="823850"/>
            </a:xfrm>
            <a:custGeom>
              <a:avLst/>
              <a:gdLst/>
              <a:ahLst/>
              <a:cxnLst/>
              <a:rect l="l" t="t" r="r" b="b"/>
              <a:pathLst>
                <a:path w="38701" h="32954" extrusionOk="0">
                  <a:moveTo>
                    <a:pt x="22268" y="1"/>
                  </a:moveTo>
                  <a:cubicBezTo>
                    <a:pt x="18747" y="1"/>
                    <a:pt x="14358" y="1400"/>
                    <a:pt x="12668" y="5399"/>
                  </a:cubicBezTo>
                  <a:cubicBezTo>
                    <a:pt x="11803" y="5157"/>
                    <a:pt x="10988" y="5046"/>
                    <a:pt x="10225" y="5046"/>
                  </a:cubicBezTo>
                  <a:cubicBezTo>
                    <a:pt x="5211" y="5046"/>
                    <a:pt x="2518" y="9856"/>
                    <a:pt x="3453" y="13760"/>
                  </a:cubicBezTo>
                  <a:cubicBezTo>
                    <a:pt x="3801" y="15406"/>
                    <a:pt x="3389" y="17148"/>
                    <a:pt x="2313" y="18447"/>
                  </a:cubicBezTo>
                  <a:cubicBezTo>
                    <a:pt x="1" y="21424"/>
                    <a:pt x="381" y="25667"/>
                    <a:pt x="5923" y="28011"/>
                  </a:cubicBezTo>
                  <a:cubicBezTo>
                    <a:pt x="7478" y="31913"/>
                    <a:pt x="10093" y="32954"/>
                    <a:pt x="12465" y="32954"/>
                  </a:cubicBezTo>
                  <a:cubicBezTo>
                    <a:pt x="15180" y="32954"/>
                    <a:pt x="17578" y="31589"/>
                    <a:pt x="17700" y="31589"/>
                  </a:cubicBezTo>
                  <a:cubicBezTo>
                    <a:pt x="17702" y="31589"/>
                    <a:pt x="17703" y="31589"/>
                    <a:pt x="17704" y="31589"/>
                  </a:cubicBezTo>
                  <a:cubicBezTo>
                    <a:pt x="17704" y="31589"/>
                    <a:pt x="17983" y="31932"/>
                    <a:pt x="19020" y="31932"/>
                  </a:cubicBezTo>
                  <a:cubicBezTo>
                    <a:pt x="19766" y="31932"/>
                    <a:pt x="20904" y="31755"/>
                    <a:pt x="22612" y="31146"/>
                  </a:cubicBezTo>
                  <a:cubicBezTo>
                    <a:pt x="24416" y="32238"/>
                    <a:pt x="26127" y="32714"/>
                    <a:pt x="27690" y="32714"/>
                  </a:cubicBezTo>
                  <a:cubicBezTo>
                    <a:pt x="33012" y="32714"/>
                    <a:pt x="36612" y="27192"/>
                    <a:pt x="36294" y="21709"/>
                  </a:cubicBezTo>
                  <a:cubicBezTo>
                    <a:pt x="36262" y="20885"/>
                    <a:pt x="36420" y="20062"/>
                    <a:pt x="36769" y="19333"/>
                  </a:cubicBezTo>
                  <a:cubicBezTo>
                    <a:pt x="38700" y="14868"/>
                    <a:pt x="37054" y="12049"/>
                    <a:pt x="34235" y="11099"/>
                  </a:cubicBezTo>
                  <a:cubicBezTo>
                    <a:pt x="32747" y="10561"/>
                    <a:pt x="31702" y="9199"/>
                    <a:pt x="31638" y="7584"/>
                  </a:cubicBezTo>
                  <a:cubicBezTo>
                    <a:pt x="31353" y="3752"/>
                    <a:pt x="28598" y="2105"/>
                    <a:pt x="26349" y="839"/>
                  </a:cubicBezTo>
                  <a:cubicBezTo>
                    <a:pt x="25455" y="324"/>
                    <a:pt x="23962" y="1"/>
                    <a:pt x="2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0"/>
            <p:cNvSpPr/>
            <p:nvPr/>
          </p:nvSpPr>
          <p:spPr>
            <a:xfrm>
              <a:off x="6749125" y="1635925"/>
              <a:ext cx="201900" cy="290575"/>
            </a:xfrm>
            <a:custGeom>
              <a:avLst/>
              <a:gdLst/>
              <a:ahLst/>
              <a:cxnLst/>
              <a:rect l="l" t="t" r="r" b="b"/>
              <a:pathLst>
                <a:path w="8076" h="11623" extrusionOk="0">
                  <a:moveTo>
                    <a:pt x="7189" y="0"/>
                  </a:moveTo>
                  <a:lnTo>
                    <a:pt x="1203" y="285"/>
                  </a:lnTo>
                  <a:lnTo>
                    <a:pt x="855" y="2945"/>
                  </a:lnTo>
                  <a:lnTo>
                    <a:pt x="0" y="9342"/>
                  </a:lnTo>
                  <a:lnTo>
                    <a:pt x="4022" y="11623"/>
                  </a:lnTo>
                  <a:lnTo>
                    <a:pt x="8076" y="9089"/>
                  </a:lnTo>
                  <a:lnTo>
                    <a:pt x="7474" y="2945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6769700" y="1635925"/>
              <a:ext cx="166275" cy="102500"/>
            </a:xfrm>
            <a:custGeom>
              <a:avLst/>
              <a:gdLst/>
              <a:ahLst/>
              <a:cxnLst/>
              <a:rect l="l" t="t" r="r" b="b"/>
              <a:pathLst>
                <a:path w="6651" h="4100" extrusionOk="0">
                  <a:moveTo>
                    <a:pt x="6366" y="0"/>
                  </a:moveTo>
                  <a:lnTo>
                    <a:pt x="349" y="285"/>
                  </a:lnTo>
                  <a:lnTo>
                    <a:pt x="0" y="2945"/>
                  </a:lnTo>
                  <a:cubicBezTo>
                    <a:pt x="824" y="3420"/>
                    <a:pt x="1679" y="3769"/>
                    <a:pt x="2597" y="3990"/>
                  </a:cubicBezTo>
                  <a:cubicBezTo>
                    <a:pt x="2901" y="4063"/>
                    <a:pt x="3215" y="4099"/>
                    <a:pt x="3529" y="4099"/>
                  </a:cubicBezTo>
                  <a:cubicBezTo>
                    <a:pt x="4032" y="4099"/>
                    <a:pt x="4536" y="4008"/>
                    <a:pt x="5004" y="3832"/>
                  </a:cubicBezTo>
                  <a:cubicBezTo>
                    <a:pt x="5574" y="3579"/>
                    <a:pt x="6144" y="3294"/>
                    <a:pt x="6651" y="2945"/>
                  </a:cubicBezTo>
                  <a:lnTo>
                    <a:pt x="6366" y="0"/>
                  </a:lnTo>
                  <a:close/>
                </a:path>
              </a:pathLst>
            </a:custGeom>
            <a:solidFill>
              <a:schemeClr val="hlink">
                <a:alpha val="17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0"/>
            <p:cNvSpPr/>
            <p:nvPr/>
          </p:nvSpPr>
          <p:spPr>
            <a:xfrm>
              <a:off x="6578900" y="1131225"/>
              <a:ext cx="520175" cy="572800"/>
            </a:xfrm>
            <a:custGeom>
              <a:avLst/>
              <a:gdLst/>
              <a:ahLst/>
              <a:cxnLst/>
              <a:rect l="l" t="t" r="r" b="b"/>
              <a:pathLst>
                <a:path w="20807" h="22912" extrusionOk="0">
                  <a:moveTo>
                    <a:pt x="10690" y="0"/>
                  </a:moveTo>
                  <a:cubicBezTo>
                    <a:pt x="7627" y="0"/>
                    <a:pt x="4377" y="1355"/>
                    <a:pt x="1774" y="5050"/>
                  </a:cubicBezTo>
                  <a:cubicBezTo>
                    <a:pt x="1774" y="5050"/>
                    <a:pt x="0" y="21233"/>
                    <a:pt x="11369" y="22912"/>
                  </a:cubicBezTo>
                  <a:cubicBezTo>
                    <a:pt x="16785" y="21835"/>
                    <a:pt x="20807" y="14456"/>
                    <a:pt x="20585" y="6570"/>
                  </a:cubicBezTo>
                  <a:cubicBezTo>
                    <a:pt x="20231" y="3640"/>
                    <a:pt x="15711" y="0"/>
                    <a:pt x="10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0"/>
            <p:cNvSpPr/>
            <p:nvPr/>
          </p:nvSpPr>
          <p:spPr>
            <a:xfrm>
              <a:off x="6540900" y="3042800"/>
              <a:ext cx="315125" cy="1672950"/>
            </a:xfrm>
            <a:custGeom>
              <a:avLst/>
              <a:gdLst/>
              <a:ahLst/>
              <a:cxnLst/>
              <a:rect l="l" t="t" r="r" b="b"/>
              <a:pathLst>
                <a:path w="12605" h="66918" extrusionOk="0">
                  <a:moveTo>
                    <a:pt x="7312" y="1"/>
                  </a:moveTo>
                  <a:cubicBezTo>
                    <a:pt x="5468" y="1"/>
                    <a:pt x="3104" y="33"/>
                    <a:pt x="158" y="128"/>
                  </a:cubicBezTo>
                  <a:cubicBezTo>
                    <a:pt x="0" y="2439"/>
                    <a:pt x="63" y="6240"/>
                    <a:pt x="317" y="10895"/>
                  </a:cubicBezTo>
                  <a:cubicBezTo>
                    <a:pt x="1362" y="30941"/>
                    <a:pt x="5479" y="66917"/>
                    <a:pt x="5479" y="66917"/>
                  </a:cubicBezTo>
                  <a:lnTo>
                    <a:pt x="11084" y="66917"/>
                  </a:lnTo>
                  <a:lnTo>
                    <a:pt x="12351" y="10895"/>
                  </a:lnTo>
                  <a:lnTo>
                    <a:pt x="12604" y="128"/>
                  </a:lnTo>
                  <a:cubicBezTo>
                    <a:pt x="12604" y="128"/>
                    <a:pt x="11000" y="1"/>
                    <a:pt x="7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0"/>
            <p:cNvSpPr/>
            <p:nvPr/>
          </p:nvSpPr>
          <p:spPr>
            <a:xfrm>
              <a:off x="6868675" y="3042800"/>
              <a:ext cx="315125" cy="1672950"/>
            </a:xfrm>
            <a:custGeom>
              <a:avLst/>
              <a:gdLst/>
              <a:ahLst/>
              <a:cxnLst/>
              <a:rect l="l" t="t" r="r" b="b"/>
              <a:pathLst>
                <a:path w="12605" h="66918" extrusionOk="0">
                  <a:moveTo>
                    <a:pt x="5283" y="1"/>
                  </a:moveTo>
                  <a:cubicBezTo>
                    <a:pt x="1605" y="1"/>
                    <a:pt x="0" y="128"/>
                    <a:pt x="0" y="128"/>
                  </a:cubicBezTo>
                  <a:lnTo>
                    <a:pt x="222" y="10895"/>
                  </a:lnTo>
                  <a:lnTo>
                    <a:pt x="1520" y="66917"/>
                  </a:lnTo>
                  <a:lnTo>
                    <a:pt x="7094" y="66917"/>
                  </a:lnTo>
                  <a:cubicBezTo>
                    <a:pt x="7094" y="66917"/>
                    <a:pt x="11211" y="30941"/>
                    <a:pt x="12256" y="10895"/>
                  </a:cubicBezTo>
                  <a:cubicBezTo>
                    <a:pt x="12509" y="6240"/>
                    <a:pt x="12604" y="2439"/>
                    <a:pt x="12414" y="128"/>
                  </a:cubicBezTo>
                  <a:cubicBezTo>
                    <a:pt x="9480" y="33"/>
                    <a:pt x="7122" y="1"/>
                    <a:pt x="5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0"/>
            <p:cNvSpPr/>
            <p:nvPr/>
          </p:nvSpPr>
          <p:spPr>
            <a:xfrm>
              <a:off x="6902700" y="4577175"/>
              <a:ext cx="390350" cy="138575"/>
            </a:xfrm>
            <a:custGeom>
              <a:avLst/>
              <a:gdLst/>
              <a:ahLst/>
              <a:cxnLst/>
              <a:rect l="l" t="t" r="r" b="b"/>
              <a:pathLst>
                <a:path w="15614" h="5543" extrusionOk="0">
                  <a:moveTo>
                    <a:pt x="1" y="0"/>
                  </a:moveTo>
                  <a:lnTo>
                    <a:pt x="1" y="5542"/>
                  </a:lnTo>
                  <a:lnTo>
                    <a:pt x="15202" y="5542"/>
                  </a:lnTo>
                  <a:cubicBezTo>
                    <a:pt x="15519" y="5542"/>
                    <a:pt x="15614" y="5131"/>
                    <a:pt x="15329" y="4972"/>
                  </a:cubicBezTo>
                  <a:lnTo>
                    <a:pt x="6335" y="32"/>
                  </a:lnTo>
                  <a:cubicBezTo>
                    <a:pt x="6335" y="32"/>
                    <a:pt x="4950" y="1444"/>
                    <a:pt x="3083" y="1444"/>
                  </a:cubicBezTo>
                  <a:cubicBezTo>
                    <a:pt x="2140" y="1444"/>
                    <a:pt x="1074" y="108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0"/>
            <p:cNvSpPr/>
            <p:nvPr/>
          </p:nvSpPr>
          <p:spPr>
            <a:xfrm>
              <a:off x="6540900" y="3042800"/>
              <a:ext cx="315125" cy="272375"/>
            </a:xfrm>
            <a:custGeom>
              <a:avLst/>
              <a:gdLst/>
              <a:ahLst/>
              <a:cxnLst/>
              <a:rect l="l" t="t" r="r" b="b"/>
              <a:pathLst>
                <a:path w="12605" h="10895" extrusionOk="0">
                  <a:moveTo>
                    <a:pt x="7312" y="1"/>
                  </a:moveTo>
                  <a:cubicBezTo>
                    <a:pt x="5468" y="1"/>
                    <a:pt x="3104" y="33"/>
                    <a:pt x="158" y="128"/>
                  </a:cubicBezTo>
                  <a:cubicBezTo>
                    <a:pt x="0" y="2439"/>
                    <a:pt x="63" y="6240"/>
                    <a:pt x="317" y="10895"/>
                  </a:cubicBezTo>
                  <a:lnTo>
                    <a:pt x="12351" y="10895"/>
                  </a:lnTo>
                  <a:lnTo>
                    <a:pt x="12604" y="128"/>
                  </a:lnTo>
                  <a:cubicBezTo>
                    <a:pt x="12604" y="128"/>
                    <a:pt x="11000" y="1"/>
                    <a:pt x="7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0"/>
            <p:cNvSpPr/>
            <p:nvPr/>
          </p:nvSpPr>
          <p:spPr>
            <a:xfrm>
              <a:off x="6867875" y="3042800"/>
              <a:ext cx="315925" cy="272375"/>
            </a:xfrm>
            <a:custGeom>
              <a:avLst/>
              <a:gdLst/>
              <a:ahLst/>
              <a:cxnLst/>
              <a:rect l="l" t="t" r="r" b="b"/>
              <a:pathLst>
                <a:path w="12637" h="10895" extrusionOk="0">
                  <a:moveTo>
                    <a:pt x="5293" y="1"/>
                  </a:moveTo>
                  <a:cubicBezTo>
                    <a:pt x="1605" y="1"/>
                    <a:pt x="0" y="128"/>
                    <a:pt x="0" y="128"/>
                  </a:cubicBezTo>
                  <a:lnTo>
                    <a:pt x="254" y="10895"/>
                  </a:lnTo>
                  <a:lnTo>
                    <a:pt x="12288" y="10895"/>
                  </a:lnTo>
                  <a:cubicBezTo>
                    <a:pt x="12541" y="6240"/>
                    <a:pt x="12636" y="2439"/>
                    <a:pt x="12446" y="128"/>
                  </a:cubicBezTo>
                  <a:cubicBezTo>
                    <a:pt x="9501" y="33"/>
                    <a:pt x="7136" y="1"/>
                    <a:pt x="5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0"/>
            <p:cNvSpPr/>
            <p:nvPr/>
          </p:nvSpPr>
          <p:spPr>
            <a:xfrm>
              <a:off x="6506854" y="2593902"/>
              <a:ext cx="727625" cy="1170452"/>
            </a:xfrm>
            <a:custGeom>
              <a:avLst/>
              <a:gdLst/>
              <a:ahLst/>
              <a:cxnLst/>
              <a:rect l="l" t="t" r="r" b="b"/>
              <a:pathLst>
                <a:path w="29105" h="27363" extrusionOk="0">
                  <a:moveTo>
                    <a:pt x="14030" y="1"/>
                  </a:moveTo>
                  <a:cubicBezTo>
                    <a:pt x="6682" y="1"/>
                    <a:pt x="729" y="5954"/>
                    <a:pt x="729" y="13270"/>
                  </a:cubicBezTo>
                  <a:lnTo>
                    <a:pt x="0" y="27363"/>
                  </a:lnTo>
                  <a:lnTo>
                    <a:pt x="29104" y="27363"/>
                  </a:lnTo>
                  <a:lnTo>
                    <a:pt x="28724" y="13270"/>
                  </a:lnTo>
                  <a:cubicBezTo>
                    <a:pt x="28724" y="5923"/>
                    <a:pt x="21789" y="1"/>
                    <a:pt x="15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0"/>
            <p:cNvSpPr/>
            <p:nvPr/>
          </p:nvSpPr>
          <p:spPr>
            <a:xfrm>
              <a:off x="6569400" y="1818000"/>
              <a:ext cx="570850" cy="816300"/>
            </a:xfrm>
            <a:custGeom>
              <a:avLst/>
              <a:gdLst/>
              <a:ahLst/>
              <a:cxnLst/>
              <a:rect l="l" t="t" r="r" b="b"/>
              <a:pathLst>
                <a:path w="22834" h="32652" extrusionOk="0">
                  <a:moveTo>
                    <a:pt x="7126" y="1"/>
                  </a:moveTo>
                  <a:lnTo>
                    <a:pt x="0" y="3073"/>
                  </a:lnTo>
                  <a:lnTo>
                    <a:pt x="0" y="32652"/>
                  </a:lnTo>
                  <a:lnTo>
                    <a:pt x="22834" y="32652"/>
                  </a:lnTo>
                  <a:lnTo>
                    <a:pt x="22834" y="3105"/>
                  </a:lnTo>
                  <a:lnTo>
                    <a:pt x="15075" y="1"/>
                  </a:lnTo>
                  <a:lnTo>
                    <a:pt x="13238" y="666"/>
                  </a:lnTo>
                  <a:cubicBezTo>
                    <a:pt x="12590" y="905"/>
                    <a:pt x="11914" y="1024"/>
                    <a:pt x="11241" y="1024"/>
                  </a:cubicBezTo>
                  <a:cubicBezTo>
                    <a:pt x="10664" y="1024"/>
                    <a:pt x="10088" y="936"/>
                    <a:pt x="9533" y="761"/>
                  </a:cubicBezTo>
                  <a:lnTo>
                    <a:pt x="7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0"/>
            <p:cNvSpPr/>
            <p:nvPr/>
          </p:nvSpPr>
          <p:spPr>
            <a:xfrm>
              <a:off x="6486250" y="1810875"/>
              <a:ext cx="270800" cy="1283425"/>
            </a:xfrm>
            <a:custGeom>
              <a:avLst/>
              <a:gdLst/>
              <a:ahLst/>
              <a:cxnLst/>
              <a:rect l="l" t="t" r="r" b="b"/>
              <a:pathLst>
                <a:path w="10832" h="51337" extrusionOk="0">
                  <a:moveTo>
                    <a:pt x="10832" y="1"/>
                  </a:moveTo>
                  <a:lnTo>
                    <a:pt x="1743" y="3136"/>
                  </a:lnTo>
                  <a:cubicBezTo>
                    <a:pt x="1204" y="3326"/>
                    <a:pt x="856" y="3801"/>
                    <a:pt x="856" y="4371"/>
                  </a:cubicBezTo>
                  <a:lnTo>
                    <a:pt x="1" y="51336"/>
                  </a:lnTo>
                  <a:lnTo>
                    <a:pt x="1" y="51336"/>
                  </a:lnTo>
                  <a:lnTo>
                    <a:pt x="10452" y="48201"/>
                  </a:lnTo>
                  <a:lnTo>
                    <a:pt x="108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0"/>
            <p:cNvSpPr/>
            <p:nvPr/>
          </p:nvSpPr>
          <p:spPr>
            <a:xfrm>
              <a:off x="6946250" y="1810875"/>
              <a:ext cx="292175" cy="1283425"/>
            </a:xfrm>
            <a:custGeom>
              <a:avLst/>
              <a:gdLst/>
              <a:ahLst/>
              <a:cxnLst/>
              <a:rect l="l" t="t" r="r" b="b"/>
              <a:pathLst>
                <a:path w="11687" h="51337" extrusionOk="0">
                  <a:moveTo>
                    <a:pt x="1" y="1"/>
                  </a:moveTo>
                  <a:lnTo>
                    <a:pt x="444" y="48201"/>
                  </a:lnTo>
                  <a:lnTo>
                    <a:pt x="11687" y="51336"/>
                  </a:lnTo>
                  <a:lnTo>
                    <a:pt x="10040" y="4530"/>
                  </a:lnTo>
                  <a:cubicBezTo>
                    <a:pt x="10008" y="3865"/>
                    <a:pt x="9596" y="3295"/>
                    <a:pt x="8963" y="30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0"/>
            <p:cNvSpPr/>
            <p:nvPr/>
          </p:nvSpPr>
          <p:spPr>
            <a:xfrm>
              <a:off x="6711900" y="2179825"/>
              <a:ext cx="344425" cy="499600"/>
            </a:xfrm>
            <a:custGeom>
              <a:avLst/>
              <a:gdLst/>
              <a:ahLst/>
              <a:cxnLst/>
              <a:rect l="l" t="t" r="r" b="b"/>
              <a:pathLst>
                <a:path w="13777" h="19984" extrusionOk="0">
                  <a:moveTo>
                    <a:pt x="1616" y="1"/>
                  </a:moveTo>
                  <a:cubicBezTo>
                    <a:pt x="729" y="1"/>
                    <a:pt x="1" y="729"/>
                    <a:pt x="1" y="1647"/>
                  </a:cubicBezTo>
                  <a:lnTo>
                    <a:pt x="1" y="18337"/>
                  </a:lnTo>
                  <a:cubicBezTo>
                    <a:pt x="1" y="19255"/>
                    <a:pt x="729" y="19984"/>
                    <a:pt x="1616" y="19984"/>
                  </a:cubicBezTo>
                  <a:lnTo>
                    <a:pt x="12130" y="19984"/>
                  </a:lnTo>
                  <a:cubicBezTo>
                    <a:pt x="13017" y="19984"/>
                    <a:pt x="13777" y="19255"/>
                    <a:pt x="13777" y="18337"/>
                  </a:cubicBezTo>
                  <a:lnTo>
                    <a:pt x="13777" y="1647"/>
                  </a:lnTo>
                  <a:cubicBezTo>
                    <a:pt x="13777" y="729"/>
                    <a:pt x="13017" y="1"/>
                    <a:pt x="12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0"/>
            <p:cNvSpPr/>
            <p:nvPr/>
          </p:nvSpPr>
          <p:spPr>
            <a:xfrm>
              <a:off x="6554350" y="2325125"/>
              <a:ext cx="362625" cy="187325"/>
            </a:xfrm>
            <a:custGeom>
              <a:avLst/>
              <a:gdLst/>
              <a:ahLst/>
              <a:cxnLst/>
              <a:rect l="l" t="t" r="r" b="b"/>
              <a:pathLst>
                <a:path w="14505" h="7493" extrusionOk="0">
                  <a:moveTo>
                    <a:pt x="9084" y="0"/>
                  </a:moveTo>
                  <a:cubicBezTo>
                    <a:pt x="9009" y="0"/>
                    <a:pt x="8933" y="25"/>
                    <a:pt x="8868" y="79"/>
                  </a:cubicBezTo>
                  <a:lnTo>
                    <a:pt x="5859" y="2169"/>
                  </a:lnTo>
                  <a:lnTo>
                    <a:pt x="412" y="2169"/>
                  </a:lnTo>
                  <a:cubicBezTo>
                    <a:pt x="0" y="3721"/>
                    <a:pt x="0" y="5399"/>
                    <a:pt x="412" y="6983"/>
                  </a:cubicBezTo>
                  <a:cubicBezTo>
                    <a:pt x="1388" y="7362"/>
                    <a:pt x="2827" y="7493"/>
                    <a:pt x="4358" y="7493"/>
                  </a:cubicBezTo>
                  <a:cubicBezTo>
                    <a:pt x="6155" y="7493"/>
                    <a:pt x="8079" y="7312"/>
                    <a:pt x="9533" y="7141"/>
                  </a:cubicBezTo>
                  <a:cubicBezTo>
                    <a:pt x="10990" y="6983"/>
                    <a:pt x="12256" y="6128"/>
                    <a:pt x="12985" y="4861"/>
                  </a:cubicBezTo>
                  <a:lnTo>
                    <a:pt x="13808" y="3436"/>
                  </a:lnTo>
                  <a:lnTo>
                    <a:pt x="14188" y="3278"/>
                  </a:lnTo>
                  <a:cubicBezTo>
                    <a:pt x="14410" y="3183"/>
                    <a:pt x="14505" y="2898"/>
                    <a:pt x="14410" y="2676"/>
                  </a:cubicBezTo>
                  <a:cubicBezTo>
                    <a:pt x="14316" y="2512"/>
                    <a:pt x="14171" y="2418"/>
                    <a:pt x="14012" y="2418"/>
                  </a:cubicBezTo>
                  <a:cubicBezTo>
                    <a:pt x="13956" y="2418"/>
                    <a:pt x="13898" y="2429"/>
                    <a:pt x="13840" y="2454"/>
                  </a:cubicBezTo>
                  <a:cubicBezTo>
                    <a:pt x="12320" y="3056"/>
                    <a:pt x="9723" y="3119"/>
                    <a:pt x="8424" y="3119"/>
                  </a:cubicBezTo>
                  <a:cubicBezTo>
                    <a:pt x="8044" y="3119"/>
                    <a:pt x="7854" y="2708"/>
                    <a:pt x="8076" y="2454"/>
                  </a:cubicBezTo>
                  <a:lnTo>
                    <a:pt x="9406" y="617"/>
                  </a:lnTo>
                  <a:cubicBezTo>
                    <a:pt x="9501" y="522"/>
                    <a:pt x="9501" y="364"/>
                    <a:pt x="9438" y="237"/>
                  </a:cubicBezTo>
                  <a:cubicBezTo>
                    <a:pt x="9375" y="92"/>
                    <a:pt x="9230" y="0"/>
                    <a:pt x="9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0"/>
            <p:cNvSpPr/>
            <p:nvPr/>
          </p:nvSpPr>
          <p:spPr>
            <a:xfrm>
              <a:off x="6206000" y="1890850"/>
              <a:ext cx="414875" cy="687250"/>
            </a:xfrm>
            <a:custGeom>
              <a:avLst/>
              <a:gdLst/>
              <a:ahLst/>
              <a:cxnLst/>
              <a:rect l="l" t="t" r="r" b="b"/>
              <a:pathLst>
                <a:path w="16595" h="27490" extrusionOk="0">
                  <a:moveTo>
                    <a:pt x="12826" y="1"/>
                  </a:moveTo>
                  <a:cubicBezTo>
                    <a:pt x="728" y="6366"/>
                    <a:pt x="0" y="14283"/>
                    <a:pt x="0" y="14283"/>
                  </a:cubicBezTo>
                  <a:cubicBezTo>
                    <a:pt x="222" y="26381"/>
                    <a:pt x="16246" y="27489"/>
                    <a:pt x="16246" y="27489"/>
                  </a:cubicBezTo>
                  <a:cubicBezTo>
                    <a:pt x="16246" y="27489"/>
                    <a:pt x="16436" y="22042"/>
                    <a:pt x="16595" y="19002"/>
                  </a:cubicBezTo>
                  <a:cubicBezTo>
                    <a:pt x="14631" y="18907"/>
                    <a:pt x="12699" y="18337"/>
                    <a:pt x="10989" y="17387"/>
                  </a:cubicBezTo>
                  <a:cubicBezTo>
                    <a:pt x="8804" y="16183"/>
                    <a:pt x="8424" y="13175"/>
                    <a:pt x="10261" y="11465"/>
                  </a:cubicBezTo>
                  <a:cubicBezTo>
                    <a:pt x="12794" y="9121"/>
                    <a:pt x="15993" y="6208"/>
                    <a:pt x="16215" y="6208"/>
                  </a:cubicBezTo>
                  <a:cubicBezTo>
                    <a:pt x="16215" y="6208"/>
                    <a:pt x="14980" y="5131"/>
                    <a:pt x="128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0"/>
            <p:cNvSpPr/>
            <p:nvPr/>
          </p:nvSpPr>
          <p:spPr>
            <a:xfrm>
              <a:off x="7084025" y="1890850"/>
              <a:ext cx="315125" cy="1001550"/>
            </a:xfrm>
            <a:custGeom>
              <a:avLst/>
              <a:gdLst/>
              <a:ahLst/>
              <a:cxnLst/>
              <a:rect l="l" t="t" r="r" b="b"/>
              <a:pathLst>
                <a:path w="12605" h="40062" extrusionOk="0">
                  <a:moveTo>
                    <a:pt x="3832" y="1"/>
                  </a:moveTo>
                  <a:cubicBezTo>
                    <a:pt x="2249" y="6746"/>
                    <a:pt x="2249" y="10071"/>
                    <a:pt x="2249" y="10071"/>
                  </a:cubicBezTo>
                  <a:cubicBezTo>
                    <a:pt x="2249" y="10071"/>
                    <a:pt x="7822" y="21630"/>
                    <a:pt x="0" y="33886"/>
                  </a:cubicBezTo>
                  <a:cubicBezTo>
                    <a:pt x="1077" y="36135"/>
                    <a:pt x="2502" y="38193"/>
                    <a:pt x="4180" y="40062"/>
                  </a:cubicBezTo>
                  <a:cubicBezTo>
                    <a:pt x="4180" y="40062"/>
                    <a:pt x="12604" y="25621"/>
                    <a:pt x="12224" y="18337"/>
                  </a:cubicBezTo>
                  <a:cubicBezTo>
                    <a:pt x="11844" y="11021"/>
                    <a:pt x="8044" y="2946"/>
                    <a:pt x="38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0"/>
            <p:cNvSpPr/>
            <p:nvPr/>
          </p:nvSpPr>
          <p:spPr>
            <a:xfrm>
              <a:off x="6533775" y="1080125"/>
              <a:ext cx="577975" cy="370550"/>
            </a:xfrm>
            <a:custGeom>
              <a:avLst/>
              <a:gdLst/>
              <a:ahLst/>
              <a:cxnLst/>
              <a:rect l="l" t="t" r="r" b="b"/>
              <a:pathLst>
                <a:path w="23119" h="14822" extrusionOk="0">
                  <a:moveTo>
                    <a:pt x="12826" y="1"/>
                  </a:moveTo>
                  <a:lnTo>
                    <a:pt x="5985" y="2661"/>
                  </a:lnTo>
                  <a:lnTo>
                    <a:pt x="0" y="7411"/>
                  </a:lnTo>
                  <a:lnTo>
                    <a:pt x="2534" y="14822"/>
                  </a:lnTo>
                  <a:lnTo>
                    <a:pt x="3262" y="14790"/>
                  </a:lnTo>
                  <a:cubicBezTo>
                    <a:pt x="3262" y="14790"/>
                    <a:pt x="7791" y="9755"/>
                    <a:pt x="7474" y="4149"/>
                  </a:cubicBezTo>
                  <a:lnTo>
                    <a:pt x="7474" y="4149"/>
                  </a:lnTo>
                  <a:cubicBezTo>
                    <a:pt x="10958" y="8139"/>
                    <a:pt x="14599" y="8551"/>
                    <a:pt x="18020" y="8931"/>
                  </a:cubicBezTo>
                  <a:cubicBezTo>
                    <a:pt x="21408" y="9311"/>
                    <a:pt x="21250" y="14537"/>
                    <a:pt x="21250" y="14537"/>
                  </a:cubicBezTo>
                  <a:lnTo>
                    <a:pt x="23118" y="14568"/>
                  </a:lnTo>
                  <a:lnTo>
                    <a:pt x="23118" y="14568"/>
                  </a:lnTo>
                  <a:lnTo>
                    <a:pt x="22833" y="5226"/>
                  </a:lnTo>
                  <a:lnTo>
                    <a:pt x="12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0"/>
            <p:cNvSpPr/>
            <p:nvPr/>
          </p:nvSpPr>
          <p:spPr>
            <a:xfrm>
              <a:off x="6582050" y="1417000"/>
              <a:ext cx="90300" cy="103750"/>
            </a:xfrm>
            <a:custGeom>
              <a:avLst/>
              <a:gdLst/>
              <a:ahLst/>
              <a:cxnLst/>
              <a:rect l="l" t="t" r="r" b="b"/>
              <a:pathLst>
                <a:path w="3612" h="4150" extrusionOk="0">
                  <a:moveTo>
                    <a:pt x="1385" y="1"/>
                  </a:moveTo>
                  <a:cubicBezTo>
                    <a:pt x="1247" y="1"/>
                    <a:pt x="1112" y="26"/>
                    <a:pt x="983" y="80"/>
                  </a:cubicBezTo>
                  <a:cubicBezTo>
                    <a:pt x="223" y="397"/>
                    <a:pt x="1" y="1537"/>
                    <a:pt x="444" y="2645"/>
                  </a:cubicBezTo>
                  <a:cubicBezTo>
                    <a:pt x="812" y="3539"/>
                    <a:pt x="1552" y="4149"/>
                    <a:pt x="2227" y="4149"/>
                  </a:cubicBezTo>
                  <a:cubicBezTo>
                    <a:pt x="2365" y="4149"/>
                    <a:pt x="2500" y="4124"/>
                    <a:pt x="2629" y="4070"/>
                  </a:cubicBezTo>
                  <a:cubicBezTo>
                    <a:pt x="3389" y="3753"/>
                    <a:pt x="3611" y="2613"/>
                    <a:pt x="3168" y="1505"/>
                  </a:cubicBezTo>
                  <a:cubicBezTo>
                    <a:pt x="2800" y="611"/>
                    <a:pt x="2060" y="1"/>
                    <a:pt x="1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0"/>
            <p:cNvSpPr/>
            <p:nvPr/>
          </p:nvSpPr>
          <p:spPr>
            <a:xfrm>
              <a:off x="7029375" y="1416950"/>
              <a:ext cx="91075" cy="103850"/>
            </a:xfrm>
            <a:custGeom>
              <a:avLst/>
              <a:gdLst/>
              <a:ahLst/>
              <a:cxnLst/>
              <a:rect l="l" t="t" r="r" b="b"/>
              <a:pathLst>
                <a:path w="3643" h="4154" extrusionOk="0">
                  <a:moveTo>
                    <a:pt x="2247" y="0"/>
                  </a:moveTo>
                  <a:cubicBezTo>
                    <a:pt x="1574" y="0"/>
                    <a:pt x="837" y="592"/>
                    <a:pt x="444" y="1507"/>
                  </a:cubicBezTo>
                  <a:cubicBezTo>
                    <a:pt x="1" y="2615"/>
                    <a:pt x="223" y="3755"/>
                    <a:pt x="983" y="4072"/>
                  </a:cubicBezTo>
                  <a:cubicBezTo>
                    <a:pt x="1115" y="4127"/>
                    <a:pt x="1254" y="4154"/>
                    <a:pt x="1396" y="4154"/>
                  </a:cubicBezTo>
                  <a:cubicBezTo>
                    <a:pt x="2068" y="4154"/>
                    <a:pt x="2802" y="3562"/>
                    <a:pt x="3168" y="2647"/>
                  </a:cubicBezTo>
                  <a:cubicBezTo>
                    <a:pt x="3643" y="1539"/>
                    <a:pt x="3421" y="399"/>
                    <a:pt x="2661" y="82"/>
                  </a:cubicBezTo>
                  <a:cubicBezTo>
                    <a:pt x="2529" y="27"/>
                    <a:pt x="2389" y="0"/>
                    <a:pt x="2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0"/>
            <p:cNvSpPr/>
            <p:nvPr/>
          </p:nvSpPr>
          <p:spPr>
            <a:xfrm>
              <a:off x="7134675" y="2142625"/>
              <a:ext cx="125125" cy="501175"/>
            </a:xfrm>
            <a:custGeom>
              <a:avLst/>
              <a:gdLst/>
              <a:ahLst/>
              <a:cxnLst/>
              <a:rect l="l" t="t" r="r" b="b"/>
              <a:pathLst>
                <a:path w="5005" h="20047" fill="none" extrusionOk="0">
                  <a:moveTo>
                    <a:pt x="223" y="0"/>
                  </a:moveTo>
                  <a:cubicBezTo>
                    <a:pt x="223" y="0"/>
                    <a:pt x="5005" y="10134"/>
                    <a:pt x="1" y="20047"/>
                  </a:cubicBezTo>
                </a:path>
              </a:pathLst>
            </a:custGeom>
            <a:solidFill>
              <a:schemeClr val="dk1"/>
            </a:solidFill>
            <a:ln w="9500" cap="flat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0"/>
            <p:cNvSpPr/>
            <p:nvPr/>
          </p:nvSpPr>
          <p:spPr>
            <a:xfrm>
              <a:off x="7070550" y="2705525"/>
              <a:ext cx="133050" cy="199550"/>
            </a:xfrm>
            <a:custGeom>
              <a:avLst/>
              <a:gdLst/>
              <a:ahLst/>
              <a:cxnLst/>
              <a:rect l="l" t="t" r="r" b="b"/>
              <a:pathLst>
                <a:path w="5322" h="7982" fill="none" extrusionOk="0">
                  <a:moveTo>
                    <a:pt x="1" y="1"/>
                  </a:moveTo>
                  <a:cubicBezTo>
                    <a:pt x="1" y="1"/>
                    <a:pt x="2281" y="5543"/>
                    <a:pt x="5321" y="7981"/>
                  </a:cubicBezTo>
                </a:path>
              </a:pathLst>
            </a:custGeom>
            <a:solidFill>
              <a:schemeClr val="dk1"/>
            </a:solidFill>
            <a:ln w="9500" cap="flat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0"/>
            <p:cNvSpPr/>
            <p:nvPr/>
          </p:nvSpPr>
          <p:spPr>
            <a:xfrm>
              <a:off x="6612150" y="2365875"/>
              <a:ext cx="8725" cy="194800"/>
            </a:xfrm>
            <a:custGeom>
              <a:avLst/>
              <a:gdLst/>
              <a:ahLst/>
              <a:cxnLst/>
              <a:rect l="l" t="t" r="r" b="b"/>
              <a:pathLst>
                <a:path w="349" h="7792" fill="none" extrusionOk="0">
                  <a:moveTo>
                    <a:pt x="349" y="1"/>
                  </a:moveTo>
                  <a:lnTo>
                    <a:pt x="0" y="7791"/>
                  </a:lnTo>
                </a:path>
              </a:pathLst>
            </a:custGeom>
            <a:solidFill>
              <a:schemeClr val="dk1"/>
            </a:solidFill>
            <a:ln w="9500" cap="flat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6430850" y="4577175"/>
              <a:ext cx="390325" cy="138575"/>
            </a:xfrm>
            <a:custGeom>
              <a:avLst/>
              <a:gdLst/>
              <a:ahLst/>
              <a:cxnLst/>
              <a:rect l="l" t="t" r="r" b="b"/>
              <a:pathLst>
                <a:path w="15613" h="5543" extrusionOk="0">
                  <a:moveTo>
                    <a:pt x="15613" y="0"/>
                  </a:moveTo>
                  <a:cubicBezTo>
                    <a:pt x="14540" y="1084"/>
                    <a:pt x="13474" y="1444"/>
                    <a:pt x="12531" y="1444"/>
                  </a:cubicBezTo>
                  <a:cubicBezTo>
                    <a:pt x="10663" y="1444"/>
                    <a:pt x="9279" y="32"/>
                    <a:pt x="9279" y="32"/>
                  </a:cubicBezTo>
                  <a:lnTo>
                    <a:pt x="253" y="4972"/>
                  </a:lnTo>
                  <a:cubicBezTo>
                    <a:pt x="0" y="5131"/>
                    <a:pt x="95" y="5542"/>
                    <a:pt x="412" y="5542"/>
                  </a:cubicBezTo>
                  <a:lnTo>
                    <a:pt x="15613" y="5542"/>
                  </a:lnTo>
                  <a:lnTo>
                    <a:pt x="156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0"/>
            <p:cNvSpPr/>
            <p:nvPr/>
          </p:nvSpPr>
          <p:spPr>
            <a:xfrm>
              <a:off x="6556725" y="2084025"/>
              <a:ext cx="163125" cy="42000"/>
            </a:xfrm>
            <a:custGeom>
              <a:avLst/>
              <a:gdLst/>
              <a:ahLst/>
              <a:cxnLst/>
              <a:rect l="l" t="t" r="r" b="b"/>
              <a:pathLst>
                <a:path w="6525" h="1680" extrusionOk="0">
                  <a:moveTo>
                    <a:pt x="380" y="1"/>
                  </a:moveTo>
                  <a:cubicBezTo>
                    <a:pt x="159" y="1"/>
                    <a:pt x="0" y="159"/>
                    <a:pt x="0" y="381"/>
                  </a:cubicBezTo>
                  <a:lnTo>
                    <a:pt x="0" y="1299"/>
                  </a:lnTo>
                  <a:cubicBezTo>
                    <a:pt x="0" y="1521"/>
                    <a:pt x="159" y="1679"/>
                    <a:pt x="380" y="1679"/>
                  </a:cubicBezTo>
                  <a:lnTo>
                    <a:pt x="6144" y="1679"/>
                  </a:lnTo>
                  <a:cubicBezTo>
                    <a:pt x="6366" y="1679"/>
                    <a:pt x="6524" y="1521"/>
                    <a:pt x="6524" y="1299"/>
                  </a:cubicBezTo>
                  <a:lnTo>
                    <a:pt x="6524" y="381"/>
                  </a:lnTo>
                  <a:cubicBezTo>
                    <a:pt x="6524" y="159"/>
                    <a:pt x="6366" y="1"/>
                    <a:pt x="6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0"/>
            <p:cNvSpPr/>
            <p:nvPr/>
          </p:nvSpPr>
          <p:spPr>
            <a:xfrm>
              <a:off x="6795025" y="1564650"/>
              <a:ext cx="121175" cy="51500"/>
            </a:xfrm>
            <a:custGeom>
              <a:avLst/>
              <a:gdLst/>
              <a:ahLst/>
              <a:cxnLst/>
              <a:rect l="l" t="t" r="r" b="b"/>
              <a:pathLst>
                <a:path w="4847" h="2060" extrusionOk="0">
                  <a:moveTo>
                    <a:pt x="4846" y="1"/>
                  </a:moveTo>
                  <a:lnTo>
                    <a:pt x="1" y="64"/>
                  </a:lnTo>
                  <a:cubicBezTo>
                    <a:pt x="1" y="1173"/>
                    <a:pt x="1078" y="2059"/>
                    <a:pt x="2439" y="2059"/>
                  </a:cubicBezTo>
                  <a:cubicBezTo>
                    <a:pt x="3769" y="2028"/>
                    <a:pt x="4846" y="1109"/>
                    <a:pt x="4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0"/>
            <p:cNvSpPr/>
            <p:nvPr/>
          </p:nvSpPr>
          <p:spPr>
            <a:xfrm>
              <a:off x="6605025" y="1428475"/>
              <a:ext cx="44350" cy="40400"/>
            </a:xfrm>
            <a:custGeom>
              <a:avLst/>
              <a:gdLst/>
              <a:ahLst/>
              <a:cxnLst/>
              <a:rect l="l" t="t" r="r" b="b"/>
              <a:pathLst>
                <a:path w="1774" h="1616" fill="none" extrusionOk="0">
                  <a:moveTo>
                    <a:pt x="1774" y="1616"/>
                  </a:moveTo>
                  <a:cubicBezTo>
                    <a:pt x="1774" y="1616"/>
                    <a:pt x="1362" y="1"/>
                    <a:pt x="0" y="508"/>
                  </a:cubicBez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0"/>
            <p:cNvSpPr/>
            <p:nvPr/>
          </p:nvSpPr>
          <p:spPr>
            <a:xfrm>
              <a:off x="6603425" y="1441950"/>
              <a:ext cx="27750" cy="51475"/>
            </a:xfrm>
            <a:custGeom>
              <a:avLst/>
              <a:gdLst/>
              <a:ahLst/>
              <a:cxnLst/>
              <a:rect l="l" t="t" r="r" b="b"/>
              <a:pathLst>
                <a:path w="1110" h="2059" fill="none" extrusionOk="0">
                  <a:moveTo>
                    <a:pt x="1109" y="0"/>
                  </a:moveTo>
                  <a:cubicBezTo>
                    <a:pt x="1109" y="0"/>
                    <a:pt x="1" y="570"/>
                    <a:pt x="666" y="2059"/>
                  </a:cubicBez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0"/>
            <p:cNvSpPr/>
            <p:nvPr/>
          </p:nvSpPr>
          <p:spPr>
            <a:xfrm>
              <a:off x="7056300" y="1422150"/>
              <a:ext cx="44375" cy="40400"/>
            </a:xfrm>
            <a:custGeom>
              <a:avLst/>
              <a:gdLst/>
              <a:ahLst/>
              <a:cxnLst/>
              <a:rect l="l" t="t" r="r" b="b"/>
              <a:pathLst>
                <a:path w="1775" h="1616" fill="none" extrusionOk="0">
                  <a:moveTo>
                    <a:pt x="1" y="1616"/>
                  </a:moveTo>
                  <a:cubicBezTo>
                    <a:pt x="1" y="1616"/>
                    <a:pt x="412" y="0"/>
                    <a:pt x="1774" y="539"/>
                  </a:cubicBez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0"/>
            <p:cNvSpPr/>
            <p:nvPr/>
          </p:nvSpPr>
          <p:spPr>
            <a:xfrm>
              <a:off x="7074525" y="1436400"/>
              <a:ext cx="27725" cy="51500"/>
            </a:xfrm>
            <a:custGeom>
              <a:avLst/>
              <a:gdLst/>
              <a:ahLst/>
              <a:cxnLst/>
              <a:rect l="l" t="t" r="r" b="b"/>
              <a:pathLst>
                <a:path w="1109" h="2060" fill="none" extrusionOk="0">
                  <a:moveTo>
                    <a:pt x="0" y="1"/>
                  </a:moveTo>
                  <a:cubicBezTo>
                    <a:pt x="0" y="1"/>
                    <a:pt x="1108" y="571"/>
                    <a:pt x="443" y="2059"/>
                  </a:cubicBez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0"/>
            <p:cNvSpPr/>
            <p:nvPr/>
          </p:nvSpPr>
          <p:spPr>
            <a:xfrm>
              <a:off x="6907450" y="1344650"/>
              <a:ext cx="94250" cy="24475"/>
            </a:xfrm>
            <a:custGeom>
              <a:avLst/>
              <a:gdLst/>
              <a:ahLst/>
              <a:cxnLst/>
              <a:rect l="l" t="t" r="r" b="b"/>
              <a:pathLst>
                <a:path w="3770" h="979" extrusionOk="0">
                  <a:moveTo>
                    <a:pt x="1761" y="0"/>
                  </a:moveTo>
                  <a:cubicBezTo>
                    <a:pt x="1225" y="0"/>
                    <a:pt x="634" y="166"/>
                    <a:pt x="64" y="662"/>
                  </a:cubicBezTo>
                  <a:cubicBezTo>
                    <a:pt x="1" y="725"/>
                    <a:pt x="1" y="852"/>
                    <a:pt x="64" y="915"/>
                  </a:cubicBezTo>
                  <a:cubicBezTo>
                    <a:pt x="96" y="947"/>
                    <a:pt x="128" y="979"/>
                    <a:pt x="191" y="979"/>
                  </a:cubicBezTo>
                  <a:cubicBezTo>
                    <a:pt x="223" y="979"/>
                    <a:pt x="254" y="947"/>
                    <a:pt x="286" y="947"/>
                  </a:cubicBezTo>
                  <a:cubicBezTo>
                    <a:pt x="794" y="493"/>
                    <a:pt x="1321" y="342"/>
                    <a:pt x="1796" y="342"/>
                  </a:cubicBezTo>
                  <a:cubicBezTo>
                    <a:pt x="2714" y="342"/>
                    <a:pt x="3443" y="905"/>
                    <a:pt x="3484" y="947"/>
                  </a:cubicBezTo>
                  <a:cubicBezTo>
                    <a:pt x="3511" y="960"/>
                    <a:pt x="3548" y="968"/>
                    <a:pt x="3584" y="968"/>
                  </a:cubicBezTo>
                  <a:cubicBezTo>
                    <a:pt x="3636" y="968"/>
                    <a:pt x="3688" y="952"/>
                    <a:pt x="3706" y="915"/>
                  </a:cubicBezTo>
                  <a:cubicBezTo>
                    <a:pt x="3769" y="820"/>
                    <a:pt x="3769" y="725"/>
                    <a:pt x="3706" y="662"/>
                  </a:cubicBezTo>
                  <a:cubicBezTo>
                    <a:pt x="3685" y="662"/>
                    <a:pt x="2833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0"/>
            <p:cNvSpPr/>
            <p:nvPr/>
          </p:nvSpPr>
          <p:spPr>
            <a:xfrm>
              <a:off x="6698450" y="1344650"/>
              <a:ext cx="95825" cy="24475"/>
            </a:xfrm>
            <a:custGeom>
              <a:avLst/>
              <a:gdLst/>
              <a:ahLst/>
              <a:cxnLst/>
              <a:rect l="l" t="t" r="r" b="b"/>
              <a:pathLst>
                <a:path w="3833" h="979" extrusionOk="0">
                  <a:moveTo>
                    <a:pt x="1792" y="0"/>
                  </a:moveTo>
                  <a:cubicBezTo>
                    <a:pt x="1256" y="0"/>
                    <a:pt x="665" y="166"/>
                    <a:pt x="95" y="662"/>
                  </a:cubicBezTo>
                  <a:cubicBezTo>
                    <a:pt x="0" y="757"/>
                    <a:pt x="64" y="979"/>
                    <a:pt x="222" y="979"/>
                  </a:cubicBezTo>
                  <a:cubicBezTo>
                    <a:pt x="254" y="979"/>
                    <a:pt x="317" y="947"/>
                    <a:pt x="349" y="947"/>
                  </a:cubicBezTo>
                  <a:cubicBezTo>
                    <a:pt x="857" y="493"/>
                    <a:pt x="1380" y="342"/>
                    <a:pt x="1850" y="342"/>
                  </a:cubicBezTo>
                  <a:cubicBezTo>
                    <a:pt x="2759" y="342"/>
                    <a:pt x="3474" y="905"/>
                    <a:pt x="3515" y="947"/>
                  </a:cubicBezTo>
                  <a:cubicBezTo>
                    <a:pt x="3555" y="960"/>
                    <a:pt x="3594" y="968"/>
                    <a:pt x="3631" y="968"/>
                  </a:cubicBezTo>
                  <a:cubicBezTo>
                    <a:pt x="3684" y="968"/>
                    <a:pt x="3732" y="952"/>
                    <a:pt x="3769" y="915"/>
                  </a:cubicBezTo>
                  <a:cubicBezTo>
                    <a:pt x="3832" y="820"/>
                    <a:pt x="3800" y="725"/>
                    <a:pt x="3737" y="662"/>
                  </a:cubicBezTo>
                  <a:cubicBezTo>
                    <a:pt x="3716" y="662"/>
                    <a:pt x="2864" y="0"/>
                    <a:pt x="1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0"/>
            <p:cNvSpPr/>
            <p:nvPr/>
          </p:nvSpPr>
          <p:spPr>
            <a:xfrm>
              <a:off x="6710725" y="1412650"/>
              <a:ext cx="81175" cy="44350"/>
            </a:xfrm>
            <a:custGeom>
              <a:avLst/>
              <a:gdLst/>
              <a:ahLst/>
              <a:cxnLst/>
              <a:rect l="l" t="t" r="r" b="b"/>
              <a:pathLst>
                <a:path w="3247" h="1774" extrusionOk="0">
                  <a:moveTo>
                    <a:pt x="1607" y="0"/>
                  </a:moveTo>
                  <a:cubicBezTo>
                    <a:pt x="800" y="0"/>
                    <a:pt x="0" y="539"/>
                    <a:pt x="16" y="1616"/>
                  </a:cubicBezTo>
                  <a:cubicBezTo>
                    <a:pt x="16" y="1679"/>
                    <a:pt x="79" y="1774"/>
                    <a:pt x="174" y="1774"/>
                  </a:cubicBezTo>
                  <a:cubicBezTo>
                    <a:pt x="238" y="1774"/>
                    <a:pt x="333" y="1679"/>
                    <a:pt x="333" y="1616"/>
                  </a:cubicBezTo>
                  <a:cubicBezTo>
                    <a:pt x="364" y="792"/>
                    <a:pt x="990" y="380"/>
                    <a:pt x="1619" y="380"/>
                  </a:cubicBezTo>
                  <a:cubicBezTo>
                    <a:pt x="2249" y="380"/>
                    <a:pt x="2882" y="792"/>
                    <a:pt x="2929" y="1616"/>
                  </a:cubicBezTo>
                  <a:cubicBezTo>
                    <a:pt x="2929" y="1711"/>
                    <a:pt x="3009" y="1758"/>
                    <a:pt x="3088" y="1758"/>
                  </a:cubicBezTo>
                  <a:cubicBezTo>
                    <a:pt x="3167" y="1758"/>
                    <a:pt x="3246" y="1711"/>
                    <a:pt x="3246" y="1616"/>
                  </a:cubicBezTo>
                  <a:cubicBezTo>
                    <a:pt x="3230" y="539"/>
                    <a:pt x="2415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0"/>
            <p:cNvSpPr/>
            <p:nvPr/>
          </p:nvSpPr>
          <p:spPr>
            <a:xfrm>
              <a:off x="6747525" y="1392650"/>
              <a:ext cx="7950" cy="27950"/>
            </a:xfrm>
            <a:custGeom>
              <a:avLst/>
              <a:gdLst/>
              <a:ahLst/>
              <a:cxnLst/>
              <a:rect l="l" t="t" r="r" b="b"/>
              <a:pathLst>
                <a:path w="318" h="1118" extrusionOk="0">
                  <a:moveTo>
                    <a:pt x="159" y="1"/>
                  </a:moveTo>
                  <a:cubicBezTo>
                    <a:pt x="80" y="1"/>
                    <a:pt x="1" y="56"/>
                    <a:pt x="1" y="167"/>
                  </a:cubicBezTo>
                  <a:lnTo>
                    <a:pt x="1" y="959"/>
                  </a:lnTo>
                  <a:cubicBezTo>
                    <a:pt x="1" y="1022"/>
                    <a:pt x="64" y="1117"/>
                    <a:pt x="159" y="1117"/>
                  </a:cubicBezTo>
                  <a:cubicBezTo>
                    <a:pt x="222" y="1117"/>
                    <a:pt x="317" y="1022"/>
                    <a:pt x="317" y="959"/>
                  </a:cubicBezTo>
                  <a:lnTo>
                    <a:pt x="317" y="167"/>
                  </a:lnTo>
                  <a:cubicBezTo>
                    <a:pt x="317" y="56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0"/>
            <p:cNvSpPr/>
            <p:nvPr/>
          </p:nvSpPr>
          <p:spPr>
            <a:xfrm>
              <a:off x="6712700" y="1405450"/>
              <a:ext cx="19800" cy="23850"/>
            </a:xfrm>
            <a:custGeom>
              <a:avLst/>
              <a:gdLst/>
              <a:ahLst/>
              <a:cxnLst/>
              <a:rect l="l" t="t" r="r" b="b"/>
              <a:pathLst>
                <a:path w="792" h="954" extrusionOk="0">
                  <a:moveTo>
                    <a:pt x="178" y="1"/>
                  </a:moveTo>
                  <a:cubicBezTo>
                    <a:pt x="148" y="1"/>
                    <a:pt x="119" y="11"/>
                    <a:pt x="95" y="35"/>
                  </a:cubicBezTo>
                  <a:cubicBezTo>
                    <a:pt x="32" y="67"/>
                    <a:pt x="0" y="162"/>
                    <a:pt x="64" y="257"/>
                  </a:cubicBezTo>
                  <a:lnTo>
                    <a:pt x="475" y="859"/>
                  </a:lnTo>
                  <a:cubicBezTo>
                    <a:pt x="507" y="922"/>
                    <a:pt x="570" y="954"/>
                    <a:pt x="634" y="954"/>
                  </a:cubicBezTo>
                  <a:cubicBezTo>
                    <a:pt x="665" y="954"/>
                    <a:pt x="697" y="922"/>
                    <a:pt x="697" y="922"/>
                  </a:cubicBezTo>
                  <a:cubicBezTo>
                    <a:pt x="792" y="859"/>
                    <a:pt x="792" y="764"/>
                    <a:pt x="760" y="700"/>
                  </a:cubicBezTo>
                  <a:lnTo>
                    <a:pt x="317" y="67"/>
                  </a:lnTo>
                  <a:cubicBezTo>
                    <a:pt x="278" y="28"/>
                    <a:pt x="22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0"/>
            <p:cNvSpPr/>
            <p:nvPr/>
          </p:nvSpPr>
          <p:spPr>
            <a:xfrm>
              <a:off x="6695275" y="1436200"/>
              <a:ext cx="25350" cy="11300"/>
            </a:xfrm>
            <a:custGeom>
              <a:avLst/>
              <a:gdLst/>
              <a:ahLst/>
              <a:cxnLst/>
              <a:rect l="l" t="t" r="r" b="b"/>
              <a:pathLst>
                <a:path w="1014" h="452" extrusionOk="0">
                  <a:moveTo>
                    <a:pt x="154" y="0"/>
                  </a:moveTo>
                  <a:cubicBezTo>
                    <a:pt x="96" y="0"/>
                    <a:pt x="27" y="57"/>
                    <a:pt x="1" y="135"/>
                  </a:cubicBezTo>
                  <a:cubicBezTo>
                    <a:pt x="1" y="230"/>
                    <a:pt x="64" y="294"/>
                    <a:pt x="127" y="325"/>
                  </a:cubicBezTo>
                  <a:lnTo>
                    <a:pt x="792" y="452"/>
                  </a:lnTo>
                  <a:lnTo>
                    <a:pt x="824" y="452"/>
                  </a:lnTo>
                  <a:cubicBezTo>
                    <a:pt x="887" y="452"/>
                    <a:pt x="982" y="389"/>
                    <a:pt x="982" y="325"/>
                  </a:cubicBezTo>
                  <a:cubicBezTo>
                    <a:pt x="1014" y="230"/>
                    <a:pt x="951" y="167"/>
                    <a:pt x="856" y="135"/>
                  </a:cubicBezTo>
                  <a:lnTo>
                    <a:pt x="191" y="9"/>
                  </a:lnTo>
                  <a:cubicBezTo>
                    <a:pt x="179" y="3"/>
                    <a:pt x="16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0"/>
            <p:cNvSpPr/>
            <p:nvPr/>
          </p:nvSpPr>
          <p:spPr>
            <a:xfrm>
              <a:off x="6775250" y="1407200"/>
              <a:ext cx="20550" cy="22100"/>
            </a:xfrm>
            <a:custGeom>
              <a:avLst/>
              <a:gdLst/>
              <a:ahLst/>
              <a:cxnLst/>
              <a:rect l="l" t="t" r="r" b="b"/>
              <a:pathLst>
                <a:path w="822" h="884" extrusionOk="0">
                  <a:moveTo>
                    <a:pt x="580" y="1"/>
                  </a:moveTo>
                  <a:cubicBezTo>
                    <a:pt x="539" y="1"/>
                    <a:pt x="500" y="18"/>
                    <a:pt x="475" y="60"/>
                  </a:cubicBezTo>
                  <a:lnTo>
                    <a:pt x="63" y="630"/>
                  </a:lnTo>
                  <a:cubicBezTo>
                    <a:pt x="0" y="694"/>
                    <a:pt x="32" y="789"/>
                    <a:pt x="95" y="852"/>
                  </a:cubicBezTo>
                  <a:cubicBezTo>
                    <a:pt x="127" y="852"/>
                    <a:pt x="158" y="884"/>
                    <a:pt x="190" y="884"/>
                  </a:cubicBezTo>
                  <a:cubicBezTo>
                    <a:pt x="253" y="884"/>
                    <a:pt x="285" y="852"/>
                    <a:pt x="317" y="789"/>
                  </a:cubicBezTo>
                  <a:lnTo>
                    <a:pt x="728" y="250"/>
                  </a:lnTo>
                  <a:cubicBezTo>
                    <a:pt x="822" y="134"/>
                    <a:pt x="693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0"/>
            <p:cNvSpPr/>
            <p:nvPr/>
          </p:nvSpPr>
          <p:spPr>
            <a:xfrm>
              <a:off x="6786325" y="1436400"/>
              <a:ext cx="25350" cy="11100"/>
            </a:xfrm>
            <a:custGeom>
              <a:avLst/>
              <a:gdLst/>
              <a:ahLst/>
              <a:cxnLst/>
              <a:rect l="l" t="t" r="r" b="b"/>
              <a:pathLst>
                <a:path w="1014" h="444" extrusionOk="0">
                  <a:moveTo>
                    <a:pt x="792" y="1"/>
                  </a:moveTo>
                  <a:lnTo>
                    <a:pt x="127" y="127"/>
                  </a:lnTo>
                  <a:cubicBezTo>
                    <a:pt x="64" y="159"/>
                    <a:pt x="0" y="222"/>
                    <a:pt x="0" y="317"/>
                  </a:cubicBezTo>
                  <a:cubicBezTo>
                    <a:pt x="32" y="381"/>
                    <a:pt x="95" y="444"/>
                    <a:pt x="159" y="444"/>
                  </a:cubicBezTo>
                  <a:lnTo>
                    <a:pt x="190" y="444"/>
                  </a:lnTo>
                  <a:lnTo>
                    <a:pt x="856" y="317"/>
                  </a:lnTo>
                  <a:cubicBezTo>
                    <a:pt x="951" y="286"/>
                    <a:pt x="1014" y="222"/>
                    <a:pt x="982" y="127"/>
                  </a:cubicBezTo>
                  <a:cubicBezTo>
                    <a:pt x="982" y="32"/>
                    <a:pt x="887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0"/>
            <p:cNvSpPr/>
            <p:nvPr/>
          </p:nvSpPr>
          <p:spPr>
            <a:xfrm>
              <a:off x="6905875" y="1412650"/>
              <a:ext cx="80775" cy="44350"/>
            </a:xfrm>
            <a:custGeom>
              <a:avLst/>
              <a:gdLst/>
              <a:ahLst/>
              <a:cxnLst/>
              <a:rect l="l" t="t" r="r" b="b"/>
              <a:pathLst>
                <a:path w="3231" h="1774" extrusionOk="0">
                  <a:moveTo>
                    <a:pt x="1616" y="0"/>
                  </a:moveTo>
                  <a:cubicBezTo>
                    <a:pt x="808" y="0"/>
                    <a:pt x="1" y="539"/>
                    <a:pt x="1" y="1616"/>
                  </a:cubicBezTo>
                  <a:cubicBezTo>
                    <a:pt x="1" y="1679"/>
                    <a:pt x="96" y="1774"/>
                    <a:pt x="159" y="1774"/>
                  </a:cubicBezTo>
                  <a:cubicBezTo>
                    <a:pt x="254" y="1774"/>
                    <a:pt x="349" y="1679"/>
                    <a:pt x="317" y="1616"/>
                  </a:cubicBezTo>
                  <a:cubicBezTo>
                    <a:pt x="365" y="792"/>
                    <a:pt x="998" y="380"/>
                    <a:pt x="1628" y="380"/>
                  </a:cubicBezTo>
                  <a:cubicBezTo>
                    <a:pt x="2257" y="380"/>
                    <a:pt x="2882" y="792"/>
                    <a:pt x="2914" y="1616"/>
                  </a:cubicBezTo>
                  <a:cubicBezTo>
                    <a:pt x="2914" y="1711"/>
                    <a:pt x="2993" y="1758"/>
                    <a:pt x="3072" y="1758"/>
                  </a:cubicBezTo>
                  <a:cubicBezTo>
                    <a:pt x="3152" y="1758"/>
                    <a:pt x="3231" y="1711"/>
                    <a:pt x="3231" y="1616"/>
                  </a:cubicBezTo>
                  <a:cubicBezTo>
                    <a:pt x="3231" y="539"/>
                    <a:pt x="2423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0"/>
            <p:cNvSpPr/>
            <p:nvPr/>
          </p:nvSpPr>
          <p:spPr>
            <a:xfrm>
              <a:off x="6942300" y="1393250"/>
              <a:ext cx="8725" cy="27350"/>
            </a:xfrm>
            <a:custGeom>
              <a:avLst/>
              <a:gdLst/>
              <a:ahLst/>
              <a:cxnLst/>
              <a:rect l="l" t="t" r="r" b="b"/>
              <a:pathLst>
                <a:path w="349" h="1094" extrusionOk="0">
                  <a:moveTo>
                    <a:pt x="174" y="1"/>
                  </a:moveTo>
                  <a:cubicBezTo>
                    <a:pt x="95" y="1"/>
                    <a:pt x="16" y="48"/>
                    <a:pt x="0" y="143"/>
                  </a:cubicBezTo>
                  <a:lnTo>
                    <a:pt x="0" y="935"/>
                  </a:lnTo>
                  <a:cubicBezTo>
                    <a:pt x="0" y="998"/>
                    <a:pt x="95" y="1093"/>
                    <a:pt x="159" y="1093"/>
                  </a:cubicBezTo>
                  <a:cubicBezTo>
                    <a:pt x="254" y="1093"/>
                    <a:pt x="349" y="998"/>
                    <a:pt x="349" y="935"/>
                  </a:cubicBezTo>
                  <a:lnTo>
                    <a:pt x="349" y="143"/>
                  </a:lnTo>
                  <a:cubicBezTo>
                    <a:pt x="333" y="48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0"/>
            <p:cNvSpPr/>
            <p:nvPr/>
          </p:nvSpPr>
          <p:spPr>
            <a:xfrm>
              <a:off x="6908250" y="1405050"/>
              <a:ext cx="19825" cy="24250"/>
            </a:xfrm>
            <a:custGeom>
              <a:avLst/>
              <a:gdLst/>
              <a:ahLst/>
              <a:cxnLst/>
              <a:rect l="l" t="t" r="r" b="b"/>
              <a:pathLst>
                <a:path w="793" h="970" extrusionOk="0">
                  <a:moveTo>
                    <a:pt x="175" y="1"/>
                  </a:moveTo>
                  <a:cubicBezTo>
                    <a:pt x="146" y="1"/>
                    <a:pt x="119" y="8"/>
                    <a:pt x="96" y="19"/>
                  </a:cubicBezTo>
                  <a:cubicBezTo>
                    <a:pt x="32" y="83"/>
                    <a:pt x="1" y="178"/>
                    <a:pt x="64" y="241"/>
                  </a:cubicBezTo>
                  <a:lnTo>
                    <a:pt x="476" y="875"/>
                  </a:lnTo>
                  <a:cubicBezTo>
                    <a:pt x="507" y="906"/>
                    <a:pt x="571" y="938"/>
                    <a:pt x="602" y="970"/>
                  </a:cubicBezTo>
                  <a:cubicBezTo>
                    <a:pt x="634" y="970"/>
                    <a:pt x="666" y="938"/>
                    <a:pt x="697" y="938"/>
                  </a:cubicBezTo>
                  <a:cubicBezTo>
                    <a:pt x="761" y="875"/>
                    <a:pt x="792" y="780"/>
                    <a:pt x="729" y="716"/>
                  </a:cubicBezTo>
                  <a:lnTo>
                    <a:pt x="317" y="83"/>
                  </a:lnTo>
                  <a:cubicBezTo>
                    <a:pt x="277" y="23"/>
                    <a:pt x="224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0"/>
            <p:cNvSpPr/>
            <p:nvPr/>
          </p:nvSpPr>
          <p:spPr>
            <a:xfrm>
              <a:off x="6890825" y="1436200"/>
              <a:ext cx="26150" cy="11300"/>
            </a:xfrm>
            <a:custGeom>
              <a:avLst/>
              <a:gdLst/>
              <a:ahLst/>
              <a:cxnLst/>
              <a:rect l="l" t="t" r="r" b="b"/>
              <a:pathLst>
                <a:path w="1046" h="452" extrusionOk="0">
                  <a:moveTo>
                    <a:pt x="143" y="0"/>
                  </a:moveTo>
                  <a:cubicBezTo>
                    <a:pt x="74" y="0"/>
                    <a:pt x="27" y="57"/>
                    <a:pt x="1" y="135"/>
                  </a:cubicBezTo>
                  <a:cubicBezTo>
                    <a:pt x="1" y="230"/>
                    <a:pt x="32" y="294"/>
                    <a:pt x="127" y="325"/>
                  </a:cubicBezTo>
                  <a:lnTo>
                    <a:pt x="793" y="452"/>
                  </a:lnTo>
                  <a:lnTo>
                    <a:pt x="824" y="452"/>
                  </a:lnTo>
                  <a:cubicBezTo>
                    <a:pt x="1014" y="452"/>
                    <a:pt x="1046" y="167"/>
                    <a:pt x="856" y="135"/>
                  </a:cubicBezTo>
                  <a:lnTo>
                    <a:pt x="191" y="9"/>
                  </a:lnTo>
                  <a:cubicBezTo>
                    <a:pt x="174" y="3"/>
                    <a:pt x="15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0"/>
            <p:cNvSpPr/>
            <p:nvPr/>
          </p:nvSpPr>
          <p:spPr>
            <a:xfrm>
              <a:off x="6970800" y="1407375"/>
              <a:ext cx="19025" cy="21925"/>
            </a:xfrm>
            <a:custGeom>
              <a:avLst/>
              <a:gdLst/>
              <a:ahLst/>
              <a:cxnLst/>
              <a:rect l="l" t="t" r="r" b="b"/>
              <a:pathLst>
                <a:path w="761" h="877" extrusionOk="0">
                  <a:moveTo>
                    <a:pt x="575" y="1"/>
                  </a:moveTo>
                  <a:cubicBezTo>
                    <a:pt x="529" y="1"/>
                    <a:pt x="481" y="16"/>
                    <a:pt x="444" y="53"/>
                  </a:cubicBezTo>
                  <a:lnTo>
                    <a:pt x="64" y="623"/>
                  </a:lnTo>
                  <a:cubicBezTo>
                    <a:pt x="0" y="687"/>
                    <a:pt x="32" y="782"/>
                    <a:pt x="95" y="845"/>
                  </a:cubicBezTo>
                  <a:cubicBezTo>
                    <a:pt x="127" y="845"/>
                    <a:pt x="159" y="877"/>
                    <a:pt x="190" y="877"/>
                  </a:cubicBezTo>
                  <a:cubicBezTo>
                    <a:pt x="254" y="845"/>
                    <a:pt x="285" y="845"/>
                    <a:pt x="317" y="782"/>
                  </a:cubicBezTo>
                  <a:lnTo>
                    <a:pt x="729" y="243"/>
                  </a:lnTo>
                  <a:cubicBezTo>
                    <a:pt x="760" y="180"/>
                    <a:pt x="760" y="85"/>
                    <a:pt x="665" y="21"/>
                  </a:cubicBezTo>
                  <a:cubicBezTo>
                    <a:pt x="639" y="8"/>
                    <a:pt x="608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0"/>
            <p:cNvSpPr/>
            <p:nvPr/>
          </p:nvSpPr>
          <p:spPr>
            <a:xfrm>
              <a:off x="6981100" y="1436400"/>
              <a:ext cx="26150" cy="11100"/>
            </a:xfrm>
            <a:custGeom>
              <a:avLst/>
              <a:gdLst/>
              <a:ahLst/>
              <a:cxnLst/>
              <a:rect l="l" t="t" r="r" b="b"/>
              <a:pathLst>
                <a:path w="1046" h="444" extrusionOk="0">
                  <a:moveTo>
                    <a:pt x="823" y="1"/>
                  </a:moveTo>
                  <a:lnTo>
                    <a:pt x="158" y="127"/>
                  </a:lnTo>
                  <a:cubicBezTo>
                    <a:pt x="0" y="191"/>
                    <a:pt x="0" y="444"/>
                    <a:pt x="190" y="444"/>
                  </a:cubicBezTo>
                  <a:lnTo>
                    <a:pt x="222" y="444"/>
                  </a:lnTo>
                  <a:lnTo>
                    <a:pt x="887" y="317"/>
                  </a:lnTo>
                  <a:cubicBezTo>
                    <a:pt x="982" y="286"/>
                    <a:pt x="1045" y="222"/>
                    <a:pt x="1013" y="127"/>
                  </a:cubicBezTo>
                  <a:cubicBezTo>
                    <a:pt x="982" y="32"/>
                    <a:pt x="918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0"/>
            <p:cNvSpPr/>
            <p:nvPr/>
          </p:nvSpPr>
          <p:spPr>
            <a:xfrm>
              <a:off x="6852050" y="1433225"/>
              <a:ext cx="44350" cy="84750"/>
            </a:xfrm>
            <a:custGeom>
              <a:avLst/>
              <a:gdLst/>
              <a:ahLst/>
              <a:cxnLst/>
              <a:rect l="l" t="t" r="r" b="b"/>
              <a:pathLst>
                <a:path w="1774" h="3390" extrusionOk="0">
                  <a:moveTo>
                    <a:pt x="158" y="1"/>
                  </a:moveTo>
                  <a:cubicBezTo>
                    <a:pt x="63" y="1"/>
                    <a:pt x="0" y="64"/>
                    <a:pt x="0" y="159"/>
                  </a:cubicBezTo>
                  <a:lnTo>
                    <a:pt x="0" y="1901"/>
                  </a:lnTo>
                  <a:lnTo>
                    <a:pt x="158" y="1901"/>
                  </a:lnTo>
                  <a:cubicBezTo>
                    <a:pt x="918" y="1901"/>
                    <a:pt x="1457" y="2218"/>
                    <a:pt x="1457" y="2503"/>
                  </a:cubicBezTo>
                  <a:cubicBezTo>
                    <a:pt x="1457" y="2788"/>
                    <a:pt x="918" y="3104"/>
                    <a:pt x="158" y="3104"/>
                  </a:cubicBezTo>
                  <a:cubicBezTo>
                    <a:pt x="146" y="3100"/>
                    <a:pt x="133" y="3098"/>
                    <a:pt x="122" y="3098"/>
                  </a:cubicBezTo>
                  <a:cubicBezTo>
                    <a:pt x="48" y="3098"/>
                    <a:pt x="0" y="3180"/>
                    <a:pt x="0" y="3263"/>
                  </a:cubicBezTo>
                  <a:cubicBezTo>
                    <a:pt x="0" y="3326"/>
                    <a:pt x="63" y="3389"/>
                    <a:pt x="158" y="3389"/>
                  </a:cubicBezTo>
                  <a:cubicBezTo>
                    <a:pt x="1077" y="3389"/>
                    <a:pt x="1773" y="3009"/>
                    <a:pt x="1773" y="2503"/>
                  </a:cubicBezTo>
                  <a:cubicBezTo>
                    <a:pt x="1773" y="1996"/>
                    <a:pt x="1140" y="1648"/>
                    <a:pt x="317" y="1584"/>
                  </a:cubicBezTo>
                  <a:lnTo>
                    <a:pt x="317" y="159"/>
                  </a:lnTo>
                  <a:cubicBezTo>
                    <a:pt x="317" y="64"/>
                    <a:pt x="253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0"/>
            <p:cNvSpPr/>
            <p:nvPr/>
          </p:nvSpPr>
          <p:spPr>
            <a:xfrm>
              <a:off x="6742000" y="1418975"/>
              <a:ext cx="22975" cy="38025"/>
            </a:xfrm>
            <a:custGeom>
              <a:avLst/>
              <a:gdLst/>
              <a:ahLst/>
              <a:cxnLst/>
              <a:rect l="l" t="t" r="r" b="b"/>
              <a:pathLst>
                <a:path w="919" h="1521" extrusionOk="0">
                  <a:moveTo>
                    <a:pt x="443" y="1"/>
                  </a:moveTo>
                  <a:cubicBezTo>
                    <a:pt x="222" y="1"/>
                    <a:pt x="0" y="349"/>
                    <a:pt x="0" y="761"/>
                  </a:cubicBezTo>
                  <a:cubicBezTo>
                    <a:pt x="0" y="1204"/>
                    <a:pt x="222" y="1521"/>
                    <a:pt x="443" y="1521"/>
                  </a:cubicBezTo>
                  <a:cubicBezTo>
                    <a:pt x="697" y="1521"/>
                    <a:pt x="918" y="1204"/>
                    <a:pt x="918" y="761"/>
                  </a:cubicBezTo>
                  <a:cubicBezTo>
                    <a:pt x="918" y="349"/>
                    <a:pt x="697" y="1"/>
                    <a:pt x="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0"/>
            <p:cNvSpPr/>
            <p:nvPr/>
          </p:nvSpPr>
          <p:spPr>
            <a:xfrm>
              <a:off x="6935175" y="1418975"/>
              <a:ext cx="22975" cy="38025"/>
            </a:xfrm>
            <a:custGeom>
              <a:avLst/>
              <a:gdLst/>
              <a:ahLst/>
              <a:cxnLst/>
              <a:rect l="l" t="t" r="r" b="b"/>
              <a:pathLst>
                <a:path w="919" h="1521" extrusionOk="0">
                  <a:moveTo>
                    <a:pt x="444" y="1"/>
                  </a:moveTo>
                  <a:cubicBezTo>
                    <a:pt x="222" y="1"/>
                    <a:pt x="0" y="349"/>
                    <a:pt x="0" y="761"/>
                  </a:cubicBezTo>
                  <a:cubicBezTo>
                    <a:pt x="0" y="1204"/>
                    <a:pt x="222" y="1521"/>
                    <a:pt x="444" y="1521"/>
                  </a:cubicBezTo>
                  <a:cubicBezTo>
                    <a:pt x="697" y="1521"/>
                    <a:pt x="919" y="1204"/>
                    <a:pt x="919" y="761"/>
                  </a:cubicBezTo>
                  <a:cubicBezTo>
                    <a:pt x="919" y="349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0"/>
            <p:cNvSpPr/>
            <p:nvPr/>
          </p:nvSpPr>
          <p:spPr>
            <a:xfrm>
              <a:off x="6719825" y="1113375"/>
              <a:ext cx="197950" cy="151325"/>
            </a:xfrm>
            <a:custGeom>
              <a:avLst/>
              <a:gdLst/>
              <a:ahLst/>
              <a:cxnLst/>
              <a:rect l="l" t="t" r="r" b="b"/>
              <a:pathLst>
                <a:path w="7918" h="6053" extrusionOk="0">
                  <a:moveTo>
                    <a:pt x="0" y="1"/>
                  </a:moveTo>
                  <a:cubicBezTo>
                    <a:pt x="317" y="824"/>
                    <a:pt x="760" y="1584"/>
                    <a:pt x="1299" y="2249"/>
                  </a:cubicBezTo>
                  <a:cubicBezTo>
                    <a:pt x="1805" y="2977"/>
                    <a:pt x="2407" y="3611"/>
                    <a:pt x="3072" y="4181"/>
                  </a:cubicBezTo>
                  <a:cubicBezTo>
                    <a:pt x="3769" y="4751"/>
                    <a:pt x="4529" y="5226"/>
                    <a:pt x="5352" y="5574"/>
                  </a:cubicBezTo>
                  <a:cubicBezTo>
                    <a:pt x="6087" y="5868"/>
                    <a:pt x="6903" y="6053"/>
                    <a:pt x="7725" y="6053"/>
                  </a:cubicBezTo>
                  <a:cubicBezTo>
                    <a:pt x="7789" y="6053"/>
                    <a:pt x="7853" y="6052"/>
                    <a:pt x="7918" y="6049"/>
                  </a:cubicBezTo>
                  <a:cubicBezTo>
                    <a:pt x="7094" y="5859"/>
                    <a:pt x="6302" y="5574"/>
                    <a:pt x="5542" y="5163"/>
                  </a:cubicBezTo>
                  <a:cubicBezTo>
                    <a:pt x="4814" y="4783"/>
                    <a:pt x="4117" y="4308"/>
                    <a:pt x="3452" y="3769"/>
                  </a:cubicBezTo>
                  <a:cubicBezTo>
                    <a:pt x="2819" y="3199"/>
                    <a:pt x="2217" y="2629"/>
                    <a:pt x="1647" y="1996"/>
                  </a:cubicBezTo>
                  <a:cubicBezTo>
                    <a:pt x="1077" y="1362"/>
                    <a:pt x="507" y="69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0"/>
            <p:cNvSpPr/>
            <p:nvPr/>
          </p:nvSpPr>
          <p:spPr>
            <a:xfrm>
              <a:off x="7019875" y="1302125"/>
              <a:ext cx="136200" cy="72550"/>
            </a:xfrm>
            <a:custGeom>
              <a:avLst/>
              <a:gdLst/>
              <a:ahLst/>
              <a:cxnLst/>
              <a:rect l="l" t="t" r="r" b="b"/>
              <a:pathLst>
                <a:path w="5448" h="2902" extrusionOk="0">
                  <a:moveTo>
                    <a:pt x="602" y="1"/>
                  </a:moveTo>
                  <a:cubicBezTo>
                    <a:pt x="399" y="1"/>
                    <a:pt x="198" y="8"/>
                    <a:pt x="1" y="19"/>
                  </a:cubicBezTo>
                  <a:cubicBezTo>
                    <a:pt x="539" y="114"/>
                    <a:pt x="1078" y="241"/>
                    <a:pt x="1584" y="368"/>
                  </a:cubicBezTo>
                  <a:cubicBezTo>
                    <a:pt x="2123" y="495"/>
                    <a:pt x="2629" y="653"/>
                    <a:pt x="3136" y="875"/>
                  </a:cubicBezTo>
                  <a:cubicBezTo>
                    <a:pt x="3611" y="1065"/>
                    <a:pt x="4086" y="1318"/>
                    <a:pt x="4498" y="1666"/>
                  </a:cubicBezTo>
                  <a:cubicBezTo>
                    <a:pt x="4910" y="1983"/>
                    <a:pt x="5226" y="2426"/>
                    <a:pt x="5448" y="2901"/>
                  </a:cubicBezTo>
                  <a:cubicBezTo>
                    <a:pt x="5353" y="2363"/>
                    <a:pt x="5100" y="1825"/>
                    <a:pt x="4688" y="1445"/>
                  </a:cubicBezTo>
                  <a:cubicBezTo>
                    <a:pt x="4276" y="1033"/>
                    <a:pt x="3801" y="748"/>
                    <a:pt x="3263" y="526"/>
                  </a:cubicBezTo>
                  <a:cubicBezTo>
                    <a:pt x="2756" y="336"/>
                    <a:pt x="2218" y="178"/>
                    <a:pt x="1648" y="83"/>
                  </a:cubicBezTo>
                  <a:cubicBezTo>
                    <a:pt x="1306" y="23"/>
                    <a:pt x="952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0"/>
            <p:cNvSpPr/>
            <p:nvPr/>
          </p:nvSpPr>
          <p:spPr>
            <a:xfrm>
              <a:off x="7074525" y="1350900"/>
              <a:ext cx="110850" cy="184500"/>
            </a:xfrm>
            <a:custGeom>
              <a:avLst/>
              <a:gdLst/>
              <a:ahLst/>
              <a:cxnLst/>
              <a:rect l="l" t="t" r="r" b="b"/>
              <a:pathLst>
                <a:path w="4434" h="7380" extrusionOk="0">
                  <a:moveTo>
                    <a:pt x="0" y="0"/>
                  </a:moveTo>
                  <a:lnTo>
                    <a:pt x="0" y="0"/>
                  </a:lnTo>
                  <a:cubicBezTo>
                    <a:pt x="317" y="190"/>
                    <a:pt x="633" y="412"/>
                    <a:pt x="918" y="634"/>
                  </a:cubicBezTo>
                  <a:cubicBezTo>
                    <a:pt x="1203" y="887"/>
                    <a:pt x="1488" y="1140"/>
                    <a:pt x="1773" y="1394"/>
                  </a:cubicBezTo>
                  <a:cubicBezTo>
                    <a:pt x="2280" y="1932"/>
                    <a:pt x="2755" y="2502"/>
                    <a:pt x="3167" y="3136"/>
                  </a:cubicBezTo>
                  <a:cubicBezTo>
                    <a:pt x="3547" y="3737"/>
                    <a:pt x="3864" y="4434"/>
                    <a:pt x="4022" y="5131"/>
                  </a:cubicBezTo>
                  <a:cubicBezTo>
                    <a:pt x="4180" y="5859"/>
                    <a:pt x="4212" y="6619"/>
                    <a:pt x="4085" y="7379"/>
                  </a:cubicBezTo>
                  <a:cubicBezTo>
                    <a:pt x="4339" y="6619"/>
                    <a:pt x="4434" y="5859"/>
                    <a:pt x="4307" y="5099"/>
                  </a:cubicBezTo>
                  <a:cubicBezTo>
                    <a:pt x="4180" y="4307"/>
                    <a:pt x="3895" y="3579"/>
                    <a:pt x="3484" y="2914"/>
                  </a:cubicBezTo>
                  <a:cubicBezTo>
                    <a:pt x="3040" y="2280"/>
                    <a:pt x="2534" y="1679"/>
                    <a:pt x="1932" y="1172"/>
                  </a:cubicBezTo>
                  <a:cubicBezTo>
                    <a:pt x="1362" y="665"/>
                    <a:pt x="728" y="28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0"/>
            <p:cNvSpPr/>
            <p:nvPr/>
          </p:nvSpPr>
          <p:spPr>
            <a:xfrm>
              <a:off x="6614525" y="1220250"/>
              <a:ext cx="78400" cy="154425"/>
            </a:xfrm>
            <a:custGeom>
              <a:avLst/>
              <a:gdLst/>
              <a:ahLst/>
              <a:cxnLst/>
              <a:rect l="l" t="t" r="r" b="b"/>
              <a:pathLst>
                <a:path w="3136" h="6177" extrusionOk="0">
                  <a:moveTo>
                    <a:pt x="3136" y="1"/>
                  </a:moveTo>
                  <a:lnTo>
                    <a:pt x="2502" y="1648"/>
                  </a:lnTo>
                  <a:cubicBezTo>
                    <a:pt x="2280" y="2186"/>
                    <a:pt x="2059" y="2724"/>
                    <a:pt x="1805" y="3231"/>
                  </a:cubicBezTo>
                  <a:cubicBezTo>
                    <a:pt x="1584" y="3770"/>
                    <a:pt x="1330" y="4276"/>
                    <a:pt x="1014" y="4783"/>
                  </a:cubicBezTo>
                  <a:cubicBezTo>
                    <a:pt x="729" y="5290"/>
                    <a:pt x="380" y="5765"/>
                    <a:pt x="0" y="6176"/>
                  </a:cubicBezTo>
                  <a:cubicBezTo>
                    <a:pt x="539" y="5891"/>
                    <a:pt x="1014" y="5511"/>
                    <a:pt x="1394" y="5036"/>
                  </a:cubicBezTo>
                  <a:cubicBezTo>
                    <a:pt x="1742" y="4561"/>
                    <a:pt x="2059" y="4023"/>
                    <a:pt x="2312" y="3453"/>
                  </a:cubicBezTo>
                  <a:cubicBezTo>
                    <a:pt x="2565" y="2914"/>
                    <a:pt x="2755" y="2344"/>
                    <a:pt x="2882" y="1774"/>
                  </a:cubicBezTo>
                  <a:cubicBezTo>
                    <a:pt x="3041" y="1173"/>
                    <a:pt x="3104" y="603"/>
                    <a:pt x="3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0"/>
            <p:cNvSpPr/>
            <p:nvPr/>
          </p:nvSpPr>
          <p:spPr>
            <a:xfrm>
              <a:off x="6448250" y="1183050"/>
              <a:ext cx="62575" cy="150450"/>
            </a:xfrm>
            <a:custGeom>
              <a:avLst/>
              <a:gdLst/>
              <a:ahLst/>
              <a:cxnLst/>
              <a:rect l="l" t="t" r="r" b="b"/>
              <a:pathLst>
                <a:path w="2503" h="6018" extrusionOk="0">
                  <a:moveTo>
                    <a:pt x="2503" y="0"/>
                  </a:moveTo>
                  <a:lnTo>
                    <a:pt x="2503" y="0"/>
                  </a:lnTo>
                  <a:cubicBezTo>
                    <a:pt x="1394" y="507"/>
                    <a:pt x="571" y="1426"/>
                    <a:pt x="222" y="2597"/>
                  </a:cubicBezTo>
                  <a:cubicBezTo>
                    <a:pt x="32" y="3167"/>
                    <a:pt x="1" y="3769"/>
                    <a:pt x="64" y="4339"/>
                  </a:cubicBezTo>
                  <a:cubicBezTo>
                    <a:pt x="96" y="4656"/>
                    <a:pt x="127" y="4941"/>
                    <a:pt x="222" y="5226"/>
                  </a:cubicBezTo>
                  <a:cubicBezTo>
                    <a:pt x="317" y="5479"/>
                    <a:pt x="412" y="5764"/>
                    <a:pt x="539" y="6018"/>
                  </a:cubicBezTo>
                  <a:cubicBezTo>
                    <a:pt x="507" y="5733"/>
                    <a:pt x="444" y="5479"/>
                    <a:pt x="412" y="5194"/>
                  </a:cubicBezTo>
                  <a:lnTo>
                    <a:pt x="349" y="4751"/>
                  </a:lnTo>
                  <a:lnTo>
                    <a:pt x="349" y="4561"/>
                  </a:lnTo>
                  <a:lnTo>
                    <a:pt x="349" y="4339"/>
                  </a:lnTo>
                  <a:lnTo>
                    <a:pt x="349" y="3927"/>
                  </a:lnTo>
                  <a:lnTo>
                    <a:pt x="412" y="3516"/>
                  </a:lnTo>
                  <a:cubicBezTo>
                    <a:pt x="412" y="3357"/>
                    <a:pt x="444" y="3231"/>
                    <a:pt x="476" y="3104"/>
                  </a:cubicBezTo>
                  <a:cubicBezTo>
                    <a:pt x="507" y="2977"/>
                    <a:pt x="539" y="2851"/>
                    <a:pt x="571" y="2724"/>
                  </a:cubicBezTo>
                  <a:cubicBezTo>
                    <a:pt x="729" y="2186"/>
                    <a:pt x="983" y="1679"/>
                    <a:pt x="1299" y="1236"/>
                  </a:cubicBezTo>
                  <a:cubicBezTo>
                    <a:pt x="1648" y="761"/>
                    <a:pt x="2028" y="349"/>
                    <a:pt x="2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0"/>
            <p:cNvSpPr/>
            <p:nvPr/>
          </p:nvSpPr>
          <p:spPr>
            <a:xfrm>
              <a:off x="6484675" y="1374650"/>
              <a:ext cx="57025" cy="228050"/>
            </a:xfrm>
            <a:custGeom>
              <a:avLst/>
              <a:gdLst/>
              <a:ahLst/>
              <a:cxnLst/>
              <a:rect l="l" t="t" r="r" b="b"/>
              <a:pathLst>
                <a:path w="2281" h="9122" extrusionOk="0">
                  <a:moveTo>
                    <a:pt x="2281" y="0"/>
                  </a:moveTo>
                  <a:cubicBezTo>
                    <a:pt x="1742" y="634"/>
                    <a:pt x="1299" y="1362"/>
                    <a:pt x="919" y="2091"/>
                  </a:cubicBezTo>
                  <a:cubicBezTo>
                    <a:pt x="539" y="2851"/>
                    <a:pt x="286" y="3642"/>
                    <a:pt x="159" y="4466"/>
                  </a:cubicBezTo>
                  <a:cubicBezTo>
                    <a:pt x="1" y="5321"/>
                    <a:pt x="64" y="6176"/>
                    <a:pt x="286" y="6999"/>
                  </a:cubicBezTo>
                  <a:cubicBezTo>
                    <a:pt x="539" y="7791"/>
                    <a:pt x="982" y="8519"/>
                    <a:pt x="1584" y="9121"/>
                  </a:cubicBezTo>
                  <a:cubicBezTo>
                    <a:pt x="1109" y="8456"/>
                    <a:pt x="761" y="7728"/>
                    <a:pt x="571" y="6936"/>
                  </a:cubicBezTo>
                  <a:cubicBezTo>
                    <a:pt x="412" y="6144"/>
                    <a:pt x="381" y="5321"/>
                    <a:pt x="507" y="4561"/>
                  </a:cubicBezTo>
                  <a:cubicBezTo>
                    <a:pt x="634" y="3737"/>
                    <a:pt x="887" y="2946"/>
                    <a:pt x="1204" y="2217"/>
                  </a:cubicBezTo>
                  <a:cubicBezTo>
                    <a:pt x="1489" y="1457"/>
                    <a:pt x="1869" y="729"/>
                    <a:pt x="2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0"/>
            <p:cNvSpPr/>
            <p:nvPr/>
          </p:nvSpPr>
          <p:spPr>
            <a:xfrm>
              <a:off x="6818775" y="1160100"/>
              <a:ext cx="123550" cy="62400"/>
            </a:xfrm>
            <a:custGeom>
              <a:avLst/>
              <a:gdLst/>
              <a:ahLst/>
              <a:cxnLst/>
              <a:rect l="l" t="t" r="r" b="b"/>
              <a:pathLst>
                <a:path w="4942" h="2496" extrusionOk="0">
                  <a:moveTo>
                    <a:pt x="1" y="0"/>
                  </a:moveTo>
                  <a:lnTo>
                    <a:pt x="1" y="0"/>
                  </a:lnTo>
                  <a:cubicBezTo>
                    <a:pt x="254" y="412"/>
                    <a:pt x="571" y="760"/>
                    <a:pt x="919" y="1108"/>
                  </a:cubicBezTo>
                  <a:cubicBezTo>
                    <a:pt x="1268" y="1425"/>
                    <a:pt x="1679" y="1710"/>
                    <a:pt x="2123" y="1964"/>
                  </a:cubicBezTo>
                  <a:cubicBezTo>
                    <a:pt x="2534" y="2185"/>
                    <a:pt x="3009" y="2344"/>
                    <a:pt x="3516" y="2439"/>
                  </a:cubicBezTo>
                  <a:cubicBezTo>
                    <a:pt x="3715" y="2478"/>
                    <a:pt x="3914" y="2496"/>
                    <a:pt x="4113" y="2496"/>
                  </a:cubicBezTo>
                  <a:cubicBezTo>
                    <a:pt x="4389" y="2496"/>
                    <a:pt x="4665" y="2462"/>
                    <a:pt x="4941" y="2407"/>
                  </a:cubicBezTo>
                  <a:cubicBezTo>
                    <a:pt x="4498" y="2375"/>
                    <a:pt x="4023" y="2312"/>
                    <a:pt x="3580" y="2185"/>
                  </a:cubicBezTo>
                  <a:cubicBezTo>
                    <a:pt x="3136" y="2027"/>
                    <a:pt x="2693" y="1869"/>
                    <a:pt x="2281" y="1647"/>
                  </a:cubicBezTo>
                  <a:cubicBezTo>
                    <a:pt x="1458" y="1172"/>
                    <a:pt x="698" y="63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0"/>
            <p:cNvSpPr/>
            <p:nvPr/>
          </p:nvSpPr>
          <p:spPr>
            <a:xfrm>
              <a:off x="7011175" y="1671550"/>
              <a:ext cx="150450" cy="110225"/>
            </a:xfrm>
            <a:custGeom>
              <a:avLst/>
              <a:gdLst/>
              <a:ahLst/>
              <a:cxnLst/>
              <a:rect l="l" t="t" r="r" b="b"/>
              <a:pathLst>
                <a:path w="6018" h="4409" extrusionOk="0">
                  <a:moveTo>
                    <a:pt x="6018" y="0"/>
                  </a:moveTo>
                  <a:cubicBezTo>
                    <a:pt x="5764" y="602"/>
                    <a:pt x="5416" y="1172"/>
                    <a:pt x="5004" y="1679"/>
                  </a:cubicBezTo>
                  <a:cubicBezTo>
                    <a:pt x="4624" y="2185"/>
                    <a:pt x="4149" y="2629"/>
                    <a:pt x="3611" y="2977"/>
                  </a:cubicBezTo>
                  <a:cubicBezTo>
                    <a:pt x="3072" y="3357"/>
                    <a:pt x="2471" y="3642"/>
                    <a:pt x="1869" y="3864"/>
                  </a:cubicBezTo>
                  <a:cubicBezTo>
                    <a:pt x="1267" y="4117"/>
                    <a:pt x="634" y="4307"/>
                    <a:pt x="0" y="4402"/>
                  </a:cubicBezTo>
                  <a:cubicBezTo>
                    <a:pt x="85" y="4406"/>
                    <a:pt x="169" y="4408"/>
                    <a:pt x="254" y="4408"/>
                  </a:cubicBezTo>
                  <a:cubicBezTo>
                    <a:pt x="834" y="4408"/>
                    <a:pt x="1411" y="4315"/>
                    <a:pt x="1964" y="4149"/>
                  </a:cubicBezTo>
                  <a:cubicBezTo>
                    <a:pt x="2629" y="3959"/>
                    <a:pt x="3231" y="3674"/>
                    <a:pt x="3801" y="3294"/>
                  </a:cubicBezTo>
                  <a:cubicBezTo>
                    <a:pt x="4371" y="2914"/>
                    <a:pt x="4878" y="2407"/>
                    <a:pt x="5258" y="1869"/>
                  </a:cubicBezTo>
                  <a:cubicBezTo>
                    <a:pt x="5638" y="1299"/>
                    <a:pt x="5891" y="665"/>
                    <a:pt x="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0"/>
            <p:cNvSpPr/>
            <p:nvPr/>
          </p:nvSpPr>
          <p:spPr>
            <a:xfrm>
              <a:off x="6598675" y="1548025"/>
              <a:ext cx="121175" cy="183725"/>
            </a:xfrm>
            <a:custGeom>
              <a:avLst/>
              <a:gdLst/>
              <a:ahLst/>
              <a:cxnLst/>
              <a:rect l="l" t="t" r="r" b="b"/>
              <a:pathLst>
                <a:path w="4847" h="7349" extrusionOk="0">
                  <a:moveTo>
                    <a:pt x="254" y="1"/>
                  </a:moveTo>
                  <a:lnTo>
                    <a:pt x="254" y="1"/>
                  </a:lnTo>
                  <a:cubicBezTo>
                    <a:pt x="64" y="824"/>
                    <a:pt x="1" y="1648"/>
                    <a:pt x="64" y="2503"/>
                  </a:cubicBezTo>
                  <a:cubicBezTo>
                    <a:pt x="96" y="3326"/>
                    <a:pt x="318" y="4149"/>
                    <a:pt x="698" y="4941"/>
                  </a:cubicBezTo>
                  <a:cubicBezTo>
                    <a:pt x="1078" y="5701"/>
                    <a:pt x="1679" y="6335"/>
                    <a:pt x="2439" y="6746"/>
                  </a:cubicBezTo>
                  <a:cubicBezTo>
                    <a:pt x="3168" y="7158"/>
                    <a:pt x="4023" y="7348"/>
                    <a:pt x="4846" y="7348"/>
                  </a:cubicBezTo>
                  <a:cubicBezTo>
                    <a:pt x="4055" y="7221"/>
                    <a:pt x="3294" y="6936"/>
                    <a:pt x="2598" y="6493"/>
                  </a:cubicBezTo>
                  <a:cubicBezTo>
                    <a:pt x="1933" y="6081"/>
                    <a:pt x="1394" y="5480"/>
                    <a:pt x="1014" y="4751"/>
                  </a:cubicBezTo>
                  <a:cubicBezTo>
                    <a:pt x="666" y="4023"/>
                    <a:pt x="444" y="3263"/>
                    <a:pt x="349" y="2471"/>
                  </a:cubicBezTo>
                  <a:cubicBezTo>
                    <a:pt x="223" y="1648"/>
                    <a:pt x="223" y="824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0"/>
            <p:cNvSpPr/>
            <p:nvPr/>
          </p:nvSpPr>
          <p:spPr>
            <a:xfrm>
              <a:off x="6541675" y="1717475"/>
              <a:ext cx="158375" cy="67100"/>
            </a:xfrm>
            <a:custGeom>
              <a:avLst/>
              <a:gdLst/>
              <a:ahLst/>
              <a:cxnLst/>
              <a:rect l="l" t="t" r="r" b="b"/>
              <a:pathLst>
                <a:path w="6335" h="2684" extrusionOk="0">
                  <a:moveTo>
                    <a:pt x="1" y="0"/>
                  </a:moveTo>
                  <a:cubicBezTo>
                    <a:pt x="286" y="538"/>
                    <a:pt x="666" y="1045"/>
                    <a:pt x="1141" y="1457"/>
                  </a:cubicBezTo>
                  <a:cubicBezTo>
                    <a:pt x="1584" y="1900"/>
                    <a:pt x="2123" y="2217"/>
                    <a:pt x="2724" y="2439"/>
                  </a:cubicBezTo>
                  <a:cubicBezTo>
                    <a:pt x="3009" y="2534"/>
                    <a:pt x="3326" y="2597"/>
                    <a:pt x="3643" y="2660"/>
                  </a:cubicBezTo>
                  <a:cubicBezTo>
                    <a:pt x="3801" y="2676"/>
                    <a:pt x="3959" y="2684"/>
                    <a:pt x="4114" y="2684"/>
                  </a:cubicBezTo>
                  <a:cubicBezTo>
                    <a:pt x="4268" y="2684"/>
                    <a:pt x="4419" y="2676"/>
                    <a:pt x="4561" y="2660"/>
                  </a:cubicBezTo>
                  <a:cubicBezTo>
                    <a:pt x="4878" y="2629"/>
                    <a:pt x="5194" y="2534"/>
                    <a:pt x="5479" y="2439"/>
                  </a:cubicBezTo>
                  <a:cubicBezTo>
                    <a:pt x="5765" y="2344"/>
                    <a:pt x="6050" y="2185"/>
                    <a:pt x="6335" y="2058"/>
                  </a:cubicBezTo>
                  <a:lnTo>
                    <a:pt x="6335" y="2058"/>
                  </a:lnTo>
                  <a:cubicBezTo>
                    <a:pt x="5733" y="2217"/>
                    <a:pt x="5163" y="2312"/>
                    <a:pt x="4561" y="2344"/>
                  </a:cubicBezTo>
                  <a:cubicBezTo>
                    <a:pt x="4485" y="2348"/>
                    <a:pt x="4409" y="2350"/>
                    <a:pt x="4333" y="2350"/>
                  </a:cubicBezTo>
                  <a:cubicBezTo>
                    <a:pt x="3815" y="2350"/>
                    <a:pt x="3321" y="2256"/>
                    <a:pt x="2851" y="2090"/>
                  </a:cubicBezTo>
                  <a:cubicBezTo>
                    <a:pt x="2281" y="1900"/>
                    <a:pt x="1774" y="1615"/>
                    <a:pt x="1299" y="1235"/>
                  </a:cubicBezTo>
                  <a:cubicBezTo>
                    <a:pt x="824" y="887"/>
                    <a:pt x="381" y="44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3" name="Diagram 62">
            <a:extLst>
              <a:ext uri="{FF2B5EF4-FFF2-40B4-BE49-F238E27FC236}">
                <a16:creationId xmlns:a16="http://schemas.microsoft.com/office/drawing/2014/main" id="{450F4F40-7E41-4D20-8EC7-1668BC222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416452"/>
              </p:ext>
            </p:extLst>
          </p:nvPr>
        </p:nvGraphicFramePr>
        <p:xfrm>
          <a:off x="-252536" y="2335367"/>
          <a:ext cx="8686800" cy="208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7414-60BF-41E6-9570-651903AB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95486"/>
            <a:ext cx="4152000" cy="576000"/>
          </a:xfrm>
        </p:spPr>
        <p:txBody>
          <a:bodyPr/>
          <a:lstStyle/>
          <a:p>
            <a:r>
              <a:rPr lang="en-US" dirty="0"/>
              <a:t>METODE SOAP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9365E7-E974-4A9C-B71E-CFEDB53CD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896968"/>
            <a:ext cx="8496943" cy="40510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v-SE" sz="1400" dirty="0"/>
              <a:t>Untuk dapat menyelesaikan kasus yang dialami oleh seorang pasien dapat digunakan metode SOAP yaitu : </a:t>
            </a:r>
          </a:p>
          <a:p>
            <a:pPr marL="0" indent="0" algn="just">
              <a:buNone/>
            </a:pPr>
            <a:r>
              <a:rPr lang="en-ID" sz="1400" b="1" dirty="0">
                <a:solidFill>
                  <a:srgbClr val="FF0000"/>
                </a:solidFill>
              </a:rPr>
              <a:t>S</a:t>
            </a:r>
            <a:r>
              <a:rPr lang="en-ID" sz="1400" dirty="0"/>
              <a:t> = </a:t>
            </a:r>
            <a:r>
              <a:rPr lang="en-ID" sz="1400" i="1" dirty="0"/>
              <a:t>Subjective </a:t>
            </a:r>
            <a:r>
              <a:rPr lang="en-ID" sz="1400" dirty="0" err="1"/>
              <a:t>merupakan</a:t>
            </a:r>
            <a:r>
              <a:rPr lang="en-ID" sz="1400" dirty="0"/>
              <a:t> data-data </a:t>
            </a:r>
            <a:r>
              <a:rPr lang="en-ID" sz="1400" dirty="0" err="1"/>
              <a:t>pasien</a:t>
            </a:r>
            <a:r>
              <a:rPr lang="en-ID" sz="1400" dirty="0"/>
              <a:t> yang </a:t>
            </a:r>
            <a:r>
              <a:rPr lang="en-ID" sz="1400" dirty="0" err="1"/>
              <a:t>diambil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riwayat</a:t>
            </a:r>
            <a:r>
              <a:rPr lang="en-ID" sz="1400" dirty="0"/>
              <a:t> </a:t>
            </a:r>
            <a:r>
              <a:rPr lang="en-ID" sz="1400" dirty="0" err="1"/>
              <a:t>penyakit</a:t>
            </a:r>
            <a:r>
              <a:rPr lang="en-ID" sz="1400" dirty="0"/>
              <a:t> </a:t>
            </a:r>
            <a:r>
              <a:rPr lang="en-ID" sz="1400" dirty="0" err="1"/>
              <a:t>penderita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riwayat</a:t>
            </a:r>
            <a:r>
              <a:rPr lang="en-ID" sz="1400" dirty="0"/>
              <a:t> </a:t>
            </a:r>
          </a:p>
          <a:p>
            <a:pPr marL="0" indent="0" algn="just">
              <a:buNone/>
            </a:pPr>
            <a:r>
              <a:rPr lang="en-ID" sz="1400" dirty="0"/>
              <a:t>      </a:t>
            </a:r>
            <a:r>
              <a:rPr lang="en-ID" sz="1400" dirty="0" err="1"/>
              <a:t>keluarga</a:t>
            </a:r>
            <a:r>
              <a:rPr lang="en-ID" sz="1400" dirty="0"/>
              <a:t>, </a:t>
            </a:r>
            <a:r>
              <a:rPr lang="en-ID" sz="1400" dirty="0" err="1"/>
              <a:t>alergi</a:t>
            </a:r>
            <a:r>
              <a:rPr lang="en-ID" sz="1400" dirty="0"/>
              <a:t>, </a:t>
            </a:r>
            <a:r>
              <a:rPr lang="en-ID" sz="1400" dirty="0" err="1"/>
              <a:t>penyakit</a:t>
            </a:r>
            <a:r>
              <a:rPr lang="en-ID" sz="1400" dirty="0"/>
              <a:t> </a:t>
            </a:r>
            <a:r>
              <a:rPr lang="en-ID" sz="1400" dirty="0" err="1"/>
              <a:t>penderita</a:t>
            </a:r>
            <a:r>
              <a:rPr lang="en-ID" sz="1400" dirty="0"/>
              <a:t>, </a:t>
            </a:r>
            <a:r>
              <a:rPr lang="en-ID" sz="1400" dirty="0" err="1"/>
              <a:t>pengobatan</a:t>
            </a:r>
            <a:r>
              <a:rPr lang="en-ID" sz="1400" dirty="0"/>
              <a:t> </a:t>
            </a:r>
          </a:p>
          <a:p>
            <a:pPr marL="0" indent="0" algn="just">
              <a:buNone/>
            </a:pPr>
            <a:endParaRPr lang="en-ID" sz="1400" dirty="0"/>
          </a:p>
          <a:p>
            <a:pPr marL="0" indent="0" algn="just">
              <a:buNone/>
            </a:pPr>
            <a:r>
              <a:rPr lang="en-ID" sz="1400" b="1" dirty="0">
                <a:solidFill>
                  <a:srgbClr val="FF0000"/>
                </a:solidFill>
              </a:rPr>
              <a:t>0</a:t>
            </a:r>
            <a:r>
              <a:rPr lang="en-ID" sz="1400" dirty="0"/>
              <a:t> = </a:t>
            </a:r>
            <a:r>
              <a:rPr lang="en-ID" sz="1400" i="1" dirty="0"/>
              <a:t>Objective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kumpulan</a:t>
            </a:r>
            <a:r>
              <a:rPr lang="en-ID" sz="1400" dirty="0"/>
              <a:t> data </a:t>
            </a:r>
            <a:r>
              <a:rPr lang="en-ID" sz="1400" dirty="0" err="1"/>
              <a:t>pasien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pemeriksaan</a:t>
            </a:r>
            <a:r>
              <a:rPr lang="en-ID" sz="1400" dirty="0"/>
              <a:t> </a:t>
            </a:r>
            <a:r>
              <a:rPr lang="en-ID" sz="1400" dirty="0" err="1"/>
              <a:t>fisik</a:t>
            </a:r>
            <a:r>
              <a:rPr lang="en-ID" sz="1400" dirty="0"/>
              <a:t> </a:t>
            </a:r>
            <a:r>
              <a:rPr lang="en-ID" sz="1400" dirty="0" err="1"/>
              <a:t>penderita</a:t>
            </a:r>
            <a:r>
              <a:rPr lang="en-ID" sz="1400" dirty="0"/>
              <a:t> </a:t>
            </a:r>
            <a:r>
              <a:rPr lang="en-ID" sz="1400" dirty="0" err="1"/>
              <a:t>maupun</a:t>
            </a:r>
            <a:r>
              <a:rPr lang="en-ID" sz="1400" dirty="0"/>
              <a:t> </a:t>
            </a:r>
            <a:r>
              <a:rPr lang="en-ID" sz="1400" dirty="0" err="1"/>
              <a:t>pemeriksaan</a:t>
            </a:r>
            <a:endParaRPr lang="en-ID" sz="1400" dirty="0"/>
          </a:p>
          <a:p>
            <a:pPr marL="0" indent="0" algn="just">
              <a:buNone/>
            </a:pPr>
            <a:r>
              <a:rPr lang="en-ID" sz="1400" dirty="0"/>
              <a:t>       </a:t>
            </a:r>
            <a:r>
              <a:rPr lang="en-ID" sz="1400" dirty="0" err="1"/>
              <a:t>penunjang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X ray, ECG, CT scan </a:t>
            </a:r>
          </a:p>
          <a:p>
            <a:pPr marL="0" indent="0" algn="just">
              <a:buNone/>
            </a:pPr>
            <a:endParaRPr lang="en-ID" sz="1400" dirty="0"/>
          </a:p>
          <a:p>
            <a:pPr marL="0" indent="0" algn="just">
              <a:buNone/>
            </a:pPr>
            <a:r>
              <a:rPr lang="en-ID" sz="1400" b="1" dirty="0">
                <a:solidFill>
                  <a:srgbClr val="FF0000"/>
                </a:solidFill>
              </a:rPr>
              <a:t>A</a:t>
            </a:r>
            <a:r>
              <a:rPr lang="en-ID" sz="1400" dirty="0"/>
              <a:t> = </a:t>
            </a:r>
            <a:r>
              <a:rPr lang="en-ID" sz="1400" i="1" dirty="0" err="1"/>
              <a:t>Assesment</a:t>
            </a:r>
            <a:r>
              <a:rPr lang="en-ID" sz="1400" i="1" dirty="0"/>
              <a:t>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penentuan</a:t>
            </a:r>
            <a:r>
              <a:rPr lang="en-ID" sz="1400" dirty="0"/>
              <a:t> </a:t>
            </a:r>
            <a:r>
              <a:rPr lang="en-ID" sz="1400" dirty="0" err="1"/>
              <a:t>masalah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problem </a:t>
            </a:r>
            <a:r>
              <a:rPr lang="en-ID" sz="1400" dirty="0" err="1"/>
              <a:t>apa</a:t>
            </a:r>
            <a:r>
              <a:rPr lang="en-ID" sz="1400" dirty="0"/>
              <a:t> yang </a:t>
            </a:r>
            <a:r>
              <a:rPr lang="en-ID" sz="1400" dirty="0" err="1"/>
              <a:t>dialami</a:t>
            </a:r>
            <a:r>
              <a:rPr lang="en-ID" sz="1400" dirty="0"/>
              <a:t> oleh </a:t>
            </a:r>
            <a:r>
              <a:rPr lang="en-ID" sz="1400" dirty="0" err="1"/>
              <a:t>pasien</a:t>
            </a:r>
            <a:r>
              <a:rPr lang="en-ID" sz="1400" dirty="0"/>
              <a:t>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dasar</a:t>
            </a:r>
            <a:r>
              <a:rPr lang="en-ID" sz="1400" dirty="0"/>
              <a:t>     </a:t>
            </a:r>
            <a:r>
              <a:rPr lang="en-ID" sz="1400" dirty="0" err="1"/>
              <a:t>informasI</a:t>
            </a:r>
            <a:r>
              <a:rPr lang="en-ID" sz="1400" dirty="0"/>
              <a:t> pada </a:t>
            </a:r>
            <a:r>
              <a:rPr lang="en-ID" sz="1400" i="1" dirty="0"/>
              <a:t>subjective </a:t>
            </a:r>
            <a:r>
              <a:rPr lang="en-ID" sz="1400" dirty="0"/>
              <a:t>dan </a:t>
            </a:r>
            <a:r>
              <a:rPr lang="en-ID" sz="1400" i="1" dirty="0"/>
              <a:t>objective </a:t>
            </a:r>
            <a:r>
              <a:rPr lang="en-ID" sz="1400" dirty="0" err="1"/>
              <a:t>penderita</a:t>
            </a:r>
            <a:r>
              <a:rPr lang="en-ID" sz="1400" dirty="0"/>
              <a:t> </a:t>
            </a:r>
          </a:p>
          <a:p>
            <a:pPr marL="0" indent="0" algn="just">
              <a:buNone/>
            </a:pPr>
            <a:endParaRPr lang="en-ID" sz="1400" dirty="0"/>
          </a:p>
          <a:p>
            <a:pPr marL="0" indent="0" algn="just">
              <a:buNone/>
            </a:pPr>
            <a:r>
              <a:rPr lang="en-ID" sz="1400" b="1" dirty="0">
                <a:solidFill>
                  <a:srgbClr val="FF0000"/>
                </a:solidFill>
              </a:rPr>
              <a:t>P</a:t>
            </a:r>
            <a:r>
              <a:rPr lang="en-ID" sz="1400" dirty="0"/>
              <a:t> =</a:t>
            </a:r>
            <a:r>
              <a:rPr lang="en-ID" sz="1400" i="1" dirty="0"/>
              <a:t>Plan</a:t>
            </a:r>
            <a:r>
              <a:rPr lang="en-ID" sz="1400" dirty="0"/>
              <a:t>, </a:t>
            </a:r>
            <a:r>
              <a:rPr lang="en-ID" sz="1400" dirty="0" err="1"/>
              <a:t>yaitu</a:t>
            </a:r>
            <a:r>
              <a:rPr lang="en-ID" sz="1400" dirty="0"/>
              <a:t> </a:t>
            </a:r>
          </a:p>
          <a:p>
            <a:pPr marL="400050" lvl="1" indent="0" algn="just">
              <a:buNone/>
            </a:pPr>
            <a:r>
              <a:rPr lang="en-ID" sz="1400" dirty="0"/>
              <a:t>• </a:t>
            </a:r>
            <a:r>
              <a:rPr lang="en-ID" sz="1400" dirty="0" err="1"/>
              <a:t>Penetapan</a:t>
            </a:r>
            <a:r>
              <a:rPr lang="en-ID" sz="1400" dirty="0"/>
              <a:t> </a:t>
            </a:r>
            <a:r>
              <a:rPr lang="en-ID" sz="1400" dirty="0" err="1"/>
              <a:t>tujuan</a:t>
            </a:r>
            <a:r>
              <a:rPr lang="en-ID" sz="1400" dirty="0"/>
              <a:t> </a:t>
            </a:r>
            <a:r>
              <a:rPr lang="en-ID" sz="1400" dirty="0" err="1"/>
              <a:t>terapi</a:t>
            </a:r>
            <a:r>
              <a:rPr lang="en-ID" sz="1400" dirty="0"/>
              <a:t> </a:t>
            </a:r>
          </a:p>
          <a:p>
            <a:pPr marL="400050" lvl="1" indent="0" algn="just">
              <a:buNone/>
            </a:pPr>
            <a:r>
              <a:rPr lang="en-ID" sz="1400" dirty="0"/>
              <a:t>• </a:t>
            </a:r>
            <a:r>
              <a:rPr lang="en-ID" sz="1400" dirty="0" err="1"/>
              <a:t>Menentukan</a:t>
            </a:r>
            <a:r>
              <a:rPr lang="en-ID" sz="1400" dirty="0"/>
              <a:t> </a:t>
            </a:r>
            <a:r>
              <a:rPr lang="en-ID" sz="1400" dirty="0" err="1"/>
              <a:t>terapi</a:t>
            </a:r>
            <a:r>
              <a:rPr lang="en-ID" sz="1400" dirty="0"/>
              <a:t> </a:t>
            </a:r>
            <a:r>
              <a:rPr lang="en-ID" sz="1400" dirty="0" err="1"/>
              <a:t>farmakologi</a:t>
            </a:r>
            <a:r>
              <a:rPr lang="en-ID" sz="1400" dirty="0"/>
              <a:t> dan non </a:t>
            </a:r>
            <a:r>
              <a:rPr lang="en-ID" sz="1400" dirty="0" err="1"/>
              <a:t>farmakologi</a:t>
            </a:r>
            <a:r>
              <a:rPr lang="en-ID" sz="1400" dirty="0"/>
              <a:t> </a:t>
            </a:r>
          </a:p>
          <a:p>
            <a:pPr marL="400050" lvl="1" indent="0" algn="just">
              <a:buNone/>
            </a:pPr>
            <a:r>
              <a:rPr lang="en-ID" sz="1400" dirty="0"/>
              <a:t>• </a:t>
            </a:r>
            <a:r>
              <a:rPr lang="en-ID" sz="1400" dirty="0" err="1"/>
              <a:t>Pemilihan</a:t>
            </a:r>
            <a:r>
              <a:rPr lang="en-ID" sz="1400" dirty="0"/>
              <a:t> </a:t>
            </a:r>
            <a:r>
              <a:rPr lang="en-ID" sz="1400" dirty="0" err="1"/>
              <a:t>terapi</a:t>
            </a:r>
            <a:r>
              <a:rPr lang="en-ID" sz="1400" dirty="0"/>
              <a:t> </a:t>
            </a:r>
            <a:r>
              <a:rPr lang="en-ID" sz="1400" dirty="0" err="1"/>
              <a:t>farmakologi</a:t>
            </a:r>
            <a:r>
              <a:rPr lang="en-ID" sz="1400" dirty="0"/>
              <a:t> </a:t>
            </a:r>
            <a:r>
              <a:rPr lang="en-ID" sz="1400" dirty="0" err="1"/>
              <a:t>berdasar</a:t>
            </a:r>
            <a:r>
              <a:rPr lang="en-ID" sz="1400" dirty="0"/>
              <a:t> </a:t>
            </a:r>
            <a:r>
              <a:rPr lang="en-ID" sz="1400" dirty="0" err="1"/>
              <a:t>farmakoterapi</a:t>
            </a:r>
            <a:r>
              <a:rPr lang="en-ID" sz="1400" dirty="0"/>
              <a:t> </a:t>
            </a:r>
            <a:r>
              <a:rPr lang="en-ID" sz="1400" dirty="0" err="1"/>
              <a:t>rasional</a:t>
            </a:r>
            <a:r>
              <a:rPr lang="en-ID" sz="1400" dirty="0"/>
              <a:t> </a:t>
            </a:r>
            <a:r>
              <a:rPr lang="en-ID" sz="1400" dirty="0" err="1"/>
              <a:t>yaitu</a:t>
            </a:r>
            <a:r>
              <a:rPr lang="en-ID" sz="1400" dirty="0"/>
              <a:t> </a:t>
            </a:r>
            <a:r>
              <a:rPr lang="en-ID" sz="1400" dirty="0" err="1"/>
              <a:t>tepat</a:t>
            </a:r>
            <a:r>
              <a:rPr lang="en-ID" sz="1400" dirty="0"/>
              <a:t> </a:t>
            </a:r>
            <a:r>
              <a:rPr lang="en-ID" sz="1400" dirty="0" err="1"/>
              <a:t>indikasi</a:t>
            </a:r>
            <a:r>
              <a:rPr lang="en-ID" sz="1400" dirty="0"/>
              <a:t>, </a:t>
            </a:r>
            <a:r>
              <a:rPr lang="en-ID" sz="1400" dirty="0" err="1"/>
              <a:t>tepat</a:t>
            </a:r>
            <a:r>
              <a:rPr lang="en-ID" sz="1400" dirty="0"/>
              <a:t> </a:t>
            </a:r>
            <a:r>
              <a:rPr lang="en-ID" sz="1400" dirty="0" err="1"/>
              <a:t>obat</a:t>
            </a:r>
            <a:r>
              <a:rPr lang="en-ID" sz="1400" dirty="0"/>
              <a:t>, </a:t>
            </a:r>
            <a:r>
              <a:rPr lang="en-ID" sz="1400" dirty="0" err="1"/>
              <a:t>tepat</a:t>
            </a:r>
            <a:endParaRPr lang="en-ID" sz="1400" dirty="0"/>
          </a:p>
          <a:p>
            <a:pPr marL="400050" lvl="1" indent="0" algn="just">
              <a:buNone/>
            </a:pPr>
            <a:r>
              <a:rPr lang="en-ID" sz="1400" dirty="0"/>
              <a:t>   </a:t>
            </a:r>
            <a:r>
              <a:rPr lang="en-ID" sz="1400" dirty="0" err="1"/>
              <a:t>dosis</a:t>
            </a:r>
            <a:r>
              <a:rPr lang="en-ID" sz="1400" dirty="0"/>
              <a:t> dan </a:t>
            </a:r>
            <a:r>
              <a:rPr lang="en-ID" sz="1400" dirty="0" err="1"/>
              <a:t>cara</a:t>
            </a:r>
            <a:r>
              <a:rPr lang="en-ID" sz="1400" dirty="0"/>
              <a:t> </a:t>
            </a:r>
            <a:r>
              <a:rPr lang="en-ID" sz="1400" dirty="0" err="1"/>
              <a:t>pemberian</a:t>
            </a:r>
            <a:r>
              <a:rPr lang="en-ID" sz="1400" dirty="0"/>
              <a:t>, </a:t>
            </a:r>
            <a:r>
              <a:rPr lang="en-ID" sz="1400" dirty="0" err="1"/>
              <a:t>waspada</a:t>
            </a:r>
            <a:r>
              <a:rPr lang="en-ID" sz="1400" dirty="0"/>
              <a:t> </a:t>
            </a:r>
            <a:r>
              <a:rPr lang="en-ID" sz="1400" dirty="0" err="1"/>
              <a:t>terhadap</a:t>
            </a:r>
            <a:r>
              <a:rPr lang="en-ID" sz="1400" dirty="0"/>
              <a:t> </a:t>
            </a:r>
            <a:r>
              <a:rPr lang="en-ID" sz="1400" dirty="0" err="1"/>
              <a:t>efek</a:t>
            </a:r>
            <a:r>
              <a:rPr lang="en-ID" sz="1400" dirty="0"/>
              <a:t> </a:t>
            </a:r>
            <a:r>
              <a:rPr lang="en-ID" sz="1400" dirty="0" err="1"/>
              <a:t>samping</a:t>
            </a:r>
            <a:r>
              <a:rPr lang="en-ID" sz="1400" dirty="0"/>
              <a:t>. </a:t>
            </a:r>
          </a:p>
          <a:p>
            <a:pPr marL="400050" lvl="1" indent="0" algn="just">
              <a:buNone/>
            </a:pPr>
            <a:r>
              <a:rPr lang="en-ID" sz="1400" dirty="0"/>
              <a:t>• </a:t>
            </a:r>
            <a:r>
              <a:rPr lang="en-ID" sz="1400" dirty="0" err="1"/>
              <a:t>Pemberian</a:t>
            </a:r>
            <a:r>
              <a:rPr lang="en-ID" sz="1400" dirty="0"/>
              <a:t> </a:t>
            </a:r>
            <a:r>
              <a:rPr lang="en-ID" sz="1400" dirty="0" err="1"/>
              <a:t>konseling</a:t>
            </a:r>
            <a:r>
              <a:rPr lang="en-ID" sz="1400" dirty="0"/>
              <a:t>, </a:t>
            </a:r>
            <a:r>
              <a:rPr lang="en-ID" sz="1400" dirty="0" err="1"/>
              <a:t>informasi</a:t>
            </a:r>
            <a:r>
              <a:rPr lang="en-ID" sz="1400" dirty="0"/>
              <a:t>, </a:t>
            </a:r>
            <a:r>
              <a:rPr lang="en-ID" sz="1400" dirty="0" err="1"/>
              <a:t>edukasi</a:t>
            </a:r>
            <a:r>
              <a:rPr lang="en-ID" sz="1400" dirty="0"/>
              <a:t> </a:t>
            </a:r>
            <a:r>
              <a:rPr lang="en-ID" sz="1400" dirty="0" err="1"/>
              <a:t>kepada</a:t>
            </a:r>
            <a:r>
              <a:rPr lang="en-ID" sz="1400" dirty="0"/>
              <a:t> </a:t>
            </a:r>
            <a:r>
              <a:rPr lang="en-ID" sz="1400" dirty="0" err="1"/>
              <a:t>penderita</a:t>
            </a:r>
            <a:r>
              <a:rPr lang="en-ID" sz="1400" dirty="0"/>
              <a:t> </a:t>
            </a:r>
          </a:p>
          <a:p>
            <a:pPr marL="400050" lvl="1" indent="0" algn="just">
              <a:buNone/>
            </a:pPr>
            <a:r>
              <a:rPr lang="en-ID" sz="1400" dirty="0"/>
              <a:t>• </a:t>
            </a:r>
            <a:r>
              <a:rPr lang="en-ID" sz="1400" dirty="0" err="1"/>
              <a:t>Menetapkan</a:t>
            </a:r>
            <a:r>
              <a:rPr lang="en-ID" sz="1400" dirty="0"/>
              <a:t> dan </a:t>
            </a:r>
            <a:r>
              <a:rPr lang="en-ID" sz="1400" dirty="0" err="1"/>
              <a:t>memonitor</a:t>
            </a:r>
            <a:r>
              <a:rPr lang="en-ID" sz="1400" dirty="0"/>
              <a:t> </a:t>
            </a:r>
            <a:r>
              <a:rPr lang="en-ID" sz="1400" dirty="0" err="1"/>
              <a:t>efek</a:t>
            </a:r>
            <a:r>
              <a:rPr lang="en-ID" sz="1400" dirty="0"/>
              <a:t> </a:t>
            </a:r>
            <a:r>
              <a:rPr lang="en-ID" sz="1400" dirty="0" err="1"/>
              <a:t>pengobatan</a:t>
            </a:r>
            <a:r>
              <a:rPr lang="en-ID" sz="1400" dirty="0"/>
              <a:t> yang </a:t>
            </a:r>
            <a:r>
              <a:rPr lang="en-ID" sz="1400" dirty="0" err="1"/>
              <a:t>terjadi</a:t>
            </a:r>
            <a:r>
              <a:rPr lang="en-ID" sz="1400" dirty="0"/>
              <a:t> </a:t>
            </a:r>
          </a:p>
          <a:p>
            <a:pPr marL="0" indent="0" algn="just">
              <a:buNone/>
            </a:pP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232276970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58"/>
          <p:cNvSpPr/>
          <p:nvPr/>
        </p:nvSpPr>
        <p:spPr>
          <a:xfrm>
            <a:off x="2914009" y="3089541"/>
            <a:ext cx="612600" cy="612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8"/>
          <p:cNvSpPr/>
          <p:nvPr/>
        </p:nvSpPr>
        <p:spPr>
          <a:xfrm>
            <a:off x="5613394" y="3089541"/>
            <a:ext cx="612600" cy="61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8"/>
          <p:cNvSpPr/>
          <p:nvPr/>
        </p:nvSpPr>
        <p:spPr>
          <a:xfrm>
            <a:off x="6964995" y="1385912"/>
            <a:ext cx="612600" cy="61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58"/>
          <p:cNvSpPr/>
          <p:nvPr/>
        </p:nvSpPr>
        <p:spPr>
          <a:xfrm>
            <a:off x="4286248" y="1357304"/>
            <a:ext cx="612600" cy="612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58"/>
          <p:cNvSpPr/>
          <p:nvPr/>
        </p:nvSpPr>
        <p:spPr>
          <a:xfrm>
            <a:off x="1566450" y="1385912"/>
            <a:ext cx="612600" cy="61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58"/>
          <p:cNvSpPr txBox="1">
            <a:spLocks noGrp="1"/>
          </p:cNvSpPr>
          <p:nvPr>
            <p:ph type="title"/>
          </p:nvPr>
        </p:nvSpPr>
        <p:spPr>
          <a:xfrm>
            <a:off x="714348" y="214296"/>
            <a:ext cx="7717500" cy="928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400" dirty="0"/>
              <a:t>Classification DRPS</a:t>
            </a:r>
            <a:br>
              <a:rPr lang="id-ID" sz="2400" dirty="0"/>
            </a:br>
            <a:r>
              <a:rPr lang="id-ID" sz="1800" spc="-5" dirty="0">
                <a:latin typeface="Calibri"/>
                <a:cs typeface="Calibri"/>
              </a:rPr>
              <a:t>Dalam </a:t>
            </a:r>
            <a:r>
              <a:rPr lang="id-ID" sz="1800" spc="-10" dirty="0">
                <a:latin typeface="Calibri"/>
                <a:cs typeface="Calibri"/>
              </a:rPr>
              <a:t>Klasifikasi </a:t>
            </a:r>
            <a:r>
              <a:rPr lang="id-ID" sz="1800" spc="-15" dirty="0">
                <a:latin typeface="Calibri"/>
                <a:cs typeface="Calibri"/>
              </a:rPr>
              <a:t>DRPs </a:t>
            </a:r>
            <a:r>
              <a:rPr lang="id-ID" sz="1800" spc="-5" dirty="0">
                <a:latin typeface="Calibri"/>
                <a:cs typeface="Calibri"/>
              </a:rPr>
              <a:t>PCNE </a:t>
            </a:r>
            <a:r>
              <a:rPr lang="id-ID" sz="1800" dirty="0">
                <a:latin typeface="Calibri"/>
                <a:cs typeface="Calibri"/>
              </a:rPr>
              <a:t>V </a:t>
            </a:r>
            <a:r>
              <a:rPr lang="id-ID" sz="1800" spc="-5" dirty="0">
                <a:latin typeface="Calibri"/>
                <a:cs typeface="Calibri"/>
              </a:rPr>
              <a:t>8.02, </a:t>
            </a:r>
            <a:r>
              <a:rPr lang="id-ID" sz="1800" spc="-15" dirty="0">
                <a:latin typeface="Calibri"/>
                <a:cs typeface="Calibri"/>
              </a:rPr>
              <a:t>DRPs </a:t>
            </a:r>
            <a:r>
              <a:rPr lang="id-ID" sz="1800" spc="-710" dirty="0">
                <a:latin typeface="Calibri"/>
                <a:cs typeface="Calibri"/>
              </a:rPr>
              <a:t> </a:t>
            </a:r>
            <a:r>
              <a:rPr lang="id-ID" sz="1800" spc="-15" dirty="0">
                <a:latin typeface="Calibri"/>
                <a:cs typeface="Calibri"/>
              </a:rPr>
              <a:t>diklasifikasikan</a:t>
            </a:r>
            <a:r>
              <a:rPr lang="id-ID" sz="1800" spc="-5" dirty="0">
                <a:latin typeface="Calibri"/>
                <a:cs typeface="Calibri"/>
              </a:rPr>
              <a:t> </a:t>
            </a:r>
            <a:r>
              <a:rPr lang="id-ID" sz="1800" spc="-15" dirty="0">
                <a:latin typeface="Calibri"/>
                <a:cs typeface="Calibri"/>
              </a:rPr>
              <a:t>sebagai:</a:t>
            </a:r>
            <a:br>
              <a:rPr lang="id-ID" dirty="0">
                <a:latin typeface="Calibri"/>
                <a:cs typeface="Calibri"/>
              </a:rPr>
            </a:br>
            <a:r>
              <a:rPr lang="id-ID" dirty="0"/>
              <a:t> </a:t>
            </a:r>
            <a:endParaRPr/>
          </a:p>
        </p:txBody>
      </p:sp>
      <p:sp>
        <p:nvSpPr>
          <p:cNvPr id="1516" name="Google Shape;1516;p58"/>
          <p:cNvSpPr txBox="1">
            <a:spLocks noGrp="1"/>
          </p:cNvSpPr>
          <p:nvPr>
            <p:ph type="title" idx="2"/>
          </p:nvPr>
        </p:nvSpPr>
        <p:spPr>
          <a:xfrm>
            <a:off x="720000" y="2079620"/>
            <a:ext cx="2566116" cy="3492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Masalah/Problem</a:t>
            </a:r>
            <a:r>
              <a:rPr lang="id-ID" sz="1600" dirty="0">
                <a:solidFill>
                  <a:srgbClr val="FF0000"/>
                </a:solidFill>
              </a:rPr>
              <a:t>(P)</a:t>
            </a:r>
            <a:endParaRPr sz="1600"/>
          </a:p>
        </p:txBody>
      </p:sp>
      <p:sp>
        <p:nvSpPr>
          <p:cNvPr id="1518" name="Google Shape;1518;p58"/>
          <p:cNvSpPr txBox="1">
            <a:spLocks noGrp="1"/>
          </p:cNvSpPr>
          <p:nvPr>
            <p:ph type="title" idx="3"/>
          </p:nvPr>
        </p:nvSpPr>
        <p:spPr>
          <a:xfrm>
            <a:off x="3571868" y="2143122"/>
            <a:ext cx="2286016" cy="50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Sebab/Causes </a:t>
            </a:r>
            <a:r>
              <a:rPr lang="id-ID" sz="1600" dirty="0">
                <a:solidFill>
                  <a:srgbClr val="FF0000"/>
                </a:solidFill>
              </a:rPr>
              <a:t>(C)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520" name="Google Shape;1520;p58"/>
          <p:cNvSpPr txBox="1">
            <a:spLocks noGrp="1"/>
          </p:cNvSpPr>
          <p:nvPr>
            <p:ph type="title" idx="5"/>
          </p:nvPr>
        </p:nvSpPr>
        <p:spPr>
          <a:xfrm>
            <a:off x="4500562" y="3786196"/>
            <a:ext cx="2857520" cy="928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Penerimaan Intervensi/Intervenention Acceptance </a:t>
            </a:r>
            <a:r>
              <a:rPr lang="id-ID" sz="1400" dirty="0">
                <a:solidFill>
                  <a:srgbClr val="FF0000"/>
                </a:solidFill>
              </a:rPr>
              <a:t>(A)</a:t>
            </a:r>
            <a:endParaRPr sz="1400">
              <a:solidFill>
                <a:srgbClr val="FF0000"/>
              </a:solidFill>
            </a:endParaRPr>
          </a:p>
        </p:txBody>
      </p:sp>
      <p:sp>
        <p:nvSpPr>
          <p:cNvPr id="1522" name="Google Shape;1522;p58"/>
          <p:cNvSpPr txBox="1">
            <a:spLocks noGrp="1"/>
          </p:cNvSpPr>
          <p:nvPr>
            <p:ph type="title" idx="7"/>
          </p:nvPr>
        </p:nvSpPr>
        <p:spPr>
          <a:xfrm>
            <a:off x="2071670" y="3786196"/>
            <a:ext cx="2374859" cy="5712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Outcome/Status of the DRPs </a:t>
            </a:r>
            <a:r>
              <a:rPr lang="id-ID" sz="1600" dirty="0">
                <a:solidFill>
                  <a:srgbClr val="FF0000"/>
                </a:solidFill>
              </a:rPr>
              <a:t>(O)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524" name="Google Shape;1524;p58"/>
          <p:cNvSpPr txBox="1">
            <a:spLocks noGrp="1"/>
          </p:cNvSpPr>
          <p:nvPr>
            <p:ph type="title" idx="9"/>
          </p:nvPr>
        </p:nvSpPr>
        <p:spPr>
          <a:xfrm>
            <a:off x="6286512" y="2000246"/>
            <a:ext cx="2382545" cy="849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Rencana Intervensi/Planned Interventions </a:t>
            </a:r>
            <a:r>
              <a:rPr lang="id-ID" sz="1600" dirty="0">
                <a:solidFill>
                  <a:srgbClr val="FF0000"/>
                </a:solidFill>
              </a:rPr>
              <a:t>(I)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526" name="Google Shape;1526;p58"/>
          <p:cNvSpPr txBox="1">
            <a:spLocks noGrp="1"/>
          </p:cNvSpPr>
          <p:nvPr>
            <p:ph type="title" idx="14"/>
          </p:nvPr>
        </p:nvSpPr>
        <p:spPr>
          <a:xfrm>
            <a:off x="1505400" y="151386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/>
          </a:p>
        </p:txBody>
      </p:sp>
      <p:sp>
        <p:nvSpPr>
          <p:cNvPr id="1527" name="Google Shape;1527;p58"/>
          <p:cNvSpPr txBox="1">
            <a:spLocks noGrp="1"/>
          </p:cNvSpPr>
          <p:nvPr>
            <p:ph type="title" idx="15"/>
          </p:nvPr>
        </p:nvSpPr>
        <p:spPr>
          <a:xfrm>
            <a:off x="2855036" y="3217491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5</a:t>
            </a:r>
            <a:endParaRPr/>
          </a:p>
        </p:txBody>
      </p:sp>
      <p:sp>
        <p:nvSpPr>
          <p:cNvPr id="1528" name="Google Shape;1528;p58"/>
          <p:cNvSpPr txBox="1">
            <a:spLocks noGrp="1"/>
          </p:cNvSpPr>
          <p:nvPr>
            <p:ph type="title" idx="16"/>
          </p:nvPr>
        </p:nvSpPr>
        <p:spPr>
          <a:xfrm>
            <a:off x="4204673" y="151386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29" name="Google Shape;1529;p58"/>
          <p:cNvSpPr txBox="1">
            <a:spLocks noGrp="1"/>
          </p:cNvSpPr>
          <p:nvPr>
            <p:ph type="title" idx="17"/>
          </p:nvPr>
        </p:nvSpPr>
        <p:spPr>
          <a:xfrm>
            <a:off x="5554309" y="3217491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4</a:t>
            </a:r>
            <a:endParaRPr/>
          </a:p>
        </p:txBody>
      </p:sp>
      <p:sp>
        <p:nvSpPr>
          <p:cNvPr id="1530" name="Google Shape;1530;p58"/>
          <p:cNvSpPr txBox="1">
            <a:spLocks noGrp="1"/>
          </p:cNvSpPr>
          <p:nvPr>
            <p:ph type="title" idx="18"/>
          </p:nvPr>
        </p:nvSpPr>
        <p:spPr>
          <a:xfrm>
            <a:off x="6903945" y="151386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29" name="Google Shape;1903;p72"/>
          <p:cNvCxnSpPr/>
          <p:nvPr/>
        </p:nvCxnSpPr>
        <p:spPr>
          <a:xfrm>
            <a:off x="2571736" y="1714494"/>
            <a:ext cx="1285884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1903;p72"/>
          <p:cNvCxnSpPr/>
          <p:nvPr/>
        </p:nvCxnSpPr>
        <p:spPr>
          <a:xfrm>
            <a:off x="5286380" y="1643056"/>
            <a:ext cx="1285884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" name="Google Shape;1903;p72"/>
          <p:cNvCxnSpPr/>
          <p:nvPr/>
        </p:nvCxnSpPr>
        <p:spPr>
          <a:xfrm rot="10800000" flipV="1">
            <a:off x="6286512" y="2786064"/>
            <a:ext cx="795342" cy="42862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7" name="Google Shape;1903;p72"/>
          <p:cNvCxnSpPr/>
          <p:nvPr/>
        </p:nvCxnSpPr>
        <p:spPr>
          <a:xfrm rot="10800000" flipV="1">
            <a:off x="3786182" y="3429006"/>
            <a:ext cx="1428760" cy="366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63"/>
          <p:cNvSpPr/>
          <p:nvPr/>
        </p:nvSpPr>
        <p:spPr>
          <a:xfrm>
            <a:off x="855875" y="1365950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63"/>
          <p:cNvSpPr txBox="1">
            <a:spLocks noGrp="1"/>
          </p:cNvSpPr>
          <p:nvPr>
            <p:ph type="title"/>
          </p:nvPr>
        </p:nvSpPr>
        <p:spPr>
          <a:xfrm>
            <a:off x="3000364" y="2214560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PROBLEM </a:t>
            </a:r>
            <a:endParaRPr/>
          </a:p>
        </p:txBody>
      </p:sp>
      <p:sp>
        <p:nvSpPr>
          <p:cNvPr id="1712" name="Google Shape;1712;p63"/>
          <p:cNvSpPr txBox="1">
            <a:spLocks noGrp="1"/>
          </p:cNvSpPr>
          <p:nvPr>
            <p:ph type="title" idx="2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/>
          </a:p>
        </p:txBody>
      </p:sp>
      <p:sp>
        <p:nvSpPr>
          <p:cNvPr id="8" name="object 16"/>
          <p:cNvSpPr txBox="1"/>
          <p:nvPr/>
        </p:nvSpPr>
        <p:spPr>
          <a:xfrm>
            <a:off x="3214678" y="3000378"/>
            <a:ext cx="31046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Potensial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atau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??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Google Shape;2368;p87"/>
          <p:cNvGrpSpPr/>
          <p:nvPr/>
        </p:nvGrpSpPr>
        <p:grpSpPr>
          <a:xfrm>
            <a:off x="142844" y="4357700"/>
            <a:ext cx="366987" cy="617431"/>
            <a:chOff x="2249125" y="238125"/>
            <a:chExt cx="3102175" cy="5219200"/>
          </a:xfrm>
        </p:grpSpPr>
        <p:sp>
          <p:nvSpPr>
            <p:cNvPr id="2369" name="Google Shape;2369;p87"/>
            <p:cNvSpPr/>
            <p:nvPr/>
          </p:nvSpPr>
          <p:spPr>
            <a:xfrm>
              <a:off x="2249125" y="238125"/>
              <a:ext cx="3102175" cy="5219200"/>
            </a:xfrm>
            <a:custGeom>
              <a:avLst/>
              <a:gdLst/>
              <a:ahLst/>
              <a:cxnLst/>
              <a:rect l="l" t="t" r="r" b="b"/>
              <a:pathLst>
                <a:path w="124087" h="208768" extrusionOk="0">
                  <a:moveTo>
                    <a:pt x="10993" y="0"/>
                  </a:moveTo>
                  <a:cubicBezTo>
                    <a:pt x="4926" y="0"/>
                    <a:pt x="1" y="4926"/>
                    <a:pt x="1" y="10993"/>
                  </a:cubicBezTo>
                  <a:lnTo>
                    <a:pt x="1" y="197774"/>
                  </a:lnTo>
                  <a:cubicBezTo>
                    <a:pt x="1" y="203842"/>
                    <a:pt x="4926" y="208767"/>
                    <a:pt x="10993" y="208767"/>
                  </a:cubicBezTo>
                  <a:lnTo>
                    <a:pt x="50855" y="208767"/>
                  </a:lnTo>
                  <a:cubicBezTo>
                    <a:pt x="52551" y="208767"/>
                    <a:pt x="54117" y="207789"/>
                    <a:pt x="54867" y="206255"/>
                  </a:cubicBezTo>
                  <a:cubicBezTo>
                    <a:pt x="56172" y="203581"/>
                    <a:pt x="58879" y="201754"/>
                    <a:pt x="62044" y="201754"/>
                  </a:cubicBezTo>
                  <a:cubicBezTo>
                    <a:pt x="65208" y="201754"/>
                    <a:pt x="67915" y="203581"/>
                    <a:pt x="69220" y="206255"/>
                  </a:cubicBezTo>
                  <a:cubicBezTo>
                    <a:pt x="69970" y="207789"/>
                    <a:pt x="71536" y="208767"/>
                    <a:pt x="73232" y="208767"/>
                  </a:cubicBezTo>
                  <a:lnTo>
                    <a:pt x="113094" y="208767"/>
                  </a:lnTo>
                  <a:cubicBezTo>
                    <a:pt x="119161" y="208767"/>
                    <a:pt x="124087" y="203842"/>
                    <a:pt x="124087" y="197774"/>
                  </a:cubicBezTo>
                  <a:lnTo>
                    <a:pt x="124087" y="10993"/>
                  </a:lnTo>
                  <a:cubicBezTo>
                    <a:pt x="124087" y="4926"/>
                    <a:pt x="119161" y="0"/>
                    <a:pt x="113094" y="0"/>
                  </a:cubicBezTo>
                  <a:lnTo>
                    <a:pt x="73232" y="0"/>
                  </a:lnTo>
                  <a:cubicBezTo>
                    <a:pt x="71536" y="0"/>
                    <a:pt x="69970" y="979"/>
                    <a:pt x="69220" y="2512"/>
                  </a:cubicBezTo>
                  <a:cubicBezTo>
                    <a:pt x="67915" y="5187"/>
                    <a:pt x="65208" y="7013"/>
                    <a:pt x="62044" y="7013"/>
                  </a:cubicBezTo>
                  <a:cubicBezTo>
                    <a:pt x="58879" y="7013"/>
                    <a:pt x="56172" y="5187"/>
                    <a:pt x="54867" y="2512"/>
                  </a:cubicBezTo>
                  <a:cubicBezTo>
                    <a:pt x="54117" y="979"/>
                    <a:pt x="52551" y="0"/>
                    <a:pt x="50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7"/>
            <p:cNvSpPr/>
            <p:nvPr/>
          </p:nvSpPr>
          <p:spPr>
            <a:xfrm>
              <a:off x="3139650" y="905588"/>
              <a:ext cx="1321125" cy="570850"/>
            </a:xfrm>
            <a:custGeom>
              <a:avLst/>
              <a:gdLst/>
              <a:ahLst/>
              <a:cxnLst/>
              <a:rect l="l" t="t" r="r" b="b"/>
              <a:pathLst>
                <a:path w="52845" h="22834" extrusionOk="0">
                  <a:moveTo>
                    <a:pt x="11417" y="0"/>
                  </a:moveTo>
                  <a:cubicBezTo>
                    <a:pt x="5122" y="0"/>
                    <a:pt x="0" y="5121"/>
                    <a:pt x="0" y="11417"/>
                  </a:cubicBezTo>
                  <a:cubicBezTo>
                    <a:pt x="0" y="17745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45"/>
                    <a:pt x="52845" y="11417"/>
                  </a:cubicBezTo>
                  <a:cubicBezTo>
                    <a:pt x="52845" y="5121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7"/>
            <p:cNvSpPr/>
            <p:nvPr/>
          </p:nvSpPr>
          <p:spPr>
            <a:xfrm>
              <a:off x="3139650" y="2010563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1"/>
                  </a:moveTo>
                  <a:cubicBezTo>
                    <a:pt x="5122" y="1"/>
                    <a:pt x="0" y="5122"/>
                    <a:pt x="0" y="11418"/>
                  </a:cubicBezTo>
                  <a:cubicBezTo>
                    <a:pt x="0" y="17714"/>
                    <a:pt x="5122" y="22835"/>
                    <a:pt x="11417" y="22835"/>
                  </a:cubicBezTo>
                  <a:lnTo>
                    <a:pt x="41428" y="22835"/>
                  </a:lnTo>
                  <a:cubicBezTo>
                    <a:pt x="47723" y="22835"/>
                    <a:pt x="52845" y="17714"/>
                    <a:pt x="52845" y="11418"/>
                  </a:cubicBezTo>
                  <a:cubicBezTo>
                    <a:pt x="52845" y="5122"/>
                    <a:pt x="47723" y="1"/>
                    <a:pt x="41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7"/>
            <p:cNvSpPr/>
            <p:nvPr/>
          </p:nvSpPr>
          <p:spPr>
            <a:xfrm>
              <a:off x="3139650" y="3114763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0"/>
                  </a:moveTo>
                  <a:cubicBezTo>
                    <a:pt x="5122" y="0"/>
                    <a:pt x="0" y="5122"/>
                    <a:pt x="0" y="11417"/>
                  </a:cubicBezTo>
                  <a:cubicBezTo>
                    <a:pt x="0" y="17713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13"/>
                    <a:pt x="52845" y="11417"/>
                  </a:cubicBezTo>
                  <a:cubicBezTo>
                    <a:pt x="52845" y="5122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7"/>
            <p:cNvSpPr/>
            <p:nvPr/>
          </p:nvSpPr>
          <p:spPr>
            <a:xfrm>
              <a:off x="3139650" y="4219375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0"/>
                  </a:moveTo>
                  <a:cubicBezTo>
                    <a:pt x="5122" y="0"/>
                    <a:pt x="0" y="5089"/>
                    <a:pt x="0" y="11417"/>
                  </a:cubicBezTo>
                  <a:cubicBezTo>
                    <a:pt x="0" y="17713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13"/>
                    <a:pt x="52845" y="11417"/>
                  </a:cubicBezTo>
                  <a:cubicBezTo>
                    <a:pt x="52845" y="5089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7"/>
            <p:cNvSpPr/>
            <p:nvPr/>
          </p:nvSpPr>
          <p:spPr>
            <a:xfrm>
              <a:off x="3800200" y="905200"/>
              <a:ext cx="660575" cy="570850"/>
            </a:xfrm>
            <a:custGeom>
              <a:avLst/>
              <a:gdLst/>
              <a:ahLst/>
              <a:cxnLst/>
              <a:rect l="l" t="t" r="r" b="b"/>
              <a:pathLst>
                <a:path w="26423" h="22834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45"/>
                    <a:pt x="26423" y="11417"/>
                  </a:cubicBezTo>
                  <a:cubicBezTo>
                    <a:pt x="26423" y="5121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7"/>
            <p:cNvSpPr/>
            <p:nvPr/>
          </p:nvSpPr>
          <p:spPr>
            <a:xfrm>
              <a:off x="3800200" y="20101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1"/>
                  </a:moveTo>
                  <a:lnTo>
                    <a:pt x="1" y="22835"/>
                  </a:lnTo>
                  <a:lnTo>
                    <a:pt x="15006" y="22835"/>
                  </a:lnTo>
                  <a:cubicBezTo>
                    <a:pt x="21301" y="22835"/>
                    <a:pt x="26423" y="17714"/>
                    <a:pt x="26423" y="11418"/>
                  </a:cubicBezTo>
                  <a:cubicBezTo>
                    <a:pt x="26423" y="5122"/>
                    <a:pt x="21301" y="1"/>
                    <a:pt x="1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7"/>
            <p:cNvSpPr/>
            <p:nvPr/>
          </p:nvSpPr>
          <p:spPr>
            <a:xfrm>
              <a:off x="3800200" y="31143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13"/>
                    <a:pt x="26423" y="11417"/>
                  </a:cubicBezTo>
                  <a:cubicBezTo>
                    <a:pt x="26423" y="5122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7"/>
            <p:cNvSpPr/>
            <p:nvPr/>
          </p:nvSpPr>
          <p:spPr>
            <a:xfrm>
              <a:off x="3800200" y="42193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13"/>
                    <a:pt x="26423" y="11417"/>
                  </a:cubicBezTo>
                  <a:cubicBezTo>
                    <a:pt x="26423" y="5089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87"/>
          <p:cNvGrpSpPr/>
          <p:nvPr/>
        </p:nvGrpSpPr>
        <p:grpSpPr>
          <a:xfrm>
            <a:off x="214282" y="142858"/>
            <a:ext cx="439809" cy="621085"/>
            <a:chOff x="1952275" y="238125"/>
            <a:chExt cx="3695875" cy="5219200"/>
          </a:xfrm>
        </p:grpSpPr>
        <p:sp>
          <p:nvSpPr>
            <p:cNvPr id="2379" name="Google Shape;2379;p87"/>
            <p:cNvSpPr/>
            <p:nvPr/>
          </p:nvSpPr>
          <p:spPr>
            <a:xfrm>
              <a:off x="2232825" y="1766350"/>
              <a:ext cx="3134775" cy="3690975"/>
            </a:xfrm>
            <a:custGeom>
              <a:avLst/>
              <a:gdLst/>
              <a:ahLst/>
              <a:cxnLst/>
              <a:rect l="l" t="t" r="r" b="b"/>
              <a:pathLst>
                <a:path w="125391" h="147639" extrusionOk="0">
                  <a:moveTo>
                    <a:pt x="0" y="1"/>
                  </a:moveTo>
                  <a:lnTo>
                    <a:pt x="0" y="132894"/>
                  </a:lnTo>
                  <a:cubicBezTo>
                    <a:pt x="0" y="141049"/>
                    <a:pt x="6589" y="147638"/>
                    <a:pt x="14744" y="147638"/>
                  </a:cubicBezTo>
                  <a:lnTo>
                    <a:pt x="110647" y="147638"/>
                  </a:lnTo>
                  <a:cubicBezTo>
                    <a:pt x="118802" y="147638"/>
                    <a:pt x="125391" y="141049"/>
                    <a:pt x="125391" y="132894"/>
                  </a:cubicBezTo>
                  <a:lnTo>
                    <a:pt x="125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7"/>
            <p:cNvSpPr/>
            <p:nvPr/>
          </p:nvSpPr>
          <p:spPr>
            <a:xfrm>
              <a:off x="2142300" y="238125"/>
              <a:ext cx="3315825" cy="1228150"/>
            </a:xfrm>
            <a:custGeom>
              <a:avLst/>
              <a:gdLst/>
              <a:ahLst/>
              <a:cxnLst/>
              <a:rect l="l" t="t" r="r" b="b"/>
              <a:pathLst>
                <a:path w="132633" h="49126" extrusionOk="0">
                  <a:moveTo>
                    <a:pt x="13635" y="0"/>
                  </a:moveTo>
                  <a:cubicBezTo>
                    <a:pt x="6100" y="0"/>
                    <a:pt x="0" y="6100"/>
                    <a:pt x="0" y="13635"/>
                  </a:cubicBezTo>
                  <a:lnTo>
                    <a:pt x="0" y="49126"/>
                  </a:lnTo>
                  <a:lnTo>
                    <a:pt x="132633" y="49126"/>
                  </a:lnTo>
                  <a:lnTo>
                    <a:pt x="132633" y="13635"/>
                  </a:lnTo>
                  <a:cubicBezTo>
                    <a:pt x="132633" y="6100"/>
                    <a:pt x="126533" y="0"/>
                    <a:pt x="118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7"/>
            <p:cNvSpPr/>
            <p:nvPr/>
          </p:nvSpPr>
          <p:spPr>
            <a:xfrm>
              <a:off x="1952275" y="1383875"/>
              <a:ext cx="3695875" cy="541525"/>
            </a:xfrm>
            <a:custGeom>
              <a:avLst/>
              <a:gdLst/>
              <a:ahLst/>
              <a:cxnLst/>
              <a:rect l="l" t="t" r="r" b="b"/>
              <a:pathLst>
                <a:path w="147835" h="21661" extrusionOk="0">
                  <a:moveTo>
                    <a:pt x="5514" y="1"/>
                  </a:moveTo>
                  <a:cubicBezTo>
                    <a:pt x="2480" y="1"/>
                    <a:pt x="1" y="2513"/>
                    <a:pt x="1" y="5546"/>
                  </a:cubicBezTo>
                  <a:lnTo>
                    <a:pt x="1" y="16115"/>
                  </a:lnTo>
                  <a:cubicBezTo>
                    <a:pt x="1" y="19181"/>
                    <a:pt x="2480" y="21661"/>
                    <a:pt x="5514" y="21661"/>
                  </a:cubicBezTo>
                  <a:lnTo>
                    <a:pt x="142289" y="21661"/>
                  </a:lnTo>
                  <a:cubicBezTo>
                    <a:pt x="145355" y="21661"/>
                    <a:pt x="147834" y="19181"/>
                    <a:pt x="147834" y="16115"/>
                  </a:cubicBezTo>
                  <a:lnTo>
                    <a:pt x="147834" y="5546"/>
                  </a:lnTo>
                  <a:cubicBezTo>
                    <a:pt x="147834" y="2513"/>
                    <a:pt x="145355" y="1"/>
                    <a:pt x="14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7"/>
            <p:cNvSpPr/>
            <p:nvPr/>
          </p:nvSpPr>
          <p:spPr>
            <a:xfrm>
              <a:off x="2232825" y="2530475"/>
              <a:ext cx="3134775" cy="2926850"/>
            </a:xfrm>
            <a:custGeom>
              <a:avLst/>
              <a:gdLst/>
              <a:ahLst/>
              <a:cxnLst/>
              <a:rect l="l" t="t" r="r" b="b"/>
              <a:pathLst>
                <a:path w="125391" h="117074" extrusionOk="0">
                  <a:moveTo>
                    <a:pt x="0" y="0"/>
                  </a:moveTo>
                  <a:lnTo>
                    <a:pt x="0" y="102329"/>
                  </a:lnTo>
                  <a:cubicBezTo>
                    <a:pt x="0" y="110484"/>
                    <a:pt x="6622" y="117073"/>
                    <a:pt x="14744" y="117073"/>
                  </a:cubicBezTo>
                  <a:lnTo>
                    <a:pt x="110647" y="117073"/>
                  </a:lnTo>
                  <a:cubicBezTo>
                    <a:pt x="118769" y="117073"/>
                    <a:pt x="125391" y="110484"/>
                    <a:pt x="125391" y="102329"/>
                  </a:cubicBezTo>
                  <a:lnTo>
                    <a:pt x="125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7"/>
            <p:cNvSpPr/>
            <p:nvPr/>
          </p:nvSpPr>
          <p:spPr>
            <a:xfrm>
              <a:off x="2232825" y="3069525"/>
              <a:ext cx="1317050" cy="1823475"/>
            </a:xfrm>
            <a:custGeom>
              <a:avLst/>
              <a:gdLst/>
              <a:ahLst/>
              <a:cxnLst/>
              <a:rect l="l" t="t" r="r" b="b"/>
              <a:pathLst>
                <a:path w="52682" h="72939" extrusionOk="0">
                  <a:moveTo>
                    <a:pt x="0" y="0"/>
                  </a:moveTo>
                  <a:lnTo>
                    <a:pt x="0" y="72938"/>
                  </a:lnTo>
                  <a:lnTo>
                    <a:pt x="48375" y="72938"/>
                  </a:lnTo>
                  <a:cubicBezTo>
                    <a:pt x="50757" y="72938"/>
                    <a:pt x="52681" y="71014"/>
                    <a:pt x="52681" y="68632"/>
                  </a:cubicBezTo>
                  <a:lnTo>
                    <a:pt x="52681" y="4306"/>
                  </a:lnTo>
                  <a:cubicBezTo>
                    <a:pt x="52681" y="1925"/>
                    <a:pt x="50757" y="0"/>
                    <a:pt x="48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7"/>
            <p:cNvSpPr/>
            <p:nvPr/>
          </p:nvSpPr>
          <p:spPr>
            <a:xfrm>
              <a:off x="4594500" y="3034450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0"/>
                    <a:pt x="1370" y="6100"/>
                    <a:pt x="3034" y="6100"/>
                  </a:cubicBezTo>
                  <a:lnTo>
                    <a:pt x="12918" y="6100"/>
                  </a:lnTo>
                  <a:cubicBezTo>
                    <a:pt x="14614" y="6100"/>
                    <a:pt x="15984" y="4730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7"/>
            <p:cNvSpPr/>
            <p:nvPr/>
          </p:nvSpPr>
          <p:spPr>
            <a:xfrm>
              <a:off x="4594500" y="3615075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35"/>
                  </a:cubicBezTo>
                  <a:cubicBezTo>
                    <a:pt x="0" y="4731"/>
                    <a:pt x="1370" y="6101"/>
                    <a:pt x="3034" y="6101"/>
                  </a:cubicBezTo>
                  <a:lnTo>
                    <a:pt x="12918" y="6101"/>
                  </a:lnTo>
                  <a:cubicBezTo>
                    <a:pt x="14614" y="6101"/>
                    <a:pt x="15984" y="4731"/>
                    <a:pt x="15984" y="3035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7"/>
            <p:cNvSpPr/>
            <p:nvPr/>
          </p:nvSpPr>
          <p:spPr>
            <a:xfrm>
              <a:off x="4594500" y="4194900"/>
              <a:ext cx="399625" cy="153350"/>
            </a:xfrm>
            <a:custGeom>
              <a:avLst/>
              <a:gdLst/>
              <a:ahLst/>
              <a:cxnLst/>
              <a:rect l="l" t="t" r="r" b="b"/>
              <a:pathLst>
                <a:path w="15985" h="6134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63"/>
                    <a:pt x="1370" y="6133"/>
                    <a:pt x="3034" y="6133"/>
                  </a:cubicBezTo>
                  <a:lnTo>
                    <a:pt x="12918" y="6133"/>
                  </a:lnTo>
                  <a:cubicBezTo>
                    <a:pt x="14614" y="6133"/>
                    <a:pt x="15984" y="4763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7"/>
            <p:cNvSpPr/>
            <p:nvPr/>
          </p:nvSpPr>
          <p:spPr>
            <a:xfrm>
              <a:off x="4594500" y="4775525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1"/>
                    <a:pt x="1370" y="6101"/>
                    <a:pt x="3034" y="6101"/>
                  </a:cubicBezTo>
                  <a:lnTo>
                    <a:pt x="12918" y="6101"/>
                  </a:lnTo>
                  <a:cubicBezTo>
                    <a:pt x="14614" y="6101"/>
                    <a:pt x="15984" y="4731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87"/>
          <p:cNvGrpSpPr/>
          <p:nvPr/>
        </p:nvGrpSpPr>
        <p:grpSpPr>
          <a:xfrm>
            <a:off x="8358214" y="142858"/>
            <a:ext cx="630125" cy="627846"/>
            <a:chOff x="4101275" y="153550"/>
            <a:chExt cx="5237950" cy="5219000"/>
          </a:xfrm>
        </p:grpSpPr>
        <p:sp>
          <p:nvSpPr>
            <p:cNvPr id="2401" name="Google Shape;2401;p87"/>
            <p:cNvSpPr/>
            <p:nvPr/>
          </p:nvSpPr>
          <p:spPr>
            <a:xfrm>
              <a:off x="4101275" y="4668950"/>
              <a:ext cx="718475" cy="703600"/>
            </a:xfrm>
            <a:custGeom>
              <a:avLst/>
              <a:gdLst/>
              <a:ahLst/>
              <a:cxnLst/>
              <a:rect l="l" t="t" r="r" b="b"/>
              <a:pathLst>
                <a:path w="28739" h="28144" extrusionOk="0">
                  <a:moveTo>
                    <a:pt x="25318" y="0"/>
                  </a:moveTo>
                  <a:cubicBezTo>
                    <a:pt x="24522" y="0"/>
                    <a:pt x="23731" y="302"/>
                    <a:pt x="23128" y="906"/>
                  </a:cubicBezTo>
                  <a:lnTo>
                    <a:pt x="1207" y="22859"/>
                  </a:lnTo>
                  <a:cubicBezTo>
                    <a:pt x="0" y="24066"/>
                    <a:pt x="0" y="26023"/>
                    <a:pt x="1207" y="27230"/>
                  </a:cubicBezTo>
                  <a:cubicBezTo>
                    <a:pt x="1795" y="27850"/>
                    <a:pt x="2610" y="28143"/>
                    <a:pt x="3393" y="28143"/>
                  </a:cubicBezTo>
                  <a:cubicBezTo>
                    <a:pt x="4176" y="28143"/>
                    <a:pt x="4991" y="27850"/>
                    <a:pt x="5578" y="27230"/>
                  </a:cubicBezTo>
                  <a:lnTo>
                    <a:pt x="27532" y="5309"/>
                  </a:lnTo>
                  <a:cubicBezTo>
                    <a:pt x="28739" y="4102"/>
                    <a:pt x="28739" y="2145"/>
                    <a:pt x="27532" y="906"/>
                  </a:cubicBezTo>
                  <a:cubicBezTo>
                    <a:pt x="26912" y="302"/>
                    <a:pt x="26113" y="0"/>
                    <a:pt x="25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7"/>
            <p:cNvSpPr/>
            <p:nvPr/>
          </p:nvSpPr>
          <p:spPr>
            <a:xfrm>
              <a:off x="4644400" y="4213700"/>
              <a:ext cx="623050" cy="616950"/>
            </a:xfrm>
            <a:custGeom>
              <a:avLst/>
              <a:gdLst/>
              <a:ahLst/>
              <a:cxnLst/>
              <a:rect l="l" t="t" r="r" b="b"/>
              <a:pathLst>
                <a:path w="24922" h="24678" extrusionOk="0">
                  <a:moveTo>
                    <a:pt x="16375" y="0"/>
                  </a:moveTo>
                  <a:lnTo>
                    <a:pt x="881" y="15495"/>
                  </a:lnTo>
                  <a:cubicBezTo>
                    <a:pt x="0" y="16343"/>
                    <a:pt x="0" y="17746"/>
                    <a:pt x="881" y="18594"/>
                  </a:cubicBezTo>
                  <a:lnTo>
                    <a:pt x="6329" y="24041"/>
                  </a:lnTo>
                  <a:cubicBezTo>
                    <a:pt x="6753" y="24465"/>
                    <a:pt x="7315" y="24677"/>
                    <a:pt x="7878" y="24677"/>
                  </a:cubicBezTo>
                  <a:cubicBezTo>
                    <a:pt x="8441" y="24677"/>
                    <a:pt x="9003" y="24465"/>
                    <a:pt x="9427" y="24041"/>
                  </a:cubicBezTo>
                  <a:lnTo>
                    <a:pt x="24922" y="8547"/>
                  </a:lnTo>
                  <a:lnTo>
                    <a:pt x="163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7"/>
            <p:cNvSpPr/>
            <p:nvPr/>
          </p:nvSpPr>
          <p:spPr>
            <a:xfrm>
              <a:off x="4942875" y="3863025"/>
              <a:ext cx="675250" cy="664650"/>
            </a:xfrm>
            <a:custGeom>
              <a:avLst/>
              <a:gdLst/>
              <a:ahLst/>
              <a:cxnLst/>
              <a:rect l="l" t="t" r="r" b="b"/>
              <a:pathLst>
                <a:path w="27010" h="26586" extrusionOk="0">
                  <a:moveTo>
                    <a:pt x="12330" y="1"/>
                  </a:moveTo>
                  <a:lnTo>
                    <a:pt x="1696" y="10635"/>
                  </a:lnTo>
                  <a:cubicBezTo>
                    <a:pt x="0" y="12331"/>
                    <a:pt x="0" y="15104"/>
                    <a:pt x="1696" y="16800"/>
                  </a:cubicBezTo>
                  <a:lnTo>
                    <a:pt x="10210" y="25314"/>
                  </a:lnTo>
                  <a:cubicBezTo>
                    <a:pt x="11058" y="26162"/>
                    <a:pt x="12175" y="26586"/>
                    <a:pt x="13293" y="26586"/>
                  </a:cubicBezTo>
                  <a:cubicBezTo>
                    <a:pt x="14410" y="26586"/>
                    <a:pt x="15527" y="26162"/>
                    <a:pt x="16375" y="25314"/>
                  </a:cubicBezTo>
                  <a:lnTo>
                    <a:pt x="27009" y="14680"/>
                  </a:lnTo>
                  <a:lnTo>
                    <a:pt x="12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7"/>
            <p:cNvSpPr/>
            <p:nvPr/>
          </p:nvSpPr>
          <p:spPr>
            <a:xfrm>
              <a:off x="5066825" y="1326825"/>
              <a:ext cx="3086675" cy="3070800"/>
            </a:xfrm>
            <a:custGeom>
              <a:avLst/>
              <a:gdLst/>
              <a:ahLst/>
              <a:cxnLst/>
              <a:rect l="l" t="t" r="r" b="b"/>
              <a:pathLst>
                <a:path w="123467" h="122832" extrusionOk="0">
                  <a:moveTo>
                    <a:pt x="95609" y="1"/>
                  </a:moveTo>
                  <a:lnTo>
                    <a:pt x="2675" y="92968"/>
                  </a:lnTo>
                  <a:cubicBezTo>
                    <a:pt x="0" y="95610"/>
                    <a:pt x="0" y="99948"/>
                    <a:pt x="2675" y="102590"/>
                  </a:cubicBezTo>
                  <a:lnTo>
                    <a:pt x="20877" y="120825"/>
                  </a:lnTo>
                  <a:cubicBezTo>
                    <a:pt x="22214" y="122162"/>
                    <a:pt x="23968" y="122831"/>
                    <a:pt x="25717" y="122831"/>
                  </a:cubicBezTo>
                  <a:cubicBezTo>
                    <a:pt x="27466" y="122831"/>
                    <a:pt x="29211" y="122162"/>
                    <a:pt x="30533" y="120825"/>
                  </a:cubicBezTo>
                  <a:lnTo>
                    <a:pt x="123467" y="27891"/>
                  </a:lnTo>
                  <a:lnTo>
                    <a:pt x="956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7"/>
            <p:cNvSpPr/>
            <p:nvPr/>
          </p:nvSpPr>
          <p:spPr>
            <a:xfrm>
              <a:off x="5066825" y="2196975"/>
              <a:ext cx="2217350" cy="2200650"/>
            </a:xfrm>
            <a:custGeom>
              <a:avLst/>
              <a:gdLst/>
              <a:ahLst/>
              <a:cxnLst/>
              <a:rect l="l" t="t" r="r" b="b"/>
              <a:pathLst>
                <a:path w="88694" h="88026" extrusionOk="0">
                  <a:moveTo>
                    <a:pt x="60836" y="0"/>
                  </a:moveTo>
                  <a:lnTo>
                    <a:pt x="2675" y="58162"/>
                  </a:lnTo>
                  <a:cubicBezTo>
                    <a:pt x="0" y="60804"/>
                    <a:pt x="0" y="65142"/>
                    <a:pt x="2675" y="67784"/>
                  </a:cubicBezTo>
                  <a:lnTo>
                    <a:pt x="20877" y="86019"/>
                  </a:lnTo>
                  <a:cubicBezTo>
                    <a:pt x="22214" y="87356"/>
                    <a:pt x="23968" y="88025"/>
                    <a:pt x="25717" y="88025"/>
                  </a:cubicBezTo>
                  <a:cubicBezTo>
                    <a:pt x="27466" y="88025"/>
                    <a:pt x="29211" y="87356"/>
                    <a:pt x="30533" y="86019"/>
                  </a:cubicBezTo>
                  <a:lnTo>
                    <a:pt x="88694" y="27858"/>
                  </a:lnTo>
                  <a:lnTo>
                    <a:pt x="608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7"/>
            <p:cNvSpPr/>
            <p:nvPr/>
          </p:nvSpPr>
          <p:spPr>
            <a:xfrm>
              <a:off x="6805450" y="658950"/>
              <a:ext cx="2015950" cy="2015925"/>
            </a:xfrm>
            <a:custGeom>
              <a:avLst/>
              <a:gdLst/>
              <a:ahLst/>
              <a:cxnLst/>
              <a:rect l="l" t="t" r="r" b="b"/>
              <a:pathLst>
                <a:path w="80638" h="80637" extrusionOk="0">
                  <a:moveTo>
                    <a:pt x="70003" y="0"/>
                  </a:moveTo>
                  <a:lnTo>
                    <a:pt x="1" y="70003"/>
                  </a:lnTo>
                  <a:lnTo>
                    <a:pt x="10635" y="80637"/>
                  </a:lnTo>
                  <a:lnTo>
                    <a:pt x="80637" y="10634"/>
                  </a:lnTo>
                  <a:lnTo>
                    <a:pt x="700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7"/>
            <p:cNvSpPr/>
            <p:nvPr/>
          </p:nvSpPr>
          <p:spPr>
            <a:xfrm>
              <a:off x="6235425" y="2196150"/>
              <a:ext cx="1048750" cy="1048750"/>
            </a:xfrm>
            <a:custGeom>
              <a:avLst/>
              <a:gdLst/>
              <a:ahLst/>
              <a:cxnLst/>
              <a:rect l="l" t="t" r="r" b="b"/>
              <a:pathLst>
                <a:path w="41950" h="41950" extrusionOk="0">
                  <a:moveTo>
                    <a:pt x="14092" y="1"/>
                  </a:moveTo>
                  <a:lnTo>
                    <a:pt x="1" y="14060"/>
                  </a:lnTo>
                  <a:lnTo>
                    <a:pt x="27891" y="41950"/>
                  </a:lnTo>
                  <a:lnTo>
                    <a:pt x="41950" y="27891"/>
                  </a:lnTo>
                  <a:lnTo>
                    <a:pt x="140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7"/>
            <p:cNvSpPr/>
            <p:nvPr/>
          </p:nvSpPr>
          <p:spPr>
            <a:xfrm>
              <a:off x="8226875" y="153550"/>
              <a:ext cx="1112350" cy="1089100"/>
            </a:xfrm>
            <a:custGeom>
              <a:avLst/>
              <a:gdLst/>
              <a:ahLst/>
              <a:cxnLst/>
              <a:rect l="l" t="t" r="r" b="b"/>
              <a:pathLst>
                <a:path w="44494" h="43564" extrusionOk="0">
                  <a:moveTo>
                    <a:pt x="10683" y="0"/>
                  </a:moveTo>
                  <a:cubicBezTo>
                    <a:pt x="9468" y="0"/>
                    <a:pt x="8253" y="465"/>
                    <a:pt x="7340" y="1395"/>
                  </a:cubicBezTo>
                  <a:lnTo>
                    <a:pt x="1860" y="6842"/>
                  </a:lnTo>
                  <a:cubicBezTo>
                    <a:pt x="0" y="8702"/>
                    <a:pt x="0" y="11703"/>
                    <a:pt x="1860" y="13562"/>
                  </a:cubicBezTo>
                  <a:lnTo>
                    <a:pt x="30467" y="42169"/>
                  </a:lnTo>
                  <a:cubicBezTo>
                    <a:pt x="31397" y="43099"/>
                    <a:pt x="32612" y="43564"/>
                    <a:pt x="33827" y="43564"/>
                  </a:cubicBezTo>
                  <a:cubicBezTo>
                    <a:pt x="35042" y="43564"/>
                    <a:pt x="36257" y="43099"/>
                    <a:pt x="37187" y="42169"/>
                  </a:cubicBezTo>
                  <a:lnTo>
                    <a:pt x="42634" y="36689"/>
                  </a:lnTo>
                  <a:cubicBezTo>
                    <a:pt x="44494" y="34863"/>
                    <a:pt x="44494" y="31829"/>
                    <a:pt x="42634" y="30002"/>
                  </a:cubicBezTo>
                  <a:lnTo>
                    <a:pt x="14027" y="1395"/>
                  </a:lnTo>
                  <a:cubicBezTo>
                    <a:pt x="13114" y="465"/>
                    <a:pt x="11898" y="0"/>
                    <a:pt x="10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7"/>
            <p:cNvSpPr/>
            <p:nvPr/>
          </p:nvSpPr>
          <p:spPr>
            <a:xfrm>
              <a:off x="7307000" y="969050"/>
              <a:ext cx="1215925" cy="1194300"/>
            </a:xfrm>
            <a:custGeom>
              <a:avLst/>
              <a:gdLst/>
              <a:ahLst/>
              <a:cxnLst/>
              <a:rect l="l" t="t" r="r" b="b"/>
              <a:pathLst>
                <a:path w="48637" h="47772" extrusionOk="0">
                  <a:moveTo>
                    <a:pt x="12824" y="0"/>
                  </a:moveTo>
                  <a:cubicBezTo>
                    <a:pt x="11686" y="0"/>
                    <a:pt x="10553" y="432"/>
                    <a:pt x="9688" y="1297"/>
                  </a:cubicBezTo>
                  <a:lnTo>
                    <a:pt x="1729" y="9256"/>
                  </a:lnTo>
                  <a:cubicBezTo>
                    <a:pt x="0" y="11017"/>
                    <a:pt x="0" y="13823"/>
                    <a:pt x="1729" y="15552"/>
                  </a:cubicBezTo>
                  <a:lnTo>
                    <a:pt x="32653" y="46475"/>
                  </a:lnTo>
                  <a:cubicBezTo>
                    <a:pt x="33517" y="47340"/>
                    <a:pt x="34651" y="47772"/>
                    <a:pt x="35788" y="47772"/>
                  </a:cubicBezTo>
                  <a:cubicBezTo>
                    <a:pt x="36926" y="47772"/>
                    <a:pt x="38067" y="47340"/>
                    <a:pt x="38948" y="46475"/>
                  </a:cubicBezTo>
                  <a:lnTo>
                    <a:pt x="46907" y="38516"/>
                  </a:lnTo>
                  <a:cubicBezTo>
                    <a:pt x="48636" y="36787"/>
                    <a:pt x="48636" y="33982"/>
                    <a:pt x="46907" y="32220"/>
                  </a:cubicBezTo>
                  <a:lnTo>
                    <a:pt x="15984" y="1297"/>
                  </a:lnTo>
                  <a:cubicBezTo>
                    <a:pt x="15103" y="432"/>
                    <a:pt x="13961" y="0"/>
                    <a:pt x="12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1802" y="1214428"/>
            <a:ext cx="5572164" cy="3429024"/>
          </a:xfrm>
          <a:prstGeom prst="rect">
            <a:avLst/>
          </a:prstGeom>
        </p:spPr>
      </p:pic>
      <p:sp>
        <p:nvSpPr>
          <p:cNvPr id="79" name="Subtitle 78"/>
          <p:cNvSpPr>
            <a:spLocks noGrp="1"/>
          </p:cNvSpPr>
          <p:nvPr>
            <p:ph type="subTitle" idx="1"/>
          </p:nvPr>
        </p:nvSpPr>
        <p:spPr>
          <a:xfrm>
            <a:off x="857224" y="2357436"/>
            <a:ext cx="1571636" cy="928694"/>
          </a:xfrm>
        </p:spPr>
        <p:txBody>
          <a:bodyPr/>
          <a:lstStyle/>
          <a:p>
            <a:r>
              <a:rPr lang="id-ID" sz="4000" b="1" dirty="0">
                <a:latin typeface="Times New Roman" pitchFamily="18" charset="0"/>
                <a:cs typeface="Times New Roman" pitchFamily="18" charset="0"/>
              </a:rPr>
              <a:t>(P)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143636" y="1285866"/>
            <a:ext cx="228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Obat</a:t>
            </a:r>
            <a:r>
              <a:rPr lang="id-ID" sz="12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tidak</a:t>
            </a:r>
            <a:r>
              <a:rPr lang="id-ID" sz="12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memberikan</a:t>
            </a:r>
            <a:r>
              <a:rPr lang="id-ID" sz="1200" b="1" spc="-20" dirty="0">
                <a:solidFill>
                  <a:srgbClr val="FFFF00"/>
                </a:solidFill>
                <a:latin typeface="Calibri"/>
                <a:cs typeface="Calibri"/>
              </a:rPr>
              <a:t> efek</a:t>
            </a:r>
            <a:endParaRPr lang="id-ID" sz="1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57950" y="1785932"/>
            <a:ext cx="2143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1200" b="1" spc="-25" dirty="0">
                <a:solidFill>
                  <a:srgbClr val="FFFF00"/>
                </a:solidFill>
                <a:latin typeface="Calibri"/>
                <a:cs typeface="Calibri"/>
              </a:rPr>
              <a:t>Efek</a:t>
            </a:r>
            <a:r>
              <a:rPr lang="id-ID" sz="12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Obat</a:t>
            </a:r>
            <a:r>
              <a:rPr lang="id-ID" sz="12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tidak</a:t>
            </a:r>
            <a:r>
              <a:rPr lang="id-ID" sz="12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Optimal</a:t>
            </a:r>
            <a:endParaRPr lang="id-ID" sz="1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000760" y="2214561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d-ID" sz="1200" b="1" dirty="0">
                <a:solidFill>
                  <a:srgbClr val="FFFF00"/>
                </a:solidFill>
                <a:latin typeface="Calibri"/>
                <a:cs typeface="Calibri"/>
              </a:rPr>
              <a:t>Ada</a:t>
            </a:r>
            <a:r>
              <a:rPr lang="id-ID" sz="1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indikasi</a:t>
            </a:r>
            <a:r>
              <a:rPr lang="id-ID" sz="1200" b="1" spc="-10" dirty="0">
                <a:solidFill>
                  <a:srgbClr val="FFFF00"/>
                </a:solidFill>
                <a:latin typeface="Calibri"/>
                <a:cs typeface="Calibri"/>
              </a:rPr>
              <a:t> yang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belum</a:t>
            </a:r>
            <a:r>
              <a:rPr lang="id-ID" sz="12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10" dirty="0">
                <a:solidFill>
                  <a:srgbClr val="FFFF00"/>
                </a:solidFill>
                <a:latin typeface="Calibri"/>
                <a:cs typeface="Calibri"/>
              </a:rPr>
              <a:t>mendapatkan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15" dirty="0">
                <a:solidFill>
                  <a:srgbClr val="FFFF00"/>
                </a:solidFill>
                <a:latin typeface="Calibri"/>
                <a:cs typeface="Calibri"/>
              </a:rPr>
              <a:t>terapi</a:t>
            </a:r>
            <a:endParaRPr lang="id-ID" sz="1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215074" y="2786065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b="1" spc="-5" dirty="0">
                <a:solidFill>
                  <a:srgbClr val="FFFF00"/>
                </a:solidFill>
                <a:latin typeface="Calibri"/>
                <a:cs typeface="Calibri"/>
              </a:rPr>
              <a:t>Ada</a:t>
            </a:r>
            <a:r>
              <a:rPr lang="id-ID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b="1" spc="-15" dirty="0">
                <a:solidFill>
                  <a:srgbClr val="FFFF00"/>
                </a:solidFill>
                <a:latin typeface="Calibri"/>
                <a:cs typeface="Calibri"/>
              </a:rPr>
              <a:t>efek</a:t>
            </a:r>
            <a:r>
              <a:rPr lang="id-ID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b="1" spc="-5" dirty="0">
                <a:solidFill>
                  <a:srgbClr val="FFFF00"/>
                </a:solidFill>
                <a:latin typeface="Calibri"/>
                <a:cs typeface="Calibri"/>
              </a:rPr>
              <a:t>samping/ROTD</a:t>
            </a:r>
            <a:endParaRPr lang="id-ID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72198" y="3214692"/>
            <a:ext cx="236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Ada</a:t>
            </a:r>
            <a:r>
              <a:rPr lang="id-ID" sz="12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pilihan</a:t>
            </a:r>
            <a:r>
              <a:rPr lang="id-ID" sz="1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obat</a:t>
            </a:r>
            <a:r>
              <a:rPr lang="id-ID" sz="12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10" dirty="0">
                <a:solidFill>
                  <a:srgbClr val="FFFF00"/>
                </a:solidFill>
                <a:latin typeface="Calibri"/>
                <a:cs typeface="Calibri"/>
              </a:rPr>
              <a:t>yang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lebih</a:t>
            </a:r>
            <a:r>
              <a:rPr lang="id-ID" sz="1200" b="1" spc="-10" dirty="0">
                <a:solidFill>
                  <a:srgbClr val="FFFF00"/>
                </a:solidFill>
                <a:latin typeface="Calibri"/>
                <a:cs typeface="Calibri"/>
              </a:rPr>
              <a:t> murah</a:t>
            </a:r>
            <a:endParaRPr lang="id-ID" sz="1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143636" y="3786196"/>
            <a:ext cx="2130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b="1" spc="-5" dirty="0">
                <a:solidFill>
                  <a:srgbClr val="FFFF00"/>
                </a:solidFill>
                <a:latin typeface="Calibri"/>
                <a:cs typeface="Calibri"/>
              </a:rPr>
              <a:t>Ada</a:t>
            </a:r>
            <a:r>
              <a:rPr lang="id-ID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b="1" spc="-5" dirty="0">
                <a:solidFill>
                  <a:srgbClr val="FFFF00"/>
                </a:solidFill>
                <a:latin typeface="Calibri"/>
                <a:cs typeface="Calibri"/>
              </a:rPr>
              <a:t>obat</a:t>
            </a:r>
            <a:r>
              <a:rPr lang="id-ID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b="1" spc="-5" dirty="0">
                <a:solidFill>
                  <a:srgbClr val="FFFF00"/>
                </a:solidFill>
                <a:latin typeface="Calibri"/>
                <a:cs typeface="Calibri"/>
              </a:rPr>
              <a:t>tanpa</a:t>
            </a:r>
            <a:r>
              <a:rPr lang="id-ID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b="1" spc="-5" dirty="0">
                <a:solidFill>
                  <a:srgbClr val="FFFF00"/>
                </a:solidFill>
                <a:latin typeface="Calibri"/>
                <a:cs typeface="Calibri"/>
              </a:rPr>
              <a:t>indikasi</a:t>
            </a:r>
            <a:endParaRPr lang="id-ID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72198" y="4286263"/>
            <a:ext cx="2643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1200" b="1" spc="-10" dirty="0">
                <a:solidFill>
                  <a:srgbClr val="FFFF00"/>
                </a:solidFill>
                <a:latin typeface="Calibri"/>
                <a:cs typeface="Calibri"/>
              </a:rPr>
              <a:t>Pasien</a:t>
            </a:r>
            <a:r>
              <a:rPr lang="id-ID" sz="1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tidak</a:t>
            </a:r>
            <a:r>
              <a:rPr lang="id-ID" sz="12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5" dirty="0">
                <a:solidFill>
                  <a:srgbClr val="FFFF00"/>
                </a:solidFill>
                <a:latin typeface="Calibri"/>
                <a:cs typeface="Calibri"/>
              </a:rPr>
              <a:t>puas</a:t>
            </a:r>
            <a:r>
              <a:rPr lang="id-ID" sz="1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id-ID" sz="1200" b="1" spc="-10" dirty="0">
                <a:solidFill>
                  <a:srgbClr val="FFFF00"/>
                </a:solidFill>
                <a:latin typeface="Calibri"/>
                <a:cs typeface="Calibri"/>
              </a:rPr>
              <a:t>dengan</a:t>
            </a:r>
            <a:r>
              <a:rPr lang="id-ID" sz="1200" b="1" spc="-15" dirty="0">
                <a:solidFill>
                  <a:srgbClr val="FFFF00"/>
                </a:solidFill>
                <a:latin typeface="Calibri"/>
                <a:cs typeface="Calibri"/>
              </a:rPr>
              <a:t> terapi</a:t>
            </a:r>
            <a:endParaRPr lang="id-ID" sz="1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00562" y="1785933"/>
            <a:ext cx="1000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1200" b="1" spc="-15" dirty="0">
                <a:solidFill>
                  <a:srgbClr val="FFFF00"/>
                </a:solidFill>
                <a:latin typeface="Calibri"/>
                <a:cs typeface="Calibri"/>
              </a:rPr>
              <a:t>Efektivitas</a:t>
            </a:r>
            <a:endParaRPr lang="id-ID" sz="1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429124" y="2786064"/>
            <a:ext cx="1105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b="1" spc="-10" dirty="0">
                <a:solidFill>
                  <a:srgbClr val="FFFF00"/>
                </a:solidFill>
                <a:latin typeface="Calibri"/>
                <a:cs typeface="Calibri"/>
              </a:rPr>
              <a:t>Keamanan</a:t>
            </a:r>
            <a:endParaRPr lang="id-ID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72000" y="3764171"/>
            <a:ext cx="82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b="1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lang="id-ID" b="1" spc="-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lang="id-ID" b="1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lang="id-ID" b="1" spc="-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lang="id-ID" b="1" spc="-25" dirty="0">
                <a:solidFill>
                  <a:srgbClr val="FFFF00"/>
                </a:solidFill>
                <a:latin typeface="Calibri"/>
                <a:cs typeface="Calibri"/>
              </a:rPr>
              <a:t>ny</a:t>
            </a:r>
            <a:r>
              <a:rPr lang="id-ID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endParaRPr lang="id-ID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90" name="object 4"/>
          <p:cNvSpPr txBox="1"/>
          <p:nvPr/>
        </p:nvSpPr>
        <p:spPr>
          <a:xfrm>
            <a:off x="3143240" y="2751215"/>
            <a:ext cx="9286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ob</a:t>
            </a:r>
            <a:r>
              <a:rPr sz="1800" b="1" spc="-10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Calibri"/>
                <a:cs typeface="Calibri"/>
              </a:rPr>
              <a:t>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00100" y="285734"/>
            <a:ext cx="314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Classification</a:t>
            </a:r>
            <a:r>
              <a:rPr lang="id-ID" sz="1600" b="1" spc="-80" dirty="0">
                <a:solidFill>
                  <a:srgbClr val="FF0000"/>
                </a:solidFill>
              </a:rPr>
              <a:t> </a:t>
            </a:r>
            <a:r>
              <a:rPr lang="id-ID" sz="1600" b="1" spc="-5" dirty="0">
                <a:solidFill>
                  <a:srgbClr val="FF0000"/>
                </a:solidFill>
              </a:rPr>
              <a:t>DRPs</a:t>
            </a:r>
            <a:endParaRPr lang="id-ID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63"/>
          <p:cNvSpPr/>
          <p:nvPr/>
        </p:nvSpPr>
        <p:spPr>
          <a:xfrm>
            <a:off x="855875" y="1365950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63"/>
          <p:cNvSpPr txBox="1">
            <a:spLocks noGrp="1"/>
          </p:cNvSpPr>
          <p:nvPr>
            <p:ph type="title"/>
          </p:nvPr>
        </p:nvSpPr>
        <p:spPr>
          <a:xfrm>
            <a:off x="3286116" y="2143122"/>
            <a:ext cx="3786214" cy="85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Cause</a:t>
            </a:r>
            <a:endParaRPr/>
          </a:p>
        </p:txBody>
      </p:sp>
      <p:sp>
        <p:nvSpPr>
          <p:cNvPr id="1712" name="Google Shape;1712;p63"/>
          <p:cNvSpPr txBox="1">
            <a:spLocks noGrp="1"/>
          </p:cNvSpPr>
          <p:nvPr>
            <p:ph type="title" idx="2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2</a:t>
            </a:r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1" name="Google Shape;1921;p73"/>
          <p:cNvGrpSpPr/>
          <p:nvPr/>
        </p:nvGrpSpPr>
        <p:grpSpPr>
          <a:xfrm>
            <a:off x="357158" y="1285866"/>
            <a:ext cx="6143668" cy="927226"/>
            <a:chOff x="1322766" y="2287466"/>
            <a:chExt cx="6498727" cy="1295494"/>
          </a:xfrm>
        </p:grpSpPr>
        <p:sp>
          <p:nvSpPr>
            <p:cNvPr id="1922" name="Google Shape;1922;p73"/>
            <p:cNvSpPr/>
            <p:nvPr/>
          </p:nvSpPr>
          <p:spPr>
            <a:xfrm>
              <a:off x="1322766" y="2550959"/>
              <a:ext cx="768600" cy="76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01</a:t>
              </a:r>
              <a:endParaRPr sz="200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cxnSp>
          <p:nvCxnSpPr>
            <p:cNvPr id="1923" name="Google Shape;1923;p73"/>
            <p:cNvCxnSpPr>
              <a:stCxn id="1922" idx="4"/>
            </p:cNvCxnSpPr>
            <p:nvPr/>
          </p:nvCxnSpPr>
          <p:spPr>
            <a:xfrm>
              <a:off x="1707066" y="3319559"/>
              <a:ext cx="0" cy="26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24" name="Google Shape;1924;p73"/>
            <p:cNvCxnSpPr>
              <a:stCxn id="1922" idx="6"/>
              <a:endCxn id="1925" idx="3"/>
            </p:cNvCxnSpPr>
            <p:nvPr/>
          </p:nvCxnSpPr>
          <p:spPr>
            <a:xfrm>
              <a:off x="2091366" y="2935259"/>
              <a:ext cx="1254000" cy="271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25" name="Google Shape;1925;p73"/>
            <p:cNvSpPr/>
            <p:nvPr/>
          </p:nvSpPr>
          <p:spPr>
            <a:xfrm>
              <a:off x="3232693" y="2550866"/>
              <a:ext cx="768600" cy="7686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02</a:t>
              </a:r>
              <a:endParaRPr sz="20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cxnSp>
          <p:nvCxnSpPr>
            <p:cNvPr id="1926" name="Google Shape;1926;p73"/>
            <p:cNvCxnSpPr/>
            <p:nvPr/>
          </p:nvCxnSpPr>
          <p:spPr>
            <a:xfrm rot="10800000">
              <a:off x="3616993" y="2287466"/>
              <a:ext cx="0" cy="26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927" name="Google Shape;1927;p73"/>
            <p:cNvSpPr/>
            <p:nvPr/>
          </p:nvSpPr>
          <p:spPr>
            <a:xfrm>
              <a:off x="5142795" y="2550959"/>
              <a:ext cx="768600" cy="76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03</a:t>
              </a:r>
              <a:endParaRPr sz="2000" dirty="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cxnSp>
          <p:nvCxnSpPr>
            <p:cNvPr id="1928" name="Google Shape;1928;p73"/>
            <p:cNvCxnSpPr>
              <a:stCxn id="1927" idx="4"/>
            </p:cNvCxnSpPr>
            <p:nvPr/>
          </p:nvCxnSpPr>
          <p:spPr>
            <a:xfrm>
              <a:off x="5527095" y="3319559"/>
              <a:ext cx="0" cy="26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29" name="Google Shape;1929;p73"/>
            <p:cNvCxnSpPr>
              <a:stCxn id="1925" idx="6"/>
              <a:endCxn id="1927" idx="1"/>
            </p:cNvCxnSpPr>
            <p:nvPr/>
          </p:nvCxnSpPr>
          <p:spPr>
            <a:xfrm rot="10800000" flipH="1">
              <a:off x="4001293" y="2663666"/>
              <a:ext cx="1254000" cy="271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0" name="Google Shape;1930;p73"/>
            <p:cNvCxnSpPr>
              <a:stCxn id="1927" idx="6"/>
              <a:endCxn id="1931" idx="3"/>
            </p:cNvCxnSpPr>
            <p:nvPr/>
          </p:nvCxnSpPr>
          <p:spPr>
            <a:xfrm>
              <a:off x="5911395" y="2935259"/>
              <a:ext cx="1254000" cy="271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31" name="Google Shape;1931;p73"/>
            <p:cNvSpPr/>
            <p:nvPr/>
          </p:nvSpPr>
          <p:spPr>
            <a:xfrm>
              <a:off x="7052893" y="2550866"/>
              <a:ext cx="768600" cy="7686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04</a:t>
              </a:r>
              <a:endParaRPr sz="2000" dirty="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cxnSp>
          <p:nvCxnSpPr>
            <p:cNvPr id="1932" name="Google Shape;1932;p73"/>
            <p:cNvCxnSpPr/>
            <p:nvPr/>
          </p:nvCxnSpPr>
          <p:spPr>
            <a:xfrm rot="10800000">
              <a:off x="7437193" y="2287466"/>
              <a:ext cx="0" cy="26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23" name="Rectangle 22"/>
          <p:cNvSpPr/>
          <p:nvPr/>
        </p:nvSpPr>
        <p:spPr>
          <a:xfrm>
            <a:off x="214282" y="142858"/>
            <a:ext cx="314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Classification</a:t>
            </a:r>
            <a:r>
              <a:rPr lang="id-ID" sz="1600" b="1" spc="-80" dirty="0">
                <a:solidFill>
                  <a:srgbClr val="FF0000"/>
                </a:solidFill>
              </a:rPr>
              <a:t> </a:t>
            </a:r>
            <a:r>
              <a:rPr lang="id-ID" sz="1600" b="1" spc="-5" dirty="0">
                <a:solidFill>
                  <a:srgbClr val="FF0000"/>
                </a:solidFill>
              </a:rPr>
              <a:t>DRPs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142844" y="2285998"/>
            <a:ext cx="12858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Pemilihan</a:t>
            </a:r>
            <a:r>
              <a:rPr sz="1600" b="1" spc="-3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Obat</a:t>
            </a:r>
            <a:endParaRPr sz="16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oogle Shape;1921;p73"/>
          <p:cNvGrpSpPr/>
          <p:nvPr/>
        </p:nvGrpSpPr>
        <p:grpSpPr>
          <a:xfrm>
            <a:off x="1214414" y="3286130"/>
            <a:ext cx="6178192" cy="927226"/>
            <a:chOff x="1322766" y="2287466"/>
            <a:chExt cx="6498727" cy="1295494"/>
          </a:xfrm>
        </p:grpSpPr>
        <p:sp>
          <p:nvSpPr>
            <p:cNvPr id="31" name="Google Shape;1922;p73"/>
            <p:cNvSpPr/>
            <p:nvPr/>
          </p:nvSpPr>
          <p:spPr>
            <a:xfrm>
              <a:off x="1322766" y="2550959"/>
              <a:ext cx="768600" cy="76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0</a:t>
              </a:r>
              <a:r>
                <a:rPr lang="id-ID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5</a:t>
              </a:r>
              <a:endParaRPr sz="200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cxnSp>
          <p:nvCxnSpPr>
            <p:cNvPr id="32" name="Google Shape;1923;p73"/>
            <p:cNvCxnSpPr>
              <a:stCxn id="31" idx="4"/>
            </p:cNvCxnSpPr>
            <p:nvPr/>
          </p:nvCxnSpPr>
          <p:spPr>
            <a:xfrm>
              <a:off x="1707066" y="3319559"/>
              <a:ext cx="0" cy="26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3" name="Google Shape;1924;p73"/>
            <p:cNvCxnSpPr>
              <a:stCxn id="31" idx="6"/>
              <a:endCxn id="34" idx="3"/>
            </p:cNvCxnSpPr>
            <p:nvPr/>
          </p:nvCxnSpPr>
          <p:spPr>
            <a:xfrm>
              <a:off x="2091366" y="2935259"/>
              <a:ext cx="1254000" cy="271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" name="Google Shape;1925;p73"/>
            <p:cNvSpPr/>
            <p:nvPr/>
          </p:nvSpPr>
          <p:spPr>
            <a:xfrm>
              <a:off x="3232693" y="2550866"/>
              <a:ext cx="768600" cy="7686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0</a:t>
              </a:r>
              <a:r>
                <a:rPr lang="id-ID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6</a:t>
              </a:r>
              <a:endParaRPr sz="20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cxnSp>
          <p:nvCxnSpPr>
            <p:cNvPr id="35" name="Google Shape;1926;p73"/>
            <p:cNvCxnSpPr/>
            <p:nvPr/>
          </p:nvCxnSpPr>
          <p:spPr>
            <a:xfrm rot="10800000">
              <a:off x="3616993" y="2287466"/>
              <a:ext cx="0" cy="26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6" name="Google Shape;1927;p73"/>
            <p:cNvSpPr/>
            <p:nvPr/>
          </p:nvSpPr>
          <p:spPr>
            <a:xfrm>
              <a:off x="5142795" y="2550959"/>
              <a:ext cx="768600" cy="76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0</a:t>
              </a:r>
              <a:r>
                <a:rPr lang="id-ID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7</a:t>
              </a:r>
              <a:endParaRPr sz="2000"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cxnSp>
          <p:nvCxnSpPr>
            <p:cNvPr id="37" name="Google Shape;1928;p73"/>
            <p:cNvCxnSpPr>
              <a:stCxn id="36" idx="4"/>
            </p:cNvCxnSpPr>
            <p:nvPr/>
          </p:nvCxnSpPr>
          <p:spPr>
            <a:xfrm>
              <a:off x="5527095" y="3319559"/>
              <a:ext cx="0" cy="26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8" name="Google Shape;1929;p73"/>
            <p:cNvCxnSpPr>
              <a:stCxn id="34" idx="6"/>
              <a:endCxn id="36" idx="1"/>
            </p:cNvCxnSpPr>
            <p:nvPr/>
          </p:nvCxnSpPr>
          <p:spPr>
            <a:xfrm rot="10800000" flipH="1">
              <a:off x="4001293" y="2663666"/>
              <a:ext cx="1254000" cy="271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930;p73"/>
            <p:cNvCxnSpPr>
              <a:stCxn id="36" idx="6"/>
              <a:endCxn id="40" idx="3"/>
            </p:cNvCxnSpPr>
            <p:nvPr/>
          </p:nvCxnSpPr>
          <p:spPr>
            <a:xfrm>
              <a:off x="5911395" y="2935259"/>
              <a:ext cx="1254000" cy="271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" name="Google Shape;1931;p73"/>
            <p:cNvSpPr/>
            <p:nvPr/>
          </p:nvSpPr>
          <p:spPr>
            <a:xfrm>
              <a:off x="7052893" y="2550866"/>
              <a:ext cx="768600" cy="7686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0</a:t>
              </a:r>
              <a:r>
                <a:rPr lang="id-ID" sz="2000" dirty="0">
                  <a:solidFill>
                    <a:schemeClr val="dk1"/>
                  </a:solidFill>
                  <a:latin typeface="Josefin Sans SemiBold"/>
                  <a:ea typeface="Josefin Sans SemiBold"/>
                  <a:cs typeface="Josefin Sans SemiBold"/>
                  <a:sym typeface="Josefin Sans SemiBold"/>
                </a:rPr>
                <a:t>8</a:t>
              </a:r>
              <a:endParaRPr sz="200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endParaRPr>
            </a:p>
          </p:txBody>
        </p:sp>
        <p:cxnSp>
          <p:nvCxnSpPr>
            <p:cNvPr id="41" name="Google Shape;1932;p73"/>
            <p:cNvCxnSpPr/>
            <p:nvPr/>
          </p:nvCxnSpPr>
          <p:spPr>
            <a:xfrm rot="10800000">
              <a:off x="7437193" y="2287466"/>
              <a:ext cx="0" cy="26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43" name="object 10"/>
          <p:cNvSpPr txBox="1"/>
          <p:nvPr/>
        </p:nvSpPr>
        <p:spPr>
          <a:xfrm>
            <a:off x="1857356" y="714362"/>
            <a:ext cx="12858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 Sediaan</a:t>
            </a:r>
            <a:endParaRPr sz="16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3714744" y="2209359"/>
            <a:ext cx="12858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Pengaturan Dosis</a:t>
            </a:r>
            <a:endParaRPr sz="16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bject 10"/>
          <p:cNvSpPr txBox="1"/>
          <p:nvPr/>
        </p:nvSpPr>
        <p:spPr>
          <a:xfrm>
            <a:off x="5572132" y="642924"/>
            <a:ext cx="12858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Durasi Terapi</a:t>
            </a:r>
            <a:endParaRPr sz="16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bject 10"/>
          <p:cNvSpPr txBox="1"/>
          <p:nvPr/>
        </p:nvSpPr>
        <p:spPr>
          <a:xfrm>
            <a:off x="857224" y="4286262"/>
            <a:ext cx="14287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Dispensing</a:t>
            </a:r>
            <a:endParaRPr sz="16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ject 10"/>
          <p:cNvSpPr txBox="1"/>
          <p:nvPr/>
        </p:nvSpPr>
        <p:spPr>
          <a:xfrm>
            <a:off x="2786050" y="2780863"/>
            <a:ext cx="12858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d-ID" sz="1600" b="1" spc="-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1600" b="1" spc="-5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enggunaan obat</a:t>
            </a:r>
          </a:p>
        </p:txBody>
      </p:sp>
      <p:sp>
        <p:nvSpPr>
          <p:cNvPr id="48" name="object 10"/>
          <p:cNvSpPr txBox="1"/>
          <p:nvPr/>
        </p:nvSpPr>
        <p:spPr>
          <a:xfrm>
            <a:off x="4572000" y="4214824"/>
            <a:ext cx="12858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d-ID" sz="1600" b="1" spc="-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1600" b="1" spc="-5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asalah pasien </a:t>
            </a:r>
            <a:endParaRPr sz="16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bject 10"/>
          <p:cNvSpPr txBox="1"/>
          <p:nvPr/>
        </p:nvSpPr>
        <p:spPr>
          <a:xfrm>
            <a:off x="6357950" y="2714626"/>
            <a:ext cx="12858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d-ID" sz="1600" b="1" spc="-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1600" b="1" spc="-5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ransfer pasien </a:t>
            </a:r>
          </a:p>
        </p:txBody>
      </p:sp>
      <p:sp>
        <p:nvSpPr>
          <p:cNvPr id="50" name="Google Shape;1927;p73"/>
          <p:cNvSpPr/>
          <p:nvPr/>
        </p:nvSpPr>
        <p:spPr>
          <a:xfrm>
            <a:off x="7786710" y="3500444"/>
            <a:ext cx="730691" cy="5501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0</a:t>
            </a:r>
            <a:r>
              <a:rPr lang="id-ID" sz="2000" dirty="0">
                <a:solidFill>
                  <a:schemeClr val="dk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9</a:t>
            </a:r>
            <a:endParaRPr sz="2000"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cxnSp>
        <p:nvCxnSpPr>
          <p:cNvPr id="51" name="Google Shape;1930;p73"/>
          <p:cNvCxnSpPr>
            <a:stCxn id="40" idx="5"/>
          </p:cNvCxnSpPr>
          <p:nvPr/>
        </p:nvCxnSpPr>
        <p:spPr>
          <a:xfrm rot="5400000" flipH="1" flipV="1">
            <a:off x="7475607" y="3596187"/>
            <a:ext cx="158007" cy="53802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1928;p73"/>
          <p:cNvCxnSpPr/>
          <p:nvPr/>
        </p:nvCxnSpPr>
        <p:spPr>
          <a:xfrm>
            <a:off x="8143900" y="4000510"/>
            <a:ext cx="0" cy="18852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9" name="object 10"/>
          <p:cNvSpPr txBox="1"/>
          <p:nvPr/>
        </p:nvSpPr>
        <p:spPr>
          <a:xfrm>
            <a:off x="7643834" y="4214824"/>
            <a:ext cx="10715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d-ID" sz="1600" b="1" spc="-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endParaRPr sz="1600" b="1" spc="-5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ubtitle 78"/>
          <p:cNvSpPr txBox="1">
            <a:spLocks/>
          </p:cNvSpPr>
          <p:nvPr/>
        </p:nvSpPr>
        <p:spPr>
          <a:xfrm>
            <a:off x="7072330" y="285734"/>
            <a:ext cx="1071570" cy="9286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(C)</a:t>
            </a:r>
          </a:p>
        </p:txBody>
      </p:sp>
      <p:grpSp>
        <p:nvGrpSpPr>
          <p:cNvPr id="62" name="Google Shape;2378;p87"/>
          <p:cNvGrpSpPr/>
          <p:nvPr/>
        </p:nvGrpSpPr>
        <p:grpSpPr>
          <a:xfrm>
            <a:off x="142844" y="4357700"/>
            <a:ext cx="439809" cy="621085"/>
            <a:chOff x="1952275" y="238125"/>
            <a:chExt cx="3695875" cy="5219200"/>
          </a:xfrm>
        </p:grpSpPr>
        <p:sp>
          <p:nvSpPr>
            <p:cNvPr id="63" name="Google Shape;2379;p87"/>
            <p:cNvSpPr/>
            <p:nvPr/>
          </p:nvSpPr>
          <p:spPr>
            <a:xfrm>
              <a:off x="2232825" y="1766350"/>
              <a:ext cx="3134775" cy="3690975"/>
            </a:xfrm>
            <a:custGeom>
              <a:avLst/>
              <a:gdLst/>
              <a:ahLst/>
              <a:cxnLst/>
              <a:rect l="l" t="t" r="r" b="b"/>
              <a:pathLst>
                <a:path w="125391" h="147639" extrusionOk="0">
                  <a:moveTo>
                    <a:pt x="0" y="1"/>
                  </a:moveTo>
                  <a:lnTo>
                    <a:pt x="0" y="132894"/>
                  </a:lnTo>
                  <a:cubicBezTo>
                    <a:pt x="0" y="141049"/>
                    <a:pt x="6589" y="147638"/>
                    <a:pt x="14744" y="147638"/>
                  </a:cubicBezTo>
                  <a:lnTo>
                    <a:pt x="110647" y="147638"/>
                  </a:lnTo>
                  <a:cubicBezTo>
                    <a:pt x="118802" y="147638"/>
                    <a:pt x="125391" y="141049"/>
                    <a:pt x="125391" y="132894"/>
                  </a:cubicBezTo>
                  <a:lnTo>
                    <a:pt x="125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80;p87"/>
            <p:cNvSpPr/>
            <p:nvPr/>
          </p:nvSpPr>
          <p:spPr>
            <a:xfrm>
              <a:off x="2142300" y="238125"/>
              <a:ext cx="3315825" cy="1228150"/>
            </a:xfrm>
            <a:custGeom>
              <a:avLst/>
              <a:gdLst/>
              <a:ahLst/>
              <a:cxnLst/>
              <a:rect l="l" t="t" r="r" b="b"/>
              <a:pathLst>
                <a:path w="132633" h="49126" extrusionOk="0">
                  <a:moveTo>
                    <a:pt x="13635" y="0"/>
                  </a:moveTo>
                  <a:cubicBezTo>
                    <a:pt x="6100" y="0"/>
                    <a:pt x="0" y="6100"/>
                    <a:pt x="0" y="13635"/>
                  </a:cubicBezTo>
                  <a:lnTo>
                    <a:pt x="0" y="49126"/>
                  </a:lnTo>
                  <a:lnTo>
                    <a:pt x="132633" y="49126"/>
                  </a:lnTo>
                  <a:lnTo>
                    <a:pt x="132633" y="13635"/>
                  </a:lnTo>
                  <a:cubicBezTo>
                    <a:pt x="132633" y="6100"/>
                    <a:pt x="126533" y="0"/>
                    <a:pt x="118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81;p87"/>
            <p:cNvSpPr/>
            <p:nvPr/>
          </p:nvSpPr>
          <p:spPr>
            <a:xfrm>
              <a:off x="1952275" y="1383875"/>
              <a:ext cx="3695875" cy="541525"/>
            </a:xfrm>
            <a:custGeom>
              <a:avLst/>
              <a:gdLst/>
              <a:ahLst/>
              <a:cxnLst/>
              <a:rect l="l" t="t" r="r" b="b"/>
              <a:pathLst>
                <a:path w="147835" h="21661" extrusionOk="0">
                  <a:moveTo>
                    <a:pt x="5514" y="1"/>
                  </a:moveTo>
                  <a:cubicBezTo>
                    <a:pt x="2480" y="1"/>
                    <a:pt x="1" y="2513"/>
                    <a:pt x="1" y="5546"/>
                  </a:cubicBezTo>
                  <a:lnTo>
                    <a:pt x="1" y="16115"/>
                  </a:lnTo>
                  <a:cubicBezTo>
                    <a:pt x="1" y="19181"/>
                    <a:pt x="2480" y="21661"/>
                    <a:pt x="5514" y="21661"/>
                  </a:cubicBezTo>
                  <a:lnTo>
                    <a:pt x="142289" y="21661"/>
                  </a:lnTo>
                  <a:cubicBezTo>
                    <a:pt x="145355" y="21661"/>
                    <a:pt x="147834" y="19181"/>
                    <a:pt x="147834" y="16115"/>
                  </a:cubicBezTo>
                  <a:lnTo>
                    <a:pt x="147834" y="5546"/>
                  </a:lnTo>
                  <a:cubicBezTo>
                    <a:pt x="147834" y="2513"/>
                    <a:pt x="145355" y="1"/>
                    <a:pt x="14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82;p87"/>
            <p:cNvSpPr/>
            <p:nvPr/>
          </p:nvSpPr>
          <p:spPr>
            <a:xfrm>
              <a:off x="2232825" y="2530475"/>
              <a:ext cx="3134775" cy="2926850"/>
            </a:xfrm>
            <a:custGeom>
              <a:avLst/>
              <a:gdLst/>
              <a:ahLst/>
              <a:cxnLst/>
              <a:rect l="l" t="t" r="r" b="b"/>
              <a:pathLst>
                <a:path w="125391" h="117074" extrusionOk="0">
                  <a:moveTo>
                    <a:pt x="0" y="0"/>
                  </a:moveTo>
                  <a:lnTo>
                    <a:pt x="0" y="102329"/>
                  </a:lnTo>
                  <a:cubicBezTo>
                    <a:pt x="0" y="110484"/>
                    <a:pt x="6622" y="117073"/>
                    <a:pt x="14744" y="117073"/>
                  </a:cubicBezTo>
                  <a:lnTo>
                    <a:pt x="110647" y="117073"/>
                  </a:lnTo>
                  <a:cubicBezTo>
                    <a:pt x="118769" y="117073"/>
                    <a:pt x="125391" y="110484"/>
                    <a:pt x="125391" y="102329"/>
                  </a:cubicBezTo>
                  <a:lnTo>
                    <a:pt x="125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83;p87"/>
            <p:cNvSpPr/>
            <p:nvPr/>
          </p:nvSpPr>
          <p:spPr>
            <a:xfrm>
              <a:off x="2232825" y="3069525"/>
              <a:ext cx="1317050" cy="1823475"/>
            </a:xfrm>
            <a:custGeom>
              <a:avLst/>
              <a:gdLst/>
              <a:ahLst/>
              <a:cxnLst/>
              <a:rect l="l" t="t" r="r" b="b"/>
              <a:pathLst>
                <a:path w="52682" h="72939" extrusionOk="0">
                  <a:moveTo>
                    <a:pt x="0" y="0"/>
                  </a:moveTo>
                  <a:lnTo>
                    <a:pt x="0" y="72938"/>
                  </a:lnTo>
                  <a:lnTo>
                    <a:pt x="48375" y="72938"/>
                  </a:lnTo>
                  <a:cubicBezTo>
                    <a:pt x="50757" y="72938"/>
                    <a:pt x="52681" y="71014"/>
                    <a:pt x="52681" y="68632"/>
                  </a:cubicBezTo>
                  <a:lnTo>
                    <a:pt x="52681" y="4306"/>
                  </a:lnTo>
                  <a:cubicBezTo>
                    <a:pt x="52681" y="1925"/>
                    <a:pt x="50757" y="0"/>
                    <a:pt x="48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84;p87"/>
            <p:cNvSpPr/>
            <p:nvPr/>
          </p:nvSpPr>
          <p:spPr>
            <a:xfrm>
              <a:off x="4594500" y="3034450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0"/>
                    <a:pt x="1370" y="6100"/>
                    <a:pt x="3034" y="6100"/>
                  </a:cubicBezTo>
                  <a:lnTo>
                    <a:pt x="12918" y="6100"/>
                  </a:lnTo>
                  <a:cubicBezTo>
                    <a:pt x="14614" y="6100"/>
                    <a:pt x="15984" y="4730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85;p87"/>
            <p:cNvSpPr/>
            <p:nvPr/>
          </p:nvSpPr>
          <p:spPr>
            <a:xfrm>
              <a:off x="4594500" y="3615075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35"/>
                  </a:cubicBezTo>
                  <a:cubicBezTo>
                    <a:pt x="0" y="4731"/>
                    <a:pt x="1370" y="6101"/>
                    <a:pt x="3034" y="6101"/>
                  </a:cubicBezTo>
                  <a:lnTo>
                    <a:pt x="12918" y="6101"/>
                  </a:lnTo>
                  <a:cubicBezTo>
                    <a:pt x="14614" y="6101"/>
                    <a:pt x="15984" y="4731"/>
                    <a:pt x="15984" y="3035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86;p87"/>
            <p:cNvSpPr/>
            <p:nvPr/>
          </p:nvSpPr>
          <p:spPr>
            <a:xfrm>
              <a:off x="4594500" y="4194900"/>
              <a:ext cx="399625" cy="153350"/>
            </a:xfrm>
            <a:custGeom>
              <a:avLst/>
              <a:gdLst/>
              <a:ahLst/>
              <a:cxnLst/>
              <a:rect l="l" t="t" r="r" b="b"/>
              <a:pathLst>
                <a:path w="15985" h="6134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63"/>
                    <a:pt x="1370" y="6133"/>
                    <a:pt x="3034" y="6133"/>
                  </a:cubicBezTo>
                  <a:lnTo>
                    <a:pt x="12918" y="6133"/>
                  </a:lnTo>
                  <a:cubicBezTo>
                    <a:pt x="14614" y="6133"/>
                    <a:pt x="15984" y="4763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87;p87"/>
            <p:cNvSpPr/>
            <p:nvPr/>
          </p:nvSpPr>
          <p:spPr>
            <a:xfrm>
              <a:off x="4594500" y="4775525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1"/>
                    <a:pt x="1370" y="6101"/>
                    <a:pt x="3034" y="6101"/>
                  </a:cubicBezTo>
                  <a:lnTo>
                    <a:pt x="12918" y="6101"/>
                  </a:lnTo>
                  <a:cubicBezTo>
                    <a:pt x="14614" y="6101"/>
                    <a:pt x="15984" y="4731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2368;p87"/>
          <p:cNvGrpSpPr/>
          <p:nvPr/>
        </p:nvGrpSpPr>
        <p:grpSpPr>
          <a:xfrm>
            <a:off x="8705607" y="96931"/>
            <a:ext cx="366987" cy="617431"/>
            <a:chOff x="2249125" y="238125"/>
            <a:chExt cx="3102175" cy="5219200"/>
          </a:xfrm>
        </p:grpSpPr>
        <p:sp>
          <p:nvSpPr>
            <p:cNvPr id="73" name="Google Shape;2369;p87"/>
            <p:cNvSpPr/>
            <p:nvPr/>
          </p:nvSpPr>
          <p:spPr>
            <a:xfrm>
              <a:off x="2249125" y="238125"/>
              <a:ext cx="3102175" cy="5219200"/>
            </a:xfrm>
            <a:custGeom>
              <a:avLst/>
              <a:gdLst/>
              <a:ahLst/>
              <a:cxnLst/>
              <a:rect l="l" t="t" r="r" b="b"/>
              <a:pathLst>
                <a:path w="124087" h="208768" extrusionOk="0">
                  <a:moveTo>
                    <a:pt x="10993" y="0"/>
                  </a:moveTo>
                  <a:cubicBezTo>
                    <a:pt x="4926" y="0"/>
                    <a:pt x="1" y="4926"/>
                    <a:pt x="1" y="10993"/>
                  </a:cubicBezTo>
                  <a:lnTo>
                    <a:pt x="1" y="197774"/>
                  </a:lnTo>
                  <a:cubicBezTo>
                    <a:pt x="1" y="203842"/>
                    <a:pt x="4926" y="208767"/>
                    <a:pt x="10993" y="208767"/>
                  </a:cubicBezTo>
                  <a:lnTo>
                    <a:pt x="50855" y="208767"/>
                  </a:lnTo>
                  <a:cubicBezTo>
                    <a:pt x="52551" y="208767"/>
                    <a:pt x="54117" y="207789"/>
                    <a:pt x="54867" y="206255"/>
                  </a:cubicBezTo>
                  <a:cubicBezTo>
                    <a:pt x="56172" y="203581"/>
                    <a:pt x="58879" y="201754"/>
                    <a:pt x="62044" y="201754"/>
                  </a:cubicBezTo>
                  <a:cubicBezTo>
                    <a:pt x="65208" y="201754"/>
                    <a:pt x="67915" y="203581"/>
                    <a:pt x="69220" y="206255"/>
                  </a:cubicBezTo>
                  <a:cubicBezTo>
                    <a:pt x="69970" y="207789"/>
                    <a:pt x="71536" y="208767"/>
                    <a:pt x="73232" y="208767"/>
                  </a:cubicBezTo>
                  <a:lnTo>
                    <a:pt x="113094" y="208767"/>
                  </a:lnTo>
                  <a:cubicBezTo>
                    <a:pt x="119161" y="208767"/>
                    <a:pt x="124087" y="203842"/>
                    <a:pt x="124087" y="197774"/>
                  </a:cubicBezTo>
                  <a:lnTo>
                    <a:pt x="124087" y="10993"/>
                  </a:lnTo>
                  <a:cubicBezTo>
                    <a:pt x="124087" y="4926"/>
                    <a:pt x="119161" y="0"/>
                    <a:pt x="113094" y="0"/>
                  </a:cubicBezTo>
                  <a:lnTo>
                    <a:pt x="73232" y="0"/>
                  </a:lnTo>
                  <a:cubicBezTo>
                    <a:pt x="71536" y="0"/>
                    <a:pt x="69970" y="979"/>
                    <a:pt x="69220" y="2512"/>
                  </a:cubicBezTo>
                  <a:cubicBezTo>
                    <a:pt x="67915" y="5187"/>
                    <a:pt x="65208" y="7013"/>
                    <a:pt x="62044" y="7013"/>
                  </a:cubicBezTo>
                  <a:cubicBezTo>
                    <a:pt x="58879" y="7013"/>
                    <a:pt x="56172" y="5187"/>
                    <a:pt x="54867" y="2512"/>
                  </a:cubicBezTo>
                  <a:cubicBezTo>
                    <a:pt x="54117" y="979"/>
                    <a:pt x="52551" y="0"/>
                    <a:pt x="50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70;p87"/>
            <p:cNvSpPr/>
            <p:nvPr/>
          </p:nvSpPr>
          <p:spPr>
            <a:xfrm>
              <a:off x="3139650" y="905588"/>
              <a:ext cx="1321125" cy="570850"/>
            </a:xfrm>
            <a:custGeom>
              <a:avLst/>
              <a:gdLst/>
              <a:ahLst/>
              <a:cxnLst/>
              <a:rect l="l" t="t" r="r" b="b"/>
              <a:pathLst>
                <a:path w="52845" h="22834" extrusionOk="0">
                  <a:moveTo>
                    <a:pt x="11417" y="0"/>
                  </a:moveTo>
                  <a:cubicBezTo>
                    <a:pt x="5122" y="0"/>
                    <a:pt x="0" y="5121"/>
                    <a:pt x="0" y="11417"/>
                  </a:cubicBezTo>
                  <a:cubicBezTo>
                    <a:pt x="0" y="17745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45"/>
                    <a:pt x="52845" y="11417"/>
                  </a:cubicBezTo>
                  <a:cubicBezTo>
                    <a:pt x="52845" y="5121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71;p87"/>
            <p:cNvSpPr/>
            <p:nvPr/>
          </p:nvSpPr>
          <p:spPr>
            <a:xfrm>
              <a:off x="3139650" y="2010563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1"/>
                  </a:moveTo>
                  <a:cubicBezTo>
                    <a:pt x="5122" y="1"/>
                    <a:pt x="0" y="5122"/>
                    <a:pt x="0" y="11418"/>
                  </a:cubicBezTo>
                  <a:cubicBezTo>
                    <a:pt x="0" y="17714"/>
                    <a:pt x="5122" y="22835"/>
                    <a:pt x="11417" y="22835"/>
                  </a:cubicBezTo>
                  <a:lnTo>
                    <a:pt x="41428" y="22835"/>
                  </a:lnTo>
                  <a:cubicBezTo>
                    <a:pt x="47723" y="22835"/>
                    <a:pt x="52845" y="17714"/>
                    <a:pt x="52845" y="11418"/>
                  </a:cubicBezTo>
                  <a:cubicBezTo>
                    <a:pt x="52845" y="5122"/>
                    <a:pt x="47723" y="1"/>
                    <a:pt x="41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72;p87"/>
            <p:cNvSpPr/>
            <p:nvPr/>
          </p:nvSpPr>
          <p:spPr>
            <a:xfrm>
              <a:off x="3139650" y="3114763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0"/>
                  </a:moveTo>
                  <a:cubicBezTo>
                    <a:pt x="5122" y="0"/>
                    <a:pt x="0" y="5122"/>
                    <a:pt x="0" y="11417"/>
                  </a:cubicBezTo>
                  <a:cubicBezTo>
                    <a:pt x="0" y="17713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13"/>
                    <a:pt x="52845" y="11417"/>
                  </a:cubicBezTo>
                  <a:cubicBezTo>
                    <a:pt x="52845" y="5122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73;p87"/>
            <p:cNvSpPr/>
            <p:nvPr/>
          </p:nvSpPr>
          <p:spPr>
            <a:xfrm>
              <a:off x="3139650" y="4219375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0"/>
                  </a:moveTo>
                  <a:cubicBezTo>
                    <a:pt x="5122" y="0"/>
                    <a:pt x="0" y="5089"/>
                    <a:pt x="0" y="11417"/>
                  </a:cubicBezTo>
                  <a:cubicBezTo>
                    <a:pt x="0" y="17713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13"/>
                    <a:pt x="52845" y="11417"/>
                  </a:cubicBezTo>
                  <a:cubicBezTo>
                    <a:pt x="52845" y="5089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74;p87"/>
            <p:cNvSpPr/>
            <p:nvPr/>
          </p:nvSpPr>
          <p:spPr>
            <a:xfrm>
              <a:off x="3800200" y="905200"/>
              <a:ext cx="660575" cy="570850"/>
            </a:xfrm>
            <a:custGeom>
              <a:avLst/>
              <a:gdLst/>
              <a:ahLst/>
              <a:cxnLst/>
              <a:rect l="l" t="t" r="r" b="b"/>
              <a:pathLst>
                <a:path w="26423" h="22834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45"/>
                    <a:pt x="26423" y="11417"/>
                  </a:cubicBezTo>
                  <a:cubicBezTo>
                    <a:pt x="26423" y="5121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75;p87"/>
            <p:cNvSpPr/>
            <p:nvPr/>
          </p:nvSpPr>
          <p:spPr>
            <a:xfrm>
              <a:off x="3800200" y="20101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1"/>
                  </a:moveTo>
                  <a:lnTo>
                    <a:pt x="1" y="22835"/>
                  </a:lnTo>
                  <a:lnTo>
                    <a:pt x="15006" y="22835"/>
                  </a:lnTo>
                  <a:cubicBezTo>
                    <a:pt x="21301" y="22835"/>
                    <a:pt x="26423" y="17714"/>
                    <a:pt x="26423" y="11418"/>
                  </a:cubicBezTo>
                  <a:cubicBezTo>
                    <a:pt x="26423" y="5122"/>
                    <a:pt x="21301" y="1"/>
                    <a:pt x="1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76;p87"/>
            <p:cNvSpPr/>
            <p:nvPr/>
          </p:nvSpPr>
          <p:spPr>
            <a:xfrm>
              <a:off x="3800200" y="31143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13"/>
                    <a:pt x="26423" y="11417"/>
                  </a:cubicBezTo>
                  <a:cubicBezTo>
                    <a:pt x="26423" y="5122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77;p87"/>
            <p:cNvSpPr/>
            <p:nvPr/>
          </p:nvSpPr>
          <p:spPr>
            <a:xfrm>
              <a:off x="3800200" y="42193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13"/>
                    <a:pt x="26423" y="11417"/>
                  </a:cubicBezTo>
                  <a:cubicBezTo>
                    <a:pt x="26423" y="5089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728;p65"/>
          <p:cNvGrpSpPr/>
          <p:nvPr/>
        </p:nvGrpSpPr>
        <p:grpSpPr>
          <a:xfrm>
            <a:off x="148496" y="1785932"/>
            <a:ext cx="1708860" cy="3090810"/>
            <a:chOff x="720000" y="552510"/>
            <a:chExt cx="2093100" cy="4051482"/>
          </a:xfrm>
        </p:grpSpPr>
        <p:sp>
          <p:nvSpPr>
            <p:cNvPr id="11" name="Google Shape;1729;p65"/>
            <p:cNvSpPr/>
            <p:nvPr/>
          </p:nvSpPr>
          <p:spPr>
            <a:xfrm>
              <a:off x="720000" y="552510"/>
              <a:ext cx="1971900" cy="1971900"/>
            </a:xfrm>
            <a:prstGeom prst="ellipse">
              <a:avLst/>
            </a:prstGeom>
            <a:solidFill>
              <a:srgbClr val="FFFFFF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730;p65"/>
            <p:cNvGrpSpPr/>
            <p:nvPr/>
          </p:nvGrpSpPr>
          <p:grpSpPr>
            <a:xfrm>
              <a:off x="883650" y="744832"/>
              <a:ext cx="1929450" cy="3859164"/>
              <a:chOff x="0" y="741750"/>
              <a:chExt cx="1929450" cy="3862250"/>
            </a:xfrm>
          </p:grpSpPr>
          <p:sp>
            <p:nvSpPr>
              <p:cNvPr id="13" name="Google Shape;1731;p65"/>
              <p:cNvSpPr/>
              <p:nvPr/>
            </p:nvSpPr>
            <p:spPr>
              <a:xfrm>
                <a:off x="0" y="1878875"/>
                <a:ext cx="475850" cy="1101225"/>
              </a:xfrm>
              <a:custGeom>
                <a:avLst/>
                <a:gdLst/>
                <a:ahLst/>
                <a:cxnLst/>
                <a:rect l="l" t="t" r="r" b="b"/>
                <a:pathLst>
                  <a:path w="19034" h="44049" extrusionOk="0">
                    <a:moveTo>
                      <a:pt x="10768" y="0"/>
                    </a:moveTo>
                    <a:cubicBezTo>
                      <a:pt x="10768" y="0"/>
                      <a:pt x="9279" y="20807"/>
                      <a:pt x="5194" y="30688"/>
                    </a:cubicBezTo>
                    <a:cubicBezTo>
                      <a:pt x="4845" y="31543"/>
                      <a:pt x="4402" y="32398"/>
                      <a:pt x="3927" y="33189"/>
                    </a:cubicBezTo>
                    <a:cubicBezTo>
                      <a:pt x="2470" y="33981"/>
                      <a:pt x="1774" y="34393"/>
                      <a:pt x="1457" y="34583"/>
                    </a:cubicBezTo>
                    <a:cubicBezTo>
                      <a:pt x="1299" y="34678"/>
                      <a:pt x="1204" y="34836"/>
                      <a:pt x="1204" y="35026"/>
                    </a:cubicBezTo>
                    <a:lnTo>
                      <a:pt x="1204" y="35596"/>
                    </a:lnTo>
                    <a:cubicBezTo>
                      <a:pt x="1204" y="35880"/>
                      <a:pt x="1458" y="36113"/>
                      <a:pt x="1761" y="36113"/>
                    </a:cubicBezTo>
                    <a:cubicBezTo>
                      <a:pt x="1796" y="36113"/>
                      <a:pt x="1832" y="36110"/>
                      <a:pt x="1869" y="36103"/>
                    </a:cubicBezTo>
                    <a:lnTo>
                      <a:pt x="4212" y="35533"/>
                    </a:lnTo>
                    <a:lnTo>
                      <a:pt x="4275" y="35470"/>
                    </a:lnTo>
                    <a:lnTo>
                      <a:pt x="4275" y="35470"/>
                    </a:lnTo>
                    <a:cubicBezTo>
                      <a:pt x="4275" y="35470"/>
                      <a:pt x="1963" y="39048"/>
                      <a:pt x="222" y="40695"/>
                    </a:cubicBezTo>
                    <a:cubicBezTo>
                      <a:pt x="0" y="40885"/>
                      <a:pt x="0" y="41202"/>
                      <a:pt x="158" y="41423"/>
                    </a:cubicBezTo>
                    <a:cubicBezTo>
                      <a:pt x="257" y="41554"/>
                      <a:pt x="406" y="41617"/>
                      <a:pt x="557" y="41617"/>
                    </a:cubicBezTo>
                    <a:cubicBezTo>
                      <a:pt x="699" y="41617"/>
                      <a:pt x="843" y="41562"/>
                      <a:pt x="950" y="41455"/>
                    </a:cubicBezTo>
                    <a:cubicBezTo>
                      <a:pt x="1837" y="40568"/>
                      <a:pt x="3990" y="38320"/>
                      <a:pt x="4782" y="37021"/>
                    </a:cubicBezTo>
                    <a:lnTo>
                      <a:pt x="4782" y="37021"/>
                    </a:lnTo>
                    <a:cubicBezTo>
                      <a:pt x="4085" y="38636"/>
                      <a:pt x="1679" y="41423"/>
                      <a:pt x="823" y="42405"/>
                    </a:cubicBezTo>
                    <a:cubicBezTo>
                      <a:pt x="633" y="42595"/>
                      <a:pt x="633" y="42880"/>
                      <a:pt x="823" y="43102"/>
                    </a:cubicBezTo>
                    <a:cubicBezTo>
                      <a:pt x="918" y="43197"/>
                      <a:pt x="1045" y="43228"/>
                      <a:pt x="1172" y="43228"/>
                    </a:cubicBezTo>
                    <a:cubicBezTo>
                      <a:pt x="1299" y="43228"/>
                      <a:pt x="1425" y="43197"/>
                      <a:pt x="1520" y="43102"/>
                    </a:cubicBezTo>
                    <a:cubicBezTo>
                      <a:pt x="2755" y="41930"/>
                      <a:pt x="3864" y="40663"/>
                      <a:pt x="4877" y="39333"/>
                    </a:cubicBezTo>
                    <a:lnTo>
                      <a:pt x="4877" y="39333"/>
                    </a:lnTo>
                    <a:cubicBezTo>
                      <a:pt x="3420" y="41677"/>
                      <a:pt x="3040" y="42373"/>
                      <a:pt x="2217" y="43323"/>
                    </a:cubicBezTo>
                    <a:cubicBezTo>
                      <a:pt x="2059" y="43482"/>
                      <a:pt x="2059" y="43703"/>
                      <a:pt x="2217" y="43893"/>
                    </a:cubicBezTo>
                    <a:cubicBezTo>
                      <a:pt x="2299" y="43992"/>
                      <a:pt x="2424" y="44048"/>
                      <a:pt x="2552" y="44048"/>
                    </a:cubicBezTo>
                    <a:cubicBezTo>
                      <a:pt x="2670" y="44048"/>
                      <a:pt x="2791" y="44000"/>
                      <a:pt x="2882" y="43893"/>
                    </a:cubicBezTo>
                    <a:cubicBezTo>
                      <a:pt x="3832" y="42912"/>
                      <a:pt x="4719" y="41867"/>
                      <a:pt x="5510" y="40727"/>
                    </a:cubicBezTo>
                    <a:lnTo>
                      <a:pt x="5510" y="40727"/>
                    </a:lnTo>
                    <a:cubicBezTo>
                      <a:pt x="4782" y="42057"/>
                      <a:pt x="4339" y="42785"/>
                      <a:pt x="4085" y="43197"/>
                    </a:cubicBezTo>
                    <a:cubicBezTo>
                      <a:pt x="3959" y="43387"/>
                      <a:pt x="3990" y="43672"/>
                      <a:pt x="4180" y="43830"/>
                    </a:cubicBezTo>
                    <a:cubicBezTo>
                      <a:pt x="4275" y="43925"/>
                      <a:pt x="4402" y="43957"/>
                      <a:pt x="4529" y="43957"/>
                    </a:cubicBezTo>
                    <a:cubicBezTo>
                      <a:pt x="4719" y="43957"/>
                      <a:pt x="4877" y="43862"/>
                      <a:pt x="4972" y="43703"/>
                    </a:cubicBezTo>
                    <a:cubicBezTo>
                      <a:pt x="5922" y="41898"/>
                      <a:pt x="8867" y="36198"/>
                      <a:pt x="9247" y="34108"/>
                    </a:cubicBezTo>
                    <a:cubicBezTo>
                      <a:pt x="9247" y="34108"/>
                      <a:pt x="9469" y="33633"/>
                      <a:pt x="9817" y="32778"/>
                    </a:cubicBezTo>
                    <a:cubicBezTo>
                      <a:pt x="11876" y="27742"/>
                      <a:pt x="19033" y="9754"/>
                      <a:pt x="18431" y="1837"/>
                    </a:cubicBezTo>
                    <a:cubicBezTo>
                      <a:pt x="15676" y="697"/>
                      <a:pt x="10768" y="0"/>
                      <a:pt x="10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32;p65"/>
              <p:cNvSpPr/>
              <p:nvPr/>
            </p:nvSpPr>
            <p:spPr>
              <a:xfrm>
                <a:off x="1080700" y="1788625"/>
                <a:ext cx="652400" cy="548225"/>
              </a:xfrm>
              <a:custGeom>
                <a:avLst/>
                <a:gdLst/>
                <a:ahLst/>
                <a:cxnLst/>
                <a:rect l="l" t="t" r="r" b="b"/>
                <a:pathLst>
                  <a:path w="26096" h="21929" extrusionOk="0">
                    <a:moveTo>
                      <a:pt x="6176" y="0"/>
                    </a:moveTo>
                    <a:lnTo>
                      <a:pt x="0" y="5669"/>
                    </a:lnTo>
                    <a:cubicBezTo>
                      <a:pt x="0" y="5669"/>
                      <a:pt x="2312" y="12003"/>
                      <a:pt x="4497" y="17988"/>
                    </a:cubicBezTo>
                    <a:cubicBezTo>
                      <a:pt x="5453" y="20549"/>
                      <a:pt x="7816" y="21929"/>
                      <a:pt x="10200" y="21929"/>
                    </a:cubicBezTo>
                    <a:cubicBezTo>
                      <a:pt x="12002" y="21929"/>
                      <a:pt x="13816" y="21140"/>
                      <a:pt x="15043" y="19476"/>
                    </a:cubicBezTo>
                    <a:lnTo>
                      <a:pt x="18685" y="14504"/>
                    </a:lnTo>
                    <a:lnTo>
                      <a:pt x="19667" y="13206"/>
                    </a:lnTo>
                    <a:lnTo>
                      <a:pt x="21757" y="10387"/>
                    </a:lnTo>
                    <a:cubicBezTo>
                      <a:pt x="21783" y="10388"/>
                      <a:pt x="21809" y="10389"/>
                      <a:pt x="21834" y="10389"/>
                    </a:cubicBezTo>
                    <a:cubicBezTo>
                      <a:pt x="22882" y="10389"/>
                      <a:pt x="23858" y="9762"/>
                      <a:pt x="24291" y="8804"/>
                    </a:cubicBezTo>
                    <a:lnTo>
                      <a:pt x="25874" y="5099"/>
                    </a:lnTo>
                    <a:cubicBezTo>
                      <a:pt x="26096" y="4529"/>
                      <a:pt x="25716" y="3927"/>
                      <a:pt x="25114" y="3927"/>
                    </a:cubicBezTo>
                    <a:lnTo>
                      <a:pt x="20744" y="3864"/>
                    </a:lnTo>
                    <a:cubicBezTo>
                      <a:pt x="20332" y="3864"/>
                      <a:pt x="19984" y="4117"/>
                      <a:pt x="19889" y="4529"/>
                    </a:cubicBezTo>
                    <a:lnTo>
                      <a:pt x="19540" y="5985"/>
                    </a:lnTo>
                    <a:cubicBezTo>
                      <a:pt x="19488" y="6212"/>
                      <a:pt x="19302" y="6333"/>
                      <a:pt x="19113" y="6333"/>
                    </a:cubicBezTo>
                    <a:cubicBezTo>
                      <a:pt x="18959" y="6333"/>
                      <a:pt x="18802" y="6252"/>
                      <a:pt x="18717" y="6080"/>
                    </a:cubicBezTo>
                    <a:lnTo>
                      <a:pt x="18178" y="4972"/>
                    </a:lnTo>
                    <a:cubicBezTo>
                      <a:pt x="18040" y="4705"/>
                      <a:pt x="17811" y="4593"/>
                      <a:pt x="17582" y="4593"/>
                    </a:cubicBezTo>
                    <a:cubicBezTo>
                      <a:pt x="17132" y="4593"/>
                      <a:pt x="16681" y="5028"/>
                      <a:pt x="16912" y="5574"/>
                    </a:cubicBezTo>
                    <a:lnTo>
                      <a:pt x="17925" y="7886"/>
                    </a:lnTo>
                    <a:lnTo>
                      <a:pt x="16152" y="9944"/>
                    </a:lnTo>
                    <a:lnTo>
                      <a:pt x="12256" y="14441"/>
                    </a:lnTo>
                    <a:cubicBezTo>
                      <a:pt x="12017" y="14669"/>
                      <a:pt x="11721" y="14773"/>
                      <a:pt x="11428" y="14773"/>
                    </a:cubicBezTo>
                    <a:cubicBezTo>
                      <a:pt x="10905" y="14773"/>
                      <a:pt x="10392" y="14439"/>
                      <a:pt x="10229" y="13871"/>
                    </a:cubicBezTo>
                    <a:cubicBezTo>
                      <a:pt x="9058" y="9659"/>
                      <a:pt x="6398" y="127"/>
                      <a:pt x="6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33;p65"/>
              <p:cNvSpPr/>
              <p:nvPr/>
            </p:nvSpPr>
            <p:spPr>
              <a:xfrm>
                <a:off x="460775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0" y="1"/>
                    </a:moveTo>
                    <a:lnTo>
                      <a:pt x="3357" y="21124"/>
                    </a:lnTo>
                    <a:lnTo>
                      <a:pt x="8013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34;p65"/>
              <p:cNvSpPr/>
              <p:nvPr/>
            </p:nvSpPr>
            <p:spPr>
              <a:xfrm>
                <a:off x="690375" y="1376125"/>
                <a:ext cx="2074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12130" extrusionOk="0">
                    <a:moveTo>
                      <a:pt x="6936" y="1"/>
                    </a:moveTo>
                    <a:lnTo>
                      <a:pt x="792" y="602"/>
                    </a:lnTo>
                    <a:lnTo>
                      <a:pt x="507" y="3801"/>
                    </a:lnTo>
                    <a:lnTo>
                      <a:pt x="1" y="9976"/>
                    </a:lnTo>
                    <a:lnTo>
                      <a:pt x="4276" y="12130"/>
                    </a:lnTo>
                    <a:lnTo>
                      <a:pt x="8298" y="9280"/>
                    </a:lnTo>
                    <a:lnTo>
                      <a:pt x="7506" y="3927"/>
                    </a:lnTo>
                    <a:lnTo>
                      <a:pt x="6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35;p65"/>
              <p:cNvSpPr/>
              <p:nvPr/>
            </p:nvSpPr>
            <p:spPr>
              <a:xfrm>
                <a:off x="703050" y="1376125"/>
                <a:ext cx="17500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5226" extrusionOk="0">
                    <a:moveTo>
                      <a:pt x="6429" y="1"/>
                    </a:moveTo>
                    <a:lnTo>
                      <a:pt x="285" y="602"/>
                    </a:lnTo>
                    <a:lnTo>
                      <a:pt x="0" y="3801"/>
                    </a:lnTo>
                    <a:cubicBezTo>
                      <a:pt x="1235" y="4529"/>
                      <a:pt x="2597" y="5036"/>
                      <a:pt x="3991" y="5226"/>
                    </a:cubicBezTo>
                    <a:cubicBezTo>
                      <a:pt x="5067" y="5004"/>
                      <a:pt x="6112" y="4561"/>
                      <a:pt x="6999" y="3927"/>
                    </a:cubicBezTo>
                    <a:lnTo>
                      <a:pt x="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36;p65"/>
              <p:cNvSpPr/>
              <p:nvPr/>
            </p:nvSpPr>
            <p:spPr>
              <a:xfrm>
                <a:off x="542325" y="843150"/>
                <a:ext cx="498800" cy="606625"/>
              </a:xfrm>
              <a:custGeom>
                <a:avLst/>
                <a:gdLst/>
                <a:ahLst/>
                <a:cxnLst/>
                <a:rect l="l" t="t" r="r" b="b"/>
                <a:pathLst>
                  <a:path w="19952" h="24265" extrusionOk="0">
                    <a:moveTo>
                      <a:pt x="8850" y="0"/>
                    </a:moveTo>
                    <a:cubicBezTo>
                      <a:pt x="5792" y="0"/>
                      <a:pt x="2622" y="1319"/>
                      <a:pt x="95" y="4883"/>
                    </a:cubicBezTo>
                    <a:cubicBezTo>
                      <a:pt x="0" y="6593"/>
                      <a:pt x="64" y="8335"/>
                      <a:pt x="222" y="10045"/>
                    </a:cubicBezTo>
                    <a:cubicBezTo>
                      <a:pt x="412" y="12136"/>
                      <a:pt x="855" y="14194"/>
                      <a:pt x="1552" y="16189"/>
                    </a:cubicBezTo>
                    <a:cubicBezTo>
                      <a:pt x="2914" y="20021"/>
                      <a:pt x="5542" y="23536"/>
                      <a:pt x="10420" y="24265"/>
                    </a:cubicBezTo>
                    <a:cubicBezTo>
                      <a:pt x="13871" y="23568"/>
                      <a:pt x="16785" y="20401"/>
                      <a:pt x="18432" y="16189"/>
                    </a:cubicBezTo>
                    <a:cubicBezTo>
                      <a:pt x="19065" y="14574"/>
                      <a:pt x="19477" y="12896"/>
                      <a:pt x="19730" y="11185"/>
                    </a:cubicBezTo>
                    <a:cubicBezTo>
                      <a:pt x="19889" y="9950"/>
                      <a:pt x="19952" y="8684"/>
                      <a:pt x="19889" y="7449"/>
                    </a:cubicBezTo>
                    <a:cubicBezTo>
                      <a:pt x="19542" y="4309"/>
                      <a:pt x="14378" y="0"/>
                      <a:pt x="8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37;p65"/>
              <p:cNvSpPr/>
              <p:nvPr/>
            </p:nvSpPr>
            <p:spPr>
              <a:xfrm>
                <a:off x="971450" y="893975"/>
                <a:ext cx="137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1338" extrusionOk="0">
                    <a:moveTo>
                      <a:pt x="1995" y="0"/>
                    </a:moveTo>
                    <a:cubicBezTo>
                      <a:pt x="1995" y="0"/>
                      <a:pt x="1013" y="1140"/>
                      <a:pt x="0" y="2185"/>
                    </a:cubicBezTo>
                    <a:cubicBezTo>
                      <a:pt x="1900" y="4212"/>
                      <a:pt x="665" y="11338"/>
                      <a:pt x="665" y="11338"/>
                    </a:cubicBezTo>
                    <a:lnTo>
                      <a:pt x="2755" y="11338"/>
                    </a:lnTo>
                    <a:cubicBezTo>
                      <a:pt x="5510" y="2344"/>
                      <a:pt x="1995" y="0"/>
                      <a:pt x="1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38;p65"/>
              <p:cNvSpPr/>
              <p:nvPr/>
            </p:nvSpPr>
            <p:spPr>
              <a:xfrm>
                <a:off x="412625" y="741750"/>
                <a:ext cx="66385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26554" h="19201" extrusionOk="0">
                    <a:moveTo>
                      <a:pt x="11379" y="1"/>
                    </a:moveTo>
                    <a:cubicBezTo>
                      <a:pt x="8785" y="1"/>
                      <a:pt x="5975" y="1228"/>
                      <a:pt x="5315" y="4474"/>
                    </a:cubicBezTo>
                    <a:cubicBezTo>
                      <a:pt x="5154" y="4432"/>
                      <a:pt x="4995" y="4412"/>
                      <a:pt x="4839" y="4412"/>
                    </a:cubicBezTo>
                    <a:cubicBezTo>
                      <a:pt x="1818" y="4412"/>
                      <a:pt x="1" y="12073"/>
                      <a:pt x="4428" y="18187"/>
                    </a:cubicBezTo>
                    <a:cubicBezTo>
                      <a:pt x="4872" y="18408"/>
                      <a:pt x="5252" y="18757"/>
                      <a:pt x="5505" y="19200"/>
                    </a:cubicBezTo>
                    <a:lnTo>
                      <a:pt x="5442" y="19042"/>
                    </a:lnTo>
                    <a:cubicBezTo>
                      <a:pt x="5442" y="19042"/>
                      <a:pt x="7247" y="13215"/>
                      <a:pt x="6202" y="8274"/>
                    </a:cubicBezTo>
                    <a:lnTo>
                      <a:pt x="6202" y="8274"/>
                    </a:lnTo>
                    <a:cubicBezTo>
                      <a:pt x="9211" y="9606"/>
                      <a:pt x="13768" y="10777"/>
                      <a:pt x="17662" y="10777"/>
                    </a:cubicBezTo>
                    <a:cubicBezTo>
                      <a:pt x="20900" y="10777"/>
                      <a:pt x="23679" y="9967"/>
                      <a:pt x="24728" y="7768"/>
                    </a:cubicBezTo>
                    <a:cubicBezTo>
                      <a:pt x="26553" y="3890"/>
                      <a:pt x="25031" y="2527"/>
                      <a:pt x="23214" y="2527"/>
                    </a:cubicBezTo>
                    <a:cubicBezTo>
                      <a:pt x="22761" y="2527"/>
                      <a:pt x="22289" y="2612"/>
                      <a:pt x="21846" y="2764"/>
                    </a:cubicBezTo>
                    <a:cubicBezTo>
                      <a:pt x="21846" y="1160"/>
                      <a:pt x="20595" y="84"/>
                      <a:pt x="19093" y="84"/>
                    </a:cubicBezTo>
                    <a:cubicBezTo>
                      <a:pt x="18045" y="84"/>
                      <a:pt x="16875" y="608"/>
                      <a:pt x="15924" y="1845"/>
                    </a:cubicBezTo>
                    <a:cubicBezTo>
                      <a:pt x="15274" y="739"/>
                      <a:pt x="13391" y="1"/>
                      <a:pt x="1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39;p65"/>
              <p:cNvSpPr/>
              <p:nvPr/>
            </p:nvSpPr>
            <p:spPr>
              <a:xfrm>
                <a:off x="960350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1" y="1"/>
                    </a:moveTo>
                    <a:lnTo>
                      <a:pt x="1" y="21124"/>
                    </a:lnTo>
                    <a:lnTo>
                      <a:pt x="4656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40;p65"/>
              <p:cNvSpPr/>
              <p:nvPr/>
            </p:nvSpPr>
            <p:spPr>
              <a:xfrm>
                <a:off x="96035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" y="1"/>
                    </a:moveTo>
                    <a:lnTo>
                      <a:pt x="1" y="761"/>
                    </a:lnTo>
                    <a:lnTo>
                      <a:pt x="1" y="5353"/>
                    </a:lnTo>
                    <a:lnTo>
                      <a:pt x="15772" y="5353"/>
                    </a:lnTo>
                    <a:lnTo>
                      <a:pt x="5479" y="1"/>
                    </a:lnTo>
                    <a:cubicBezTo>
                      <a:pt x="5479" y="1"/>
                      <a:pt x="4044" y="733"/>
                      <a:pt x="2420" y="733"/>
                    </a:cubicBezTo>
                    <a:cubicBezTo>
                      <a:pt x="1609" y="733"/>
                      <a:pt x="750" y="55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1;p65"/>
              <p:cNvSpPr/>
              <p:nvPr/>
            </p:nvSpPr>
            <p:spPr>
              <a:xfrm>
                <a:off x="324600" y="2399825"/>
                <a:ext cx="911300" cy="2016550"/>
              </a:xfrm>
              <a:custGeom>
                <a:avLst/>
                <a:gdLst/>
                <a:ahLst/>
                <a:cxnLst/>
                <a:rect l="l" t="t" r="r" b="b"/>
                <a:pathLst>
                  <a:path w="36452" h="80662" extrusionOk="0">
                    <a:moveTo>
                      <a:pt x="6524" y="0"/>
                    </a:moveTo>
                    <a:lnTo>
                      <a:pt x="5447" y="9754"/>
                    </a:lnTo>
                    <a:lnTo>
                      <a:pt x="5321" y="10895"/>
                    </a:lnTo>
                    <a:lnTo>
                      <a:pt x="5004" y="13966"/>
                    </a:lnTo>
                    <a:lnTo>
                      <a:pt x="4782" y="15867"/>
                    </a:lnTo>
                    <a:lnTo>
                      <a:pt x="285" y="76513"/>
                    </a:lnTo>
                    <a:lnTo>
                      <a:pt x="222" y="77684"/>
                    </a:lnTo>
                    <a:lnTo>
                      <a:pt x="0" y="80661"/>
                    </a:lnTo>
                    <a:lnTo>
                      <a:pt x="14568" y="80661"/>
                    </a:lnTo>
                    <a:lnTo>
                      <a:pt x="14790" y="77684"/>
                    </a:lnTo>
                    <a:lnTo>
                      <a:pt x="14885" y="76513"/>
                    </a:lnTo>
                    <a:lnTo>
                      <a:pt x="18558" y="30719"/>
                    </a:lnTo>
                    <a:lnTo>
                      <a:pt x="21947" y="76513"/>
                    </a:lnTo>
                    <a:lnTo>
                      <a:pt x="22042" y="77684"/>
                    </a:lnTo>
                    <a:lnTo>
                      <a:pt x="22264" y="80661"/>
                    </a:lnTo>
                    <a:lnTo>
                      <a:pt x="36452" y="80661"/>
                    </a:lnTo>
                    <a:lnTo>
                      <a:pt x="36230" y="77684"/>
                    </a:lnTo>
                    <a:lnTo>
                      <a:pt x="36166" y="76513"/>
                    </a:lnTo>
                    <a:lnTo>
                      <a:pt x="32018" y="15867"/>
                    </a:lnTo>
                    <a:lnTo>
                      <a:pt x="31828" y="13966"/>
                    </a:lnTo>
                    <a:lnTo>
                      <a:pt x="31479" y="10895"/>
                    </a:lnTo>
                    <a:lnTo>
                      <a:pt x="31353" y="9754"/>
                    </a:lnTo>
                    <a:lnTo>
                      <a:pt x="302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42;p65"/>
              <p:cNvSpPr/>
              <p:nvPr/>
            </p:nvSpPr>
            <p:spPr>
              <a:xfrm>
                <a:off x="444150" y="2399825"/>
                <a:ext cx="340475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867" extrusionOk="0">
                    <a:moveTo>
                      <a:pt x="1742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43;p65"/>
              <p:cNvSpPr/>
              <p:nvPr/>
            </p:nvSpPr>
            <p:spPr>
              <a:xfrm>
                <a:off x="784600" y="2399825"/>
                <a:ext cx="340450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5867" extrusionOk="0">
                    <a:moveTo>
                      <a:pt x="0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18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44;p65"/>
              <p:cNvSpPr/>
              <p:nvPr/>
            </p:nvSpPr>
            <p:spPr>
              <a:xfrm>
                <a:off x="784600" y="1570900"/>
                <a:ext cx="564525" cy="1178100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47124" extrusionOk="0">
                    <a:moveTo>
                      <a:pt x="4307" y="0"/>
                    </a:moveTo>
                    <a:lnTo>
                      <a:pt x="0" y="2692"/>
                    </a:lnTo>
                    <a:lnTo>
                      <a:pt x="0" y="47123"/>
                    </a:lnTo>
                    <a:lnTo>
                      <a:pt x="14283" y="47123"/>
                    </a:lnTo>
                    <a:lnTo>
                      <a:pt x="14061" y="44052"/>
                    </a:lnTo>
                    <a:lnTo>
                      <a:pt x="13966" y="42911"/>
                    </a:lnTo>
                    <a:lnTo>
                      <a:pt x="12288" y="19730"/>
                    </a:lnTo>
                    <a:lnTo>
                      <a:pt x="22580" y="13491"/>
                    </a:lnTo>
                    <a:lnTo>
                      <a:pt x="21092" y="11528"/>
                    </a:lnTo>
                    <a:lnTo>
                      <a:pt x="20617" y="10894"/>
                    </a:lnTo>
                    <a:lnTo>
                      <a:pt x="15645" y="4275"/>
                    </a:lnTo>
                    <a:lnTo>
                      <a:pt x="43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5;p65"/>
              <p:cNvSpPr/>
              <p:nvPr/>
            </p:nvSpPr>
            <p:spPr>
              <a:xfrm>
                <a:off x="220875" y="1572475"/>
                <a:ext cx="563750" cy="11765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47061" extrusionOk="0">
                    <a:moveTo>
                      <a:pt x="18717" y="0"/>
                    </a:moveTo>
                    <a:lnTo>
                      <a:pt x="6936" y="4212"/>
                    </a:lnTo>
                    <a:lnTo>
                      <a:pt x="1996" y="10736"/>
                    </a:lnTo>
                    <a:lnTo>
                      <a:pt x="1553" y="11370"/>
                    </a:lnTo>
                    <a:lnTo>
                      <a:pt x="1" y="13428"/>
                    </a:lnTo>
                    <a:lnTo>
                      <a:pt x="10262" y="19667"/>
                    </a:lnTo>
                    <a:lnTo>
                      <a:pt x="8583" y="42848"/>
                    </a:lnTo>
                    <a:lnTo>
                      <a:pt x="8520" y="43989"/>
                    </a:lnTo>
                    <a:lnTo>
                      <a:pt x="8298" y="47060"/>
                    </a:lnTo>
                    <a:lnTo>
                      <a:pt x="22549" y="47060"/>
                    </a:lnTo>
                    <a:lnTo>
                      <a:pt x="22549" y="2629"/>
                    </a:lnTo>
                    <a:lnTo>
                      <a:pt x="187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6;p65"/>
              <p:cNvSpPr/>
              <p:nvPr/>
            </p:nvSpPr>
            <p:spPr>
              <a:xfrm>
                <a:off x="433850" y="2643675"/>
                <a:ext cx="7023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28092" h="1141" extrusionOk="0">
                    <a:moveTo>
                      <a:pt x="64" y="0"/>
                    </a:moveTo>
                    <a:lnTo>
                      <a:pt x="1" y="1141"/>
                    </a:lnTo>
                    <a:lnTo>
                      <a:pt x="28091" y="1141"/>
                    </a:lnTo>
                    <a:lnTo>
                      <a:pt x="279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7;p65"/>
              <p:cNvSpPr/>
              <p:nvPr/>
            </p:nvSpPr>
            <p:spPr>
              <a:xfrm>
                <a:off x="0" y="2646050"/>
                <a:ext cx="245450" cy="33405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3362" extrusionOk="0">
                    <a:moveTo>
                      <a:pt x="5194" y="1"/>
                    </a:moveTo>
                    <a:cubicBezTo>
                      <a:pt x="4845" y="856"/>
                      <a:pt x="4402" y="1711"/>
                      <a:pt x="3927" y="2502"/>
                    </a:cubicBezTo>
                    <a:cubicBezTo>
                      <a:pt x="2470" y="3294"/>
                      <a:pt x="1774" y="3706"/>
                      <a:pt x="1457" y="3896"/>
                    </a:cubicBezTo>
                    <a:cubicBezTo>
                      <a:pt x="1299" y="3991"/>
                      <a:pt x="1204" y="4149"/>
                      <a:pt x="1204" y="4339"/>
                    </a:cubicBezTo>
                    <a:lnTo>
                      <a:pt x="1204" y="4909"/>
                    </a:lnTo>
                    <a:cubicBezTo>
                      <a:pt x="1204" y="5193"/>
                      <a:pt x="1458" y="5426"/>
                      <a:pt x="1761" y="5426"/>
                    </a:cubicBezTo>
                    <a:cubicBezTo>
                      <a:pt x="1796" y="5426"/>
                      <a:pt x="1832" y="5423"/>
                      <a:pt x="1869" y="5416"/>
                    </a:cubicBezTo>
                    <a:lnTo>
                      <a:pt x="4212" y="4846"/>
                    </a:lnTo>
                    <a:lnTo>
                      <a:pt x="4275" y="4783"/>
                    </a:lnTo>
                    <a:lnTo>
                      <a:pt x="4275" y="4783"/>
                    </a:lnTo>
                    <a:cubicBezTo>
                      <a:pt x="4275" y="4783"/>
                      <a:pt x="1963" y="8361"/>
                      <a:pt x="222" y="10008"/>
                    </a:cubicBezTo>
                    <a:cubicBezTo>
                      <a:pt x="0" y="10198"/>
                      <a:pt x="0" y="10515"/>
                      <a:pt x="158" y="10736"/>
                    </a:cubicBezTo>
                    <a:cubicBezTo>
                      <a:pt x="257" y="10867"/>
                      <a:pt x="406" y="10930"/>
                      <a:pt x="557" y="10930"/>
                    </a:cubicBezTo>
                    <a:cubicBezTo>
                      <a:pt x="699" y="10930"/>
                      <a:pt x="843" y="10875"/>
                      <a:pt x="950" y="10768"/>
                    </a:cubicBezTo>
                    <a:cubicBezTo>
                      <a:pt x="1837" y="9881"/>
                      <a:pt x="3990" y="7633"/>
                      <a:pt x="4782" y="6334"/>
                    </a:cubicBezTo>
                    <a:lnTo>
                      <a:pt x="4782" y="6334"/>
                    </a:lnTo>
                    <a:cubicBezTo>
                      <a:pt x="4085" y="7949"/>
                      <a:pt x="1679" y="10736"/>
                      <a:pt x="823" y="11718"/>
                    </a:cubicBezTo>
                    <a:cubicBezTo>
                      <a:pt x="633" y="11908"/>
                      <a:pt x="633" y="12193"/>
                      <a:pt x="823" y="12415"/>
                    </a:cubicBezTo>
                    <a:cubicBezTo>
                      <a:pt x="918" y="12510"/>
                      <a:pt x="1045" y="12541"/>
                      <a:pt x="1172" y="12541"/>
                    </a:cubicBezTo>
                    <a:cubicBezTo>
                      <a:pt x="1299" y="12541"/>
                      <a:pt x="1425" y="12510"/>
                      <a:pt x="1520" y="12415"/>
                    </a:cubicBezTo>
                    <a:cubicBezTo>
                      <a:pt x="2755" y="11243"/>
                      <a:pt x="3864" y="9976"/>
                      <a:pt x="4877" y="8646"/>
                    </a:cubicBezTo>
                    <a:lnTo>
                      <a:pt x="4877" y="8646"/>
                    </a:lnTo>
                    <a:cubicBezTo>
                      <a:pt x="3420" y="10990"/>
                      <a:pt x="3040" y="11686"/>
                      <a:pt x="2217" y="12636"/>
                    </a:cubicBezTo>
                    <a:cubicBezTo>
                      <a:pt x="2059" y="12795"/>
                      <a:pt x="2059" y="13016"/>
                      <a:pt x="2217" y="13206"/>
                    </a:cubicBezTo>
                    <a:cubicBezTo>
                      <a:pt x="2299" y="13305"/>
                      <a:pt x="2424" y="13361"/>
                      <a:pt x="2552" y="13361"/>
                    </a:cubicBezTo>
                    <a:cubicBezTo>
                      <a:pt x="2670" y="13361"/>
                      <a:pt x="2791" y="13313"/>
                      <a:pt x="2882" y="13206"/>
                    </a:cubicBezTo>
                    <a:cubicBezTo>
                      <a:pt x="3832" y="12225"/>
                      <a:pt x="4719" y="11180"/>
                      <a:pt x="5510" y="10040"/>
                    </a:cubicBezTo>
                    <a:lnTo>
                      <a:pt x="5510" y="10040"/>
                    </a:lnTo>
                    <a:cubicBezTo>
                      <a:pt x="4782" y="11370"/>
                      <a:pt x="4339" y="12098"/>
                      <a:pt x="4085" y="12510"/>
                    </a:cubicBezTo>
                    <a:cubicBezTo>
                      <a:pt x="3959" y="12700"/>
                      <a:pt x="3990" y="12985"/>
                      <a:pt x="4180" y="13143"/>
                    </a:cubicBezTo>
                    <a:cubicBezTo>
                      <a:pt x="4275" y="13238"/>
                      <a:pt x="4402" y="13270"/>
                      <a:pt x="4529" y="13270"/>
                    </a:cubicBezTo>
                    <a:cubicBezTo>
                      <a:pt x="4719" y="13270"/>
                      <a:pt x="4877" y="13175"/>
                      <a:pt x="4972" y="13016"/>
                    </a:cubicBezTo>
                    <a:cubicBezTo>
                      <a:pt x="5922" y="11211"/>
                      <a:pt x="8867" y="5511"/>
                      <a:pt x="9247" y="3421"/>
                    </a:cubicBezTo>
                    <a:cubicBezTo>
                      <a:pt x="9247" y="3421"/>
                      <a:pt x="9469" y="2946"/>
                      <a:pt x="9817" y="2091"/>
                    </a:cubicBezTo>
                    <a:cubicBezTo>
                      <a:pt x="8456" y="1489"/>
                      <a:pt x="6587" y="634"/>
                      <a:pt x="5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8;p65"/>
              <p:cNvSpPr/>
              <p:nvPr/>
            </p:nvSpPr>
            <p:spPr>
              <a:xfrm>
                <a:off x="1485275" y="1884400"/>
                <a:ext cx="248625" cy="266850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10674" extrusionOk="0">
                    <a:moveTo>
                      <a:pt x="4561" y="1"/>
                    </a:moveTo>
                    <a:cubicBezTo>
                      <a:pt x="4181" y="1"/>
                      <a:pt x="3832" y="286"/>
                      <a:pt x="3737" y="666"/>
                    </a:cubicBezTo>
                    <a:lnTo>
                      <a:pt x="3389" y="2123"/>
                    </a:lnTo>
                    <a:cubicBezTo>
                      <a:pt x="3337" y="2349"/>
                      <a:pt x="3141" y="2470"/>
                      <a:pt x="2949" y="2470"/>
                    </a:cubicBezTo>
                    <a:cubicBezTo>
                      <a:pt x="2792" y="2470"/>
                      <a:pt x="2637" y="2389"/>
                      <a:pt x="2565" y="2218"/>
                    </a:cubicBezTo>
                    <a:lnTo>
                      <a:pt x="2027" y="1109"/>
                    </a:lnTo>
                    <a:cubicBezTo>
                      <a:pt x="1888" y="853"/>
                      <a:pt x="1660" y="745"/>
                      <a:pt x="1431" y="745"/>
                    </a:cubicBezTo>
                    <a:cubicBezTo>
                      <a:pt x="981" y="745"/>
                      <a:pt x="529" y="1165"/>
                      <a:pt x="760" y="1711"/>
                    </a:cubicBezTo>
                    <a:lnTo>
                      <a:pt x="1774" y="4023"/>
                    </a:lnTo>
                    <a:lnTo>
                      <a:pt x="0" y="6081"/>
                    </a:lnTo>
                    <a:cubicBezTo>
                      <a:pt x="792" y="7602"/>
                      <a:pt x="1742" y="9438"/>
                      <a:pt x="2502" y="10673"/>
                    </a:cubicBezTo>
                    <a:lnTo>
                      <a:pt x="3484" y="9375"/>
                    </a:lnTo>
                    <a:lnTo>
                      <a:pt x="5574" y="6556"/>
                    </a:lnTo>
                    <a:cubicBezTo>
                      <a:pt x="5600" y="6557"/>
                      <a:pt x="5626" y="6558"/>
                      <a:pt x="5651" y="6558"/>
                    </a:cubicBezTo>
                    <a:cubicBezTo>
                      <a:pt x="6699" y="6558"/>
                      <a:pt x="7675" y="5931"/>
                      <a:pt x="8108" y="4973"/>
                    </a:cubicBezTo>
                    <a:lnTo>
                      <a:pt x="9691" y="1268"/>
                    </a:lnTo>
                    <a:cubicBezTo>
                      <a:pt x="9944" y="698"/>
                      <a:pt x="9564" y="64"/>
                      <a:pt x="8963" y="64"/>
                    </a:cubicBez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9;p65"/>
              <p:cNvSpPr/>
              <p:nvPr/>
            </p:nvSpPr>
            <p:spPr>
              <a:xfrm>
                <a:off x="1574725" y="1690450"/>
                <a:ext cx="354725" cy="486125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19445" extrusionOk="0">
                    <a:moveTo>
                      <a:pt x="1648" y="0"/>
                    </a:moveTo>
                    <a:cubicBezTo>
                      <a:pt x="729" y="0"/>
                      <a:pt x="1" y="760"/>
                      <a:pt x="1" y="1647"/>
                    </a:cubicBezTo>
                    <a:lnTo>
                      <a:pt x="1" y="17798"/>
                    </a:lnTo>
                    <a:cubicBezTo>
                      <a:pt x="1" y="18716"/>
                      <a:pt x="729" y="19445"/>
                      <a:pt x="1648" y="19445"/>
                    </a:cubicBezTo>
                    <a:lnTo>
                      <a:pt x="12542" y="19445"/>
                    </a:lnTo>
                    <a:cubicBezTo>
                      <a:pt x="13460" y="19445"/>
                      <a:pt x="14189" y="18716"/>
                      <a:pt x="14189" y="17798"/>
                    </a:cubicBezTo>
                    <a:lnTo>
                      <a:pt x="14189" y="1647"/>
                    </a:lnTo>
                    <a:cubicBezTo>
                      <a:pt x="14189" y="760"/>
                      <a:pt x="13460" y="0"/>
                      <a:pt x="12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50;p65"/>
              <p:cNvSpPr/>
              <p:nvPr/>
            </p:nvSpPr>
            <p:spPr>
              <a:xfrm>
                <a:off x="1609575" y="1717350"/>
                <a:ext cx="285050" cy="42520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7008" extrusionOk="0">
                    <a:moveTo>
                      <a:pt x="602" y="1"/>
                    </a:moveTo>
                    <a:cubicBezTo>
                      <a:pt x="285" y="1"/>
                      <a:pt x="0" y="286"/>
                      <a:pt x="0" y="634"/>
                    </a:cubicBezTo>
                    <a:lnTo>
                      <a:pt x="0" y="16405"/>
                    </a:lnTo>
                    <a:cubicBezTo>
                      <a:pt x="0" y="16722"/>
                      <a:pt x="285" y="17007"/>
                      <a:pt x="602" y="17007"/>
                    </a:cubicBezTo>
                    <a:lnTo>
                      <a:pt x="10799" y="17007"/>
                    </a:lnTo>
                    <a:cubicBezTo>
                      <a:pt x="11148" y="17007"/>
                      <a:pt x="11401" y="16722"/>
                      <a:pt x="11401" y="16405"/>
                    </a:cubicBezTo>
                    <a:lnTo>
                      <a:pt x="11401" y="634"/>
                    </a:lnTo>
                    <a:cubicBezTo>
                      <a:pt x="11401" y="286"/>
                      <a:pt x="11148" y="1"/>
                      <a:pt x="10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1;p65"/>
              <p:cNvSpPr/>
              <p:nvPr/>
            </p:nvSpPr>
            <p:spPr>
              <a:xfrm>
                <a:off x="1679250" y="1666700"/>
                <a:ext cx="1457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982" extrusionOk="0">
                    <a:moveTo>
                      <a:pt x="254" y="0"/>
                    </a:moveTo>
                    <a:cubicBezTo>
                      <a:pt x="95" y="0"/>
                      <a:pt x="0" y="127"/>
                      <a:pt x="0" y="285"/>
                    </a:cubicBezTo>
                    <a:lnTo>
                      <a:pt x="0" y="982"/>
                    </a:lnTo>
                    <a:lnTo>
                      <a:pt x="5827" y="982"/>
                    </a:lnTo>
                    <a:lnTo>
                      <a:pt x="5827" y="253"/>
                    </a:lnTo>
                    <a:cubicBezTo>
                      <a:pt x="5827" y="95"/>
                      <a:pt x="5701" y="0"/>
                      <a:pt x="557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2;p65"/>
              <p:cNvSpPr/>
              <p:nvPr/>
            </p:nvSpPr>
            <p:spPr>
              <a:xfrm>
                <a:off x="1682400" y="1691225"/>
                <a:ext cx="1393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680" fill="none" extrusionOk="0">
                    <a:moveTo>
                      <a:pt x="1" y="1"/>
                    </a:moveTo>
                    <a:lnTo>
                      <a:pt x="1" y="1394"/>
                    </a:lnTo>
                    <a:cubicBezTo>
                      <a:pt x="1" y="1553"/>
                      <a:pt x="191" y="1679"/>
                      <a:pt x="381" y="1679"/>
                    </a:cubicBezTo>
                    <a:lnTo>
                      <a:pt x="5195" y="1679"/>
                    </a:lnTo>
                    <a:cubicBezTo>
                      <a:pt x="5385" y="1679"/>
                      <a:pt x="5575" y="1553"/>
                      <a:pt x="5575" y="1394"/>
                    </a:cubicBezTo>
                    <a:lnTo>
                      <a:pt x="5575" y="1"/>
                    </a:lnTo>
                  </a:path>
                </a:pathLst>
              </a:custGeom>
              <a:noFill/>
              <a:ln w="7925" cap="flat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3;p65"/>
              <p:cNvSpPr/>
              <p:nvPr/>
            </p:nvSpPr>
            <p:spPr>
              <a:xfrm>
                <a:off x="1706150" y="1643725"/>
                <a:ext cx="9267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920" extrusionOk="0">
                    <a:moveTo>
                      <a:pt x="254" y="1"/>
                    </a:moveTo>
                    <a:cubicBezTo>
                      <a:pt x="128" y="1"/>
                      <a:pt x="1" y="127"/>
                      <a:pt x="1" y="286"/>
                    </a:cubicBezTo>
                    <a:lnTo>
                      <a:pt x="1" y="919"/>
                    </a:lnTo>
                    <a:lnTo>
                      <a:pt x="3706" y="919"/>
                    </a:lnTo>
                    <a:lnTo>
                      <a:pt x="3706" y="286"/>
                    </a:lnTo>
                    <a:cubicBezTo>
                      <a:pt x="3706" y="127"/>
                      <a:pt x="3580" y="1"/>
                      <a:pt x="342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4;p65"/>
              <p:cNvSpPr/>
              <p:nvPr/>
            </p:nvSpPr>
            <p:spPr>
              <a:xfrm>
                <a:off x="1639650" y="17743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55;p65"/>
              <p:cNvSpPr/>
              <p:nvPr/>
            </p:nvSpPr>
            <p:spPr>
              <a:xfrm>
                <a:off x="1639650" y="180050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56;p65"/>
              <p:cNvSpPr/>
              <p:nvPr/>
            </p:nvSpPr>
            <p:spPr>
              <a:xfrm>
                <a:off x="1639650" y="182662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57;p65"/>
              <p:cNvSpPr/>
              <p:nvPr/>
            </p:nvSpPr>
            <p:spPr>
              <a:xfrm>
                <a:off x="1639650" y="185275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58;p65"/>
              <p:cNvSpPr/>
              <p:nvPr/>
            </p:nvSpPr>
            <p:spPr>
              <a:xfrm>
                <a:off x="1639650" y="187887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9;p65"/>
              <p:cNvSpPr/>
              <p:nvPr/>
            </p:nvSpPr>
            <p:spPr>
              <a:xfrm>
                <a:off x="1639650" y="19050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60;p65"/>
              <p:cNvSpPr/>
              <p:nvPr/>
            </p:nvSpPr>
            <p:spPr>
              <a:xfrm>
                <a:off x="1639650" y="19311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1;p65"/>
              <p:cNvSpPr/>
              <p:nvPr/>
            </p:nvSpPr>
            <p:spPr>
              <a:xfrm>
                <a:off x="1639650" y="198337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2;p65"/>
              <p:cNvSpPr/>
              <p:nvPr/>
            </p:nvSpPr>
            <p:spPr>
              <a:xfrm>
                <a:off x="1639650" y="20095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3;p65"/>
              <p:cNvSpPr/>
              <p:nvPr/>
            </p:nvSpPr>
            <p:spPr>
              <a:xfrm>
                <a:off x="1639650" y="20356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4;p65"/>
              <p:cNvSpPr/>
              <p:nvPr/>
            </p:nvSpPr>
            <p:spPr>
              <a:xfrm>
                <a:off x="1639650" y="20617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5;p65"/>
              <p:cNvSpPr/>
              <p:nvPr/>
            </p:nvSpPr>
            <p:spPr>
              <a:xfrm>
                <a:off x="1661825" y="2087875"/>
                <a:ext cx="1805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603" extrusionOk="0">
                    <a:moveTo>
                      <a:pt x="0" y="1"/>
                    </a:moveTo>
                    <a:lnTo>
                      <a:pt x="0" y="603"/>
                    </a:lnTo>
                    <a:lnTo>
                      <a:pt x="7221" y="603"/>
                    </a:lnTo>
                    <a:lnTo>
                      <a:pt x="7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6;p65"/>
              <p:cNvSpPr/>
              <p:nvPr/>
            </p:nvSpPr>
            <p:spPr>
              <a:xfrm>
                <a:off x="259675" y="1840875"/>
                <a:ext cx="2161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6493" extrusionOk="0">
                    <a:moveTo>
                      <a:pt x="444" y="0"/>
                    </a:moveTo>
                    <a:lnTo>
                      <a:pt x="1" y="634"/>
                    </a:lnTo>
                    <a:cubicBezTo>
                      <a:pt x="1996" y="1995"/>
                      <a:pt x="5764" y="4592"/>
                      <a:pt x="8488" y="6492"/>
                    </a:cubicBezTo>
                    <a:lnTo>
                      <a:pt x="8646" y="5606"/>
                    </a:lnTo>
                    <a:cubicBezTo>
                      <a:pt x="7918" y="5099"/>
                      <a:pt x="3072" y="1774"/>
                      <a:pt x="4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7;p65"/>
              <p:cNvSpPr/>
              <p:nvPr/>
            </p:nvSpPr>
            <p:spPr>
              <a:xfrm>
                <a:off x="1083075" y="1843250"/>
                <a:ext cx="22882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6461" extrusionOk="0">
                    <a:moveTo>
                      <a:pt x="8709" y="0"/>
                    </a:moveTo>
                    <a:cubicBezTo>
                      <a:pt x="5732" y="1900"/>
                      <a:pt x="349" y="5479"/>
                      <a:pt x="0" y="5764"/>
                    </a:cubicBezTo>
                    <a:lnTo>
                      <a:pt x="127" y="6461"/>
                    </a:lnTo>
                    <a:cubicBezTo>
                      <a:pt x="444" y="6207"/>
                      <a:pt x="5479" y="2977"/>
                      <a:pt x="9153" y="602"/>
                    </a:cubicBezTo>
                    <a:lnTo>
                      <a:pt x="87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8;p65"/>
              <p:cNvSpPr/>
              <p:nvPr/>
            </p:nvSpPr>
            <p:spPr>
              <a:xfrm>
                <a:off x="467100" y="1896300"/>
                <a:ext cx="1032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221" fill="none" extrusionOk="0">
                    <a:moveTo>
                      <a:pt x="1" y="7221"/>
                    </a:moveTo>
                    <a:lnTo>
                      <a:pt x="413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69;p65"/>
              <p:cNvSpPr/>
              <p:nvPr/>
            </p:nvSpPr>
            <p:spPr>
              <a:xfrm>
                <a:off x="1080700" y="1896300"/>
                <a:ext cx="1507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221" fill="none" extrusionOk="0">
                    <a:moveTo>
                      <a:pt x="602" y="7221"/>
                    </a:moveTo>
                    <a:lnTo>
                      <a:pt x="0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70;p65"/>
              <p:cNvSpPr/>
              <p:nvPr/>
            </p:nvSpPr>
            <p:spPr>
              <a:xfrm>
                <a:off x="330150" y="4312625"/>
                <a:ext cx="3665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1173" extrusionOk="0">
                    <a:moveTo>
                      <a:pt x="63" y="1"/>
                    </a:moveTo>
                    <a:lnTo>
                      <a:pt x="0" y="1172"/>
                    </a:lnTo>
                    <a:lnTo>
                      <a:pt x="14568" y="1172"/>
                    </a:lnTo>
                    <a:lnTo>
                      <a:pt x="14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71;p65"/>
              <p:cNvSpPr/>
              <p:nvPr/>
            </p:nvSpPr>
            <p:spPr>
              <a:xfrm>
                <a:off x="873275" y="4312625"/>
                <a:ext cx="3570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1173" extrusionOk="0">
                    <a:moveTo>
                      <a:pt x="0" y="1"/>
                    </a:moveTo>
                    <a:lnTo>
                      <a:pt x="95" y="1172"/>
                    </a:lnTo>
                    <a:lnTo>
                      <a:pt x="14283" y="1172"/>
                    </a:lnTo>
                    <a:lnTo>
                      <a:pt x="142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72;p65"/>
              <p:cNvSpPr/>
              <p:nvPr/>
            </p:nvSpPr>
            <p:spPr>
              <a:xfrm>
                <a:off x="732325" y="2940575"/>
                <a:ext cx="78425" cy="5296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187" fill="none" extrusionOk="0">
                    <a:moveTo>
                      <a:pt x="3136" y="21187"/>
                    </a:moveTo>
                    <a:lnTo>
                      <a:pt x="1901" y="1805"/>
                    </a:lnTo>
                    <a:lnTo>
                      <a:pt x="1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3;p65"/>
              <p:cNvSpPr/>
              <p:nvPr/>
            </p:nvSpPr>
            <p:spPr>
              <a:xfrm>
                <a:off x="26680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0293" y="1"/>
                    </a:moveTo>
                    <a:lnTo>
                      <a:pt x="1" y="5353"/>
                    </a:lnTo>
                    <a:lnTo>
                      <a:pt x="15772" y="5353"/>
                    </a:lnTo>
                    <a:lnTo>
                      <a:pt x="15772" y="761"/>
                    </a:lnTo>
                    <a:lnTo>
                      <a:pt x="15740" y="1"/>
                    </a:lnTo>
                    <a:cubicBezTo>
                      <a:pt x="15001" y="550"/>
                      <a:pt x="14150" y="733"/>
                      <a:pt x="13343" y="733"/>
                    </a:cubicBezTo>
                    <a:cubicBezTo>
                      <a:pt x="11729" y="733"/>
                      <a:pt x="10293" y="1"/>
                      <a:pt x="10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4;p65"/>
              <p:cNvSpPr/>
              <p:nvPr/>
            </p:nvSpPr>
            <p:spPr>
              <a:xfrm>
                <a:off x="876425" y="1960425"/>
                <a:ext cx="1678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711" extrusionOk="0">
                    <a:moveTo>
                      <a:pt x="381" y="0"/>
                    </a:moveTo>
                    <a:cubicBezTo>
                      <a:pt x="191" y="0"/>
                      <a:pt x="1" y="159"/>
                      <a:pt x="1" y="380"/>
                    </a:cubicBezTo>
                    <a:lnTo>
                      <a:pt x="1" y="1330"/>
                    </a:lnTo>
                    <a:cubicBezTo>
                      <a:pt x="1" y="1552"/>
                      <a:pt x="191" y="1710"/>
                      <a:pt x="381" y="1710"/>
                    </a:cubicBezTo>
                    <a:lnTo>
                      <a:pt x="6335" y="1710"/>
                    </a:lnTo>
                    <a:cubicBezTo>
                      <a:pt x="6556" y="1710"/>
                      <a:pt x="6715" y="1552"/>
                      <a:pt x="6715" y="1330"/>
                    </a:cubicBezTo>
                    <a:lnTo>
                      <a:pt x="6715" y="380"/>
                    </a:lnTo>
                    <a:cubicBezTo>
                      <a:pt x="6715" y="159"/>
                      <a:pt x="6556" y="0"/>
                      <a:pt x="63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5;p65"/>
              <p:cNvSpPr/>
              <p:nvPr/>
            </p:nvSpPr>
            <p:spPr>
              <a:xfrm>
                <a:off x="845550" y="1093875"/>
                <a:ext cx="934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1949" extrusionOk="0">
                    <a:moveTo>
                      <a:pt x="1869" y="1"/>
                    </a:moveTo>
                    <a:cubicBezTo>
                      <a:pt x="967" y="1"/>
                      <a:pt x="64" y="586"/>
                      <a:pt x="1" y="1758"/>
                    </a:cubicBezTo>
                    <a:cubicBezTo>
                      <a:pt x="1" y="1885"/>
                      <a:pt x="96" y="1948"/>
                      <a:pt x="191" y="1948"/>
                    </a:cubicBezTo>
                    <a:cubicBezTo>
                      <a:pt x="286" y="1948"/>
                      <a:pt x="381" y="1885"/>
                      <a:pt x="381" y="1758"/>
                    </a:cubicBezTo>
                    <a:cubicBezTo>
                      <a:pt x="428" y="824"/>
                      <a:pt x="1149" y="357"/>
                      <a:pt x="1869" y="357"/>
                    </a:cubicBezTo>
                    <a:cubicBezTo>
                      <a:pt x="2590" y="357"/>
                      <a:pt x="3310" y="824"/>
                      <a:pt x="3358" y="1758"/>
                    </a:cubicBezTo>
                    <a:cubicBezTo>
                      <a:pt x="3358" y="1885"/>
                      <a:pt x="3453" y="1948"/>
                      <a:pt x="3548" y="1948"/>
                    </a:cubicBezTo>
                    <a:cubicBezTo>
                      <a:pt x="3643" y="1948"/>
                      <a:pt x="3738" y="1885"/>
                      <a:pt x="3738" y="1758"/>
                    </a:cubicBezTo>
                    <a:cubicBezTo>
                      <a:pt x="3674" y="586"/>
                      <a:pt x="2772" y="1"/>
                      <a:pt x="18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6;p65"/>
              <p:cNvSpPr/>
              <p:nvPr/>
            </p:nvSpPr>
            <p:spPr>
              <a:xfrm>
                <a:off x="621500" y="1093875"/>
                <a:ext cx="926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949" extrusionOk="0">
                    <a:moveTo>
                      <a:pt x="1841" y="1"/>
                    </a:moveTo>
                    <a:cubicBezTo>
                      <a:pt x="942" y="1"/>
                      <a:pt x="48" y="586"/>
                      <a:pt x="0" y="1758"/>
                    </a:cubicBezTo>
                    <a:cubicBezTo>
                      <a:pt x="0" y="1885"/>
                      <a:pt x="64" y="1948"/>
                      <a:pt x="159" y="1948"/>
                    </a:cubicBezTo>
                    <a:cubicBezTo>
                      <a:pt x="285" y="1948"/>
                      <a:pt x="349" y="1885"/>
                      <a:pt x="349" y="1758"/>
                    </a:cubicBezTo>
                    <a:cubicBezTo>
                      <a:pt x="396" y="824"/>
                      <a:pt x="1117" y="357"/>
                      <a:pt x="1837" y="357"/>
                    </a:cubicBezTo>
                    <a:cubicBezTo>
                      <a:pt x="2558" y="357"/>
                      <a:pt x="3278" y="824"/>
                      <a:pt x="3326" y="1758"/>
                    </a:cubicBezTo>
                    <a:cubicBezTo>
                      <a:pt x="3326" y="1885"/>
                      <a:pt x="3421" y="1948"/>
                      <a:pt x="3516" y="1948"/>
                    </a:cubicBezTo>
                    <a:cubicBezTo>
                      <a:pt x="3611" y="1948"/>
                      <a:pt x="3706" y="1885"/>
                      <a:pt x="3706" y="1758"/>
                    </a:cubicBezTo>
                    <a:cubicBezTo>
                      <a:pt x="3642" y="586"/>
                      <a:pt x="2740" y="1"/>
                      <a:pt x="18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7;p65"/>
              <p:cNvSpPr/>
              <p:nvPr/>
            </p:nvSpPr>
            <p:spPr>
              <a:xfrm>
                <a:off x="774475" y="1128325"/>
                <a:ext cx="51300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3929" extrusionOk="0">
                    <a:moveTo>
                      <a:pt x="183" y="0"/>
                    </a:moveTo>
                    <a:cubicBezTo>
                      <a:pt x="88" y="0"/>
                      <a:pt x="25" y="95"/>
                      <a:pt x="25" y="190"/>
                    </a:cubicBezTo>
                    <a:lnTo>
                      <a:pt x="25" y="2217"/>
                    </a:lnTo>
                    <a:lnTo>
                      <a:pt x="183" y="2217"/>
                    </a:lnTo>
                    <a:cubicBezTo>
                      <a:pt x="1070" y="2217"/>
                      <a:pt x="1672" y="2565"/>
                      <a:pt x="1672" y="2882"/>
                    </a:cubicBezTo>
                    <a:cubicBezTo>
                      <a:pt x="1672" y="3199"/>
                      <a:pt x="1070" y="3579"/>
                      <a:pt x="183" y="3579"/>
                    </a:cubicBezTo>
                    <a:cubicBezTo>
                      <a:pt x="176" y="3578"/>
                      <a:pt x="170" y="3577"/>
                      <a:pt x="163" y="3577"/>
                    </a:cubicBezTo>
                    <a:cubicBezTo>
                      <a:pt x="0" y="3577"/>
                      <a:pt x="0" y="3929"/>
                      <a:pt x="163" y="3929"/>
                    </a:cubicBezTo>
                    <a:cubicBezTo>
                      <a:pt x="170" y="3929"/>
                      <a:pt x="176" y="3928"/>
                      <a:pt x="183" y="3927"/>
                    </a:cubicBezTo>
                    <a:cubicBezTo>
                      <a:pt x="1229" y="3927"/>
                      <a:pt x="2052" y="3452"/>
                      <a:pt x="2052" y="2882"/>
                    </a:cubicBezTo>
                    <a:cubicBezTo>
                      <a:pt x="2052" y="2280"/>
                      <a:pt x="1324" y="1900"/>
                      <a:pt x="373" y="1837"/>
                    </a:cubicBezTo>
                    <a:lnTo>
                      <a:pt x="373" y="190"/>
                    </a:lnTo>
                    <a:cubicBezTo>
                      <a:pt x="373" y="95"/>
                      <a:pt x="278" y="0"/>
                      <a:pt x="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8;p65"/>
              <p:cNvSpPr/>
              <p:nvPr/>
            </p:nvSpPr>
            <p:spPr>
              <a:xfrm>
                <a:off x="875650" y="1099825"/>
                <a:ext cx="253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742" extrusionOk="0">
                    <a:moveTo>
                      <a:pt x="507" y="0"/>
                    </a:moveTo>
                    <a:cubicBezTo>
                      <a:pt x="222" y="0"/>
                      <a:pt x="0" y="380"/>
                      <a:pt x="0" y="855"/>
                    </a:cubicBezTo>
                    <a:cubicBezTo>
                      <a:pt x="0" y="1362"/>
                      <a:pt x="222" y="1742"/>
                      <a:pt x="507" y="1742"/>
                    </a:cubicBezTo>
                    <a:cubicBezTo>
                      <a:pt x="792" y="1742"/>
                      <a:pt x="1013" y="1362"/>
                      <a:pt x="1013" y="855"/>
                    </a:cubicBezTo>
                    <a:cubicBezTo>
                      <a:pt x="1013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9;p65"/>
              <p:cNvSpPr/>
              <p:nvPr/>
            </p:nvSpPr>
            <p:spPr>
              <a:xfrm>
                <a:off x="871675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6" y="286"/>
                    </a:moveTo>
                    <a:cubicBezTo>
                      <a:pt x="856" y="286"/>
                      <a:pt x="1046" y="602"/>
                      <a:pt x="1046" y="1014"/>
                    </a:cubicBezTo>
                    <a:cubicBezTo>
                      <a:pt x="1046" y="1457"/>
                      <a:pt x="856" y="1742"/>
                      <a:pt x="666" y="1742"/>
                    </a:cubicBezTo>
                    <a:cubicBezTo>
                      <a:pt x="507" y="1742"/>
                      <a:pt x="317" y="1457"/>
                      <a:pt x="317" y="1014"/>
                    </a:cubicBezTo>
                    <a:cubicBezTo>
                      <a:pt x="317" y="602"/>
                      <a:pt x="507" y="286"/>
                      <a:pt x="666" y="286"/>
                    </a:cubicBezTo>
                    <a:close/>
                    <a:moveTo>
                      <a:pt x="666" y="1"/>
                    </a:moveTo>
                    <a:cubicBezTo>
                      <a:pt x="317" y="1"/>
                      <a:pt x="1" y="444"/>
                      <a:pt x="1" y="1014"/>
                    </a:cubicBezTo>
                    <a:cubicBezTo>
                      <a:pt x="1" y="1584"/>
                      <a:pt x="317" y="2059"/>
                      <a:pt x="666" y="2059"/>
                    </a:cubicBezTo>
                    <a:cubicBezTo>
                      <a:pt x="1046" y="2059"/>
                      <a:pt x="1331" y="1616"/>
                      <a:pt x="1331" y="1014"/>
                    </a:cubicBezTo>
                    <a:cubicBezTo>
                      <a:pt x="1331" y="444"/>
                      <a:pt x="1046" y="1"/>
                      <a:pt x="6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80;p65"/>
              <p:cNvSpPr/>
              <p:nvPr/>
            </p:nvSpPr>
            <p:spPr>
              <a:xfrm>
                <a:off x="653950" y="1099825"/>
                <a:ext cx="2537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742" extrusionOk="0">
                    <a:moveTo>
                      <a:pt x="507" y="0"/>
                    </a:moveTo>
                    <a:cubicBezTo>
                      <a:pt x="222" y="0"/>
                      <a:pt x="1" y="380"/>
                      <a:pt x="1" y="855"/>
                    </a:cubicBezTo>
                    <a:cubicBezTo>
                      <a:pt x="1" y="1362"/>
                      <a:pt x="222" y="1742"/>
                      <a:pt x="507" y="1742"/>
                    </a:cubicBezTo>
                    <a:cubicBezTo>
                      <a:pt x="792" y="1742"/>
                      <a:pt x="1014" y="1362"/>
                      <a:pt x="1014" y="855"/>
                    </a:cubicBezTo>
                    <a:cubicBezTo>
                      <a:pt x="1014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1;p65"/>
              <p:cNvSpPr/>
              <p:nvPr/>
            </p:nvSpPr>
            <p:spPr>
              <a:xfrm>
                <a:off x="650000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5" y="286"/>
                    </a:moveTo>
                    <a:cubicBezTo>
                      <a:pt x="824" y="286"/>
                      <a:pt x="1014" y="602"/>
                      <a:pt x="1014" y="1014"/>
                    </a:cubicBezTo>
                    <a:cubicBezTo>
                      <a:pt x="1014" y="1457"/>
                      <a:pt x="824" y="1742"/>
                      <a:pt x="665" y="1742"/>
                    </a:cubicBezTo>
                    <a:cubicBezTo>
                      <a:pt x="507" y="1742"/>
                      <a:pt x="285" y="1457"/>
                      <a:pt x="285" y="1014"/>
                    </a:cubicBezTo>
                    <a:cubicBezTo>
                      <a:pt x="285" y="602"/>
                      <a:pt x="475" y="286"/>
                      <a:pt x="665" y="286"/>
                    </a:cubicBezTo>
                    <a:close/>
                    <a:moveTo>
                      <a:pt x="665" y="1"/>
                    </a:moveTo>
                    <a:cubicBezTo>
                      <a:pt x="285" y="1"/>
                      <a:pt x="0" y="444"/>
                      <a:pt x="0" y="1014"/>
                    </a:cubicBezTo>
                    <a:cubicBezTo>
                      <a:pt x="0" y="1584"/>
                      <a:pt x="285" y="2059"/>
                      <a:pt x="665" y="2059"/>
                    </a:cubicBezTo>
                    <a:cubicBezTo>
                      <a:pt x="1045" y="2059"/>
                      <a:pt x="1330" y="1616"/>
                      <a:pt x="1330" y="1014"/>
                    </a:cubicBezTo>
                    <a:cubicBezTo>
                      <a:pt x="1330" y="444"/>
                      <a:pt x="1045" y="1"/>
                      <a:pt x="66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2;p65"/>
              <p:cNvSpPr/>
              <p:nvPr/>
            </p:nvSpPr>
            <p:spPr>
              <a:xfrm>
                <a:off x="853475" y="1067350"/>
                <a:ext cx="77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" fill="none" extrusionOk="0">
                    <a:moveTo>
                      <a:pt x="0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83;p65"/>
              <p:cNvSpPr/>
              <p:nvPr/>
            </p:nvSpPr>
            <p:spPr>
              <a:xfrm>
                <a:off x="627825" y="1067350"/>
                <a:ext cx="7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" fill="none" extrusionOk="0">
                    <a:moveTo>
                      <a:pt x="1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84;p65"/>
              <p:cNvSpPr/>
              <p:nvPr/>
            </p:nvSpPr>
            <p:spPr>
              <a:xfrm>
                <a:off x="735500" y="1289025"/>
                <a:ext cx="118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744" extrusionOk="0">
                    <a:moveTo>
                      <a:pt x="4719" y="1"/>
                    </a:moveTo>
                    <a:lnTo>
                      <a:pt x="1" y="33"/>
                    </a:lnTo>
                    <a:cubicBezTo>
                      <a:pt x="1" y="964"/>
                      <a:pt x="1006" y="1744"/>
                      <a:pt x="2269" y="1744"/>
                    </a:cubicBezTo>
                    <a:cubicBezTo>
                      <a:pt x="2294" y="1744"/>
                      <a:pt x="2319" y="1743"/>
                      <a:pt x="2344" y="1743"/>
                    </a:cubicBezTo>
                    <a:cubicBezTo>
                      <a:pt x="3643" y="1743"/>
                      <a:pt x="4719" y="983"/>
                      <a:pt x="4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85;p65"/>
              <p:cNvSpPr/>
              <p:nvPr/>
            </p:nvSpPr>
            <p:spPr>
              <a:xfrm>
                <a:off x="513025" y="1135425"/>
                <a:ext cx="94250" cy="1061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246" extrusionOk="0">
                    <a:moveTo>
                      <a:pt x="1412" y="0"/>
                    </a:moveTo>
                    <a:cubicBezTo>
                      <a:pt x="1254" y="0"/>
                      <a:pt x="1098" y="31"/>
                      <a:pt x="951" y="96"/>
                    </a:cubicBezTo>
                    <a:cubicBezTo>
                      <a:pt x="191" y="445"/>
                      <a:pt x="1" y="1616"/>
                      <a:pt x="507" y="2756"/>
                    </a:cubicBezTo>
                    <a:cubicBezTo>
                      <a:pt x="920" y="3658"/>
                      <a:pt x="1667" y="4246"/>
                      <a:pt x="2358" y="4246"/>
                    </a:cubicBezTo>
                    <a:cubicBezTo>
                      <a:pt x="2516" y="4246"/>
                      <a:pt x="2672" y="4215"/>
                      <a:pt x="2819" y="4150"/>
                    </a:cubicBezTo>
                    <a:cubicBezTo>
                      <a:pt x="3579" y="3801"/>
                      <a:pt x="3769" y="2598"/>
                      <a:pt x="3263" y="1490"/>
                    </a:cubicBezTo>
                    <a:cubicBezTo>
                      <a:pt x="2850" y="588"/>
                      <a:pt x="2103" y="0"/>
                      <a:pt x="1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86;p65"/>
              <p:cNvSpPr/>
              <p:nvPr/>
            </p:nvSpPr>
            <p:spPr>
              <a:xfrm>
                <a:off x="975400" y="1134175"/>
                <a:ext cx="91850" cy="10812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4325" extrusionOk="0">
                    <a:moveTo>
                      <a:pt x="2208" y="1"/>
                    </a:moveTo>
                    <a:cubicBezTo>
                      <a:pt x="1497" y="1"/>
                      <a:pt x="737" y="679"/>
                      <a:pt x="380" y="1666"/>
                    </a:cubicBezTo>
                    <a:cubicBezTo>
                      <a:pt x="0" y="2838"/>
                      <a:pt x="317" y="4010"/>
                      <a:pt x="1140" y="4263"/>
                    </a:cubicBezTo>
                    <a:cubicBezTo>
                      <a:pt x="1257" y="4305"/>
                      <a:pt x="1376" y="4325"/>
                      <a:pt x="1497" y="4325"/>
                    </a:cubicBezTo>
                    <a:cubicBezTo>
                      <a:pt x="2199" y="4325"/>
                      <a:pt x="2938" y="3648"/>
                      <a:pt x="3262" y="2648"/>
                    </a:cubicBezTo>
                    <a:cubicBezTo>
                      <a:pt x="3674" y="1476"/>
                      <a:pt x="3326" y="336"/>
                      <a:pt x="2534" y="51"/>
                    </a:cubicBezTo>
                    <a:cubicBezTo>
                      <a:pt x="2428" y="17"/>
                      <a:pt x="2318" y="1"/>
                      <a:pt x="2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87;p65"/>
              <p:cNvSpPr/>
              <p:nvPr/>
            </p:nvSpPr>
            <p:spPr>
              <a:xfrm>
                <a:off x="539150" y="1142575"/>
                <a:ext cx="4515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9" fill="none" extrusionOk="0">
                    <a:moveTo>
                      <a:pt x="1806" y="1679"/>
                    </a:moveTo>
                    <a:cubicBezTo>
                      <a:pt x="1806" y="1679"/>
                      <a:pt x="1426" y="0"/>
                      <a:pt x="1" y="539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88;p65"/>
              <p:cNvSpPr/>
              <p:nvPr/>
            </p:nvSpPr>
            <p:spPr>
              <a:xfrm>
                <a:off x="537575" y="1156825"/>
                <a:ext cx="285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54" fill="none" extrusionOk="0">
                    <a:moveTo>
                      <a:pt x="1140" y="0"/>
                    </a:moveTo>
                    <a:cubicBezTo>
                      <a:pt x="1140" y="0"/>
                      <a:pt x="0" y="602"/>
                      <a:pt x="665" y="2154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89;p65"/>
              <p:cNvSpPr/>
              <p:nvPr/>
            </p:nvSpPr>
            <p:spPr>
              <a:xfrm>
                <a:off x="1003900" y="1137825"/>
                <a:ext cx="4515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47" fill="none" extrusionOk="0">
                    <a:moveTo>
                      <a:pt x="0" y="1647"/>
                    </a:moveTo>
                    <a:cubicBezTo>
                      <a:pt x="0" y="1647"/>
                      <a:pt x="412" y="0"/>
                      <a:pt x="1806" y="507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90;p65"/>
              <p:cNvSpPr/>
              <p:nvPr/>
            </p:nvSpPr>
            <p:spPr>
              <a:xfrm>
                <a:off x="1022900" y="1152075"/>
                <a:ext cx="285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23" fill="none" extrusionOk="0">
                    <a:moveTo>
                      <a:pt x="1" y="0"/>
                    </a:moveTo>
                    <a:cubicBezTo>
                      <a:pt x="1" y="0"/>
                      <a:pt x="1141" y="602"/>
                      <a:pt x="444" y="2122"/>
                    </a:cubicBezTo>
                  </a:path>
                </a:pathLst>
              </a:custGeom>
              <a:solidFill>
                <a:schemeClr val="accent2"/>
              </a:solidFill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91;p65"/>
              <p:cNvSpPr/>
              <p:nvPr/>
            </p:nvSpPr>
            <p:spPr>
              <a:xfrm>
                <a:off x="923150" y="1870250"/>
                <a:ext cx="879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038" extrusionOk="0">
                    <a:moveTo>
                      <a:pt x="1524" y="1"/>
                    </a:moveTo>
                    <a:cubicBezTo>
                      <a:pt x="747" y="1"/>
                      <a:pt x="0" y="613"/>
                      <a:pt x="0" y="1517"/>
                    </a:cubicBezTo>
                    <a:cubicBezTo>
                      <a:pt x="0" y="2340"/>
                      <a:pt x="665" y="3037"/>
                      <a:pt x="1489" y="3037"/>
                    </a:cubicBezTo>
                    <a:cubicBezTo>
                      <a:pt x="2850" y="3037"/>
                      <a:pt x="3515" y="1390"/>
                      <a:pt x="2565" y="440"/>
                    </a:cubicBezTo>
                    <a:cubicBezTo>
                      <a:pt x="2261" y="136"/>
                      <a:pt x="1889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92;p65"/>
              <p:cNvSpPr/>
              <p:nvPr/>
            </p:nvSpPr>
            <p:spPr>
              <a:xfrm>
                <a:off x="595375" y="761750"/>
                <a:ext cx="1583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2344" extrusionOk="0">
                    <a:moveTo>
                      <a:pt x="3705" y="0"/>
                    </a:moveTo>
                    <a:cubicBezTo>
                      <a:pt x="3389" y="64"/>
                      <a:pt x="3104" y="127"/>
                      <a:pt x="2819" y="190"/>
                    </a:cubicBezTo>
                    <a:cubicBezTo>
                      <a:pt x="1647" y="570"/>
                      <a:pt x="634" y="1330"/>
                      <a:pt x="0" y="2344"/>
                    </a:cubicBezTo>
                    <a:cubicBezTo>
                      <a:pt x="412" y="1932"/>
                      <a:pt x="887" y="1584"/>
                      <a:pt x="1362" y="1299"/>
                    </a:cubicBezTo>
                    <a:cubicBezTo>
                      <a:pt x="1869" y="982"/>
                      <a:pt x="2375" y="760"/>
                      <a:pt x="2914" y="570"/>
                    </a:cubicBezTo>
                    <a:cubicBezTo>
                      <a:pt x="3484" y="412"/>
                      <a:pt x="4022" y="317"/>
                      <a:pt x="4592" y="317"/>
                    </a:cubicBezTo>
                    <a:cubicBezTo>
                      <a:pt x="5194" y="317"/>
                      <a:pt x="5764" y="380"/>
                      <a:pt x="6334" y="475"/>
                    </a:cubicBezTo>
                    <a:cubicBezTo>
                      <a:pt x="6081" y="349"/>
                      <a:pt x="5796" y="254"/>
                      <a:pt x="5511" y="159"/>
                    </a:cubicBezTo>
                    <a:cubicBezTo>
                      <a:pt x="5226" y="95"/>
                      <a:pt x="4909" y="32"/>
                      <a:pt x="4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93;p65"/>
              <p:cNvSpPr/>
              <p:nvPr/>
            </p:nvSpPr>
            <p:spPr>
              <a:xfrm>
                <a:off x="650000" y="787875"/>
                <a:ext cx="554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83" extrusionOk="0">
                    <a:moveTo>
                      <a:pt x="1584" y="0"/>
                    </a:moveTo>
                    <a:cubicBezTo>
                      <a:pt x="1362" y="0"/>
                      <a:pt x="1140" y="32"/>
                      <a:pt x="919" y="127"/>
                    </a:cubicBezTo>
                    <a:cubicBezTo>
                      <a:pt x="729" y="190"/>
                      <a:pt x="539" y="317"/>
                      <a:pt x="412" y="476"/>
                    </a:cubicBezTo>
                    <a:cubicBezTo>
                      <a:pt x="222" y="602"/>
                      <a:pt x="95" y="792"/>
                      <a:pt x="0" y="982"/>
                    </a:cubicBezTo>
                    <a:cubicBezTo>
                      <a:pt x="412" y="792"/>
                      <a:pt x="729" y="602"/>
                      <a:pt x="1077" y="476"/>
                    </a:cubicBezTo>
                    <a:cubicBezTo>
                      <a:pt x="1235" y="412"/>
                      <a:pt x="1425" y="349"/>
                      <a:pt x="1616" y="285"/>
                    </a:cubicBezTo>
                    <a:cubicBezTo>
                      <a:pt x="1806" y="254"/>
                      <a:pt x="1996" y="222"/>
                      <a:pt x="2217" y="190"/>
                    </a:cubicBezTo>
                    <a:cubicBezTo>
                      <a:pt x="2027" y="64"/>
                      <a:pt x="1806" y="0"/>
                      <a:pt x="1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94;p65"/>
              <p:cNvSpPr/>
              <p:nvPr/>
            </p:nvSpPr>
            <p:spPr>
              <a:xfrm>
                <a:off x="916025" y="858350"/>
                <a:ext cx="1092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909" extrusionOk="0">
                    <a:moveTo>
                      <a:pt x="4276" y="0"/>
                    </a:moveTo>
                    <a:cubicBezTo>
                      <a:pt x="4212" y="570"/>
                      <a:pt x="4086" y="1140"/>
                      <a:pt x="3864" y="1710"/>
                    </a:cubicBezTo>
                    <a:cubicBezTo>
                      <a:pt x="3674" y="2217"/>
                      <a:pt x="3357" y="2724"/>
                      <a:pt x="2977" y="3135"/>
                    </a:cubicBezTo>
                    <a:cubicBezTo>
                      <a:pt x="2565" y="3547"/>
                      <a:pt x="2122" y="3895"/>
                      <a:pt x="1615" y="4180"/>
                    </a:cubicBezTo>
                    <a:cubicBezTo>
                      <a:pt x="1109" y="4465"/>
                      <a:pt x="570" y="4719"/>
                      <a:pt x="0" y="4909"/>
                    </a:cubicBezTo>
                    <a:cubicBezTo>
                      <a:pt x="602" y="4877"/>
                      <a:pt x="1204" y="4719"/>
                      <a:pt x="1742" y="4465"/>
                    </a:cubicBezTo>
                    <a:cubicBezTo>
                      <a:pt x="2312" y="4212"/>
                      <a:pt x="2819" y="3832"/>
                      <a:pt x="3262" y="3389"/>
                    </a:cubicBezTo>
                    <a:cubicBezTo>
                      <a:pt x="3357" y="3294"/>
                      <a:pt x="3452" y="3167"/>
                      <a:pt x="3547" y="3040"/>
                    </a:cubicBezTo>
                    <a:lnTo>
                      <a:pt x="3800" y="2660"/>
                    </a:lnTo>
                    <a:cubicBezTo>
                      <a:pt x="3895" y="2502"/>
                      <a:pt x="3959" y="2375"/>
                      <a:pt x="4022" y="2217"/>
                    </a:cubicBezTo>
                    <a:cubicBezTo>
                      <a:pt x="4086" y="2090"/>
                      <a:pt x="4149" y="1932"/>
                      <a:pt x="4181" y="1805"/>
                    </a:cubicBezTo>
                    <a:cubicBezTo>
                      <a:pt x="4339" y="1203"/>
                      <a:pt x="4371" y="602"/>
                      <a:pt x="42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95;p65"/>
              <p:cNvSpPr/>
              <p:nvPr/>
            </p:nvSpPr>
            <p:spPr>
              <a:xfrm>
                <a:off x="904925" y="901875"/>
                <a:ext cx="5782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901" extrusionOk="0">
                    <a:moveTo>
                      <a:pt x="2281" y="1"/>
                    </a:moveTo>
                    <a:lnTo>
                      <a:pt x="2281" y="1"/>
                    </a:lnTo>
                    <a:cubicBezTo>
                      <a:pt x="2154" y="222"/>
                      <a:pt x="2028" y="412"/>
                      <a:pt x="1838" y="603"/>
                    </a:cubicBezTo>
                    <a:cubicBezTo>
                      <a:pt x="1679" y="793"/>
                      <a:pt x="1489" y="951"/>
                      <a:pt x="1299" y="1109"/>
                    </a:cubicBezTo>
                    <a:cubicBezTo>
                      <a:pt x="1109" y="1236"/>
                      <a:pt x="888" y="1363"/>
                      <a:pt x="666" y="1489"/>
                    </a:cubicBezTo>
                    <a:lnTo>
                      <a:pt x="1" y="1901"/>
                    </a:lnTo>
                    <a:cubicBezTo>
                      <a:pt x="286" y="1901"/>
                      <a:pt x="539" y="1869"/>
                      <a:pt x="793" y="1774"/>
                    </a:cubicBezTo>
                    <a:cubicBezTo>
                      <a:pt x="1078" y="1679"/>
                      <a:pt x="1299" y="1553"/>
                      <a:pt x="1521" y="1394"/>
                    </a:cubicBezTo>
                    <a:cubicBezTo>
                      <a:pt x="1743" y="1236"/>
                      <a:pt x="1933" y="1014"/>
                      <a:pt x="2091" y="793"/>
                    </a:cubicBezTo>
                    <a:cubicBezTo>
                      <a:pt x="2249" y="539"/>
                      <a:pt x="2313" y="254"/>
                      <a:pt x="22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96;p65"/>
              <p:cNvSpPr/>
              <p:nvPr/>
            </p:nvSpPr>
            <p:spPr>
              <a:xfrm>
                <a:off x="548650" y="908225"/>
                <a:ext cx="13937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9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1" y="349"/>
                      <a:pt x="792" y="665"/>
                      <a:pt x="1236" y="919"/>
                    </a:cubicBezTo>
                    <a:cubicBezTo>
                      <a:pt x="1648" y="1172"/>
                      <a:pt x="2123" y="1362"/>
                      <a:pt x="2598" y="1552"/>
                    </a:cubicBezTo>
                    <a:cubicBezTo>
                      <a:pt x="3073" y="1710"/>
                      <a:pt x="3579" y="1837"/>
                      <a:pt x="4086" y="1900"/>
                    </a:cubicBezTo>
                    <a:cubicBezTo>
                      <a:pt x="4399" y="1939"/>
                      <a:pt x="4712" y="1966"/>
                      <a:pt x="5018" y="1966"/>
                    </a:cubicBezTo>
                    <a:cubicBezTo>
                      <a:pt x="5207" y="1966"/>
                      <a:pt x="5393" y="1956"/>
                      <a:pt x="5574" y="1932"/>
                    </a:cubicBezTo>
                    <a:cubicBezTo>
                      <a:pt x="5099" y="1837"/>
                      <a:pt x="4593" y="1742"/>
                      <a:pt x="4118" y="1615"/>
                    </a:cubicBezTo>
                    <a:cubicBezTo>
                      <a:pt x="3674" y="1489"/>
                      <a:pt x="3199" y="1330"/>
                      <a:pt x="2724" y="1172"/>
                    </a:cubicBezTo>
                    <a:cubicBezTo>
                      <a:pt x="2249" y="1045"/>
                      <a:pt x="1806" y="855"/>
                      <a:pt x="1363" y="634"/>
                    </a:cubicBezTo>
                    <a:cubicBezTo>
                      <a:pt x="919" y="444"/>
                      <a:pt x="444" y="222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1710;p63"/>
          <p:cNvSpPr txBox="1">
            <a:spLocks/>
          </p:cNvSpPr>
          <p:nvPr/>
        </p:nvSpPr>
        <p:spPr>
          <a:xfrm>
            <a:off x="3071802" y="285734"/>
            <a:ext cx="3786214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tabLst/>
              <a:defRPr/>
            </a:pP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1. PEMILIHAN OBAT MELIPUTI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:</a:t>
            </a:r>
            <a:endParaRPr kumimoji="0" lang="id-ID" sz="15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2643174" y="1285866"/>
            <a:ext cx="5143536" cy="2714644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Obat tidak </a:t>
            </a:r>
            <a:r>
              <a:rPr lang="id-ID"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 </a:t>
            </a:r>
            <a:r>
              <a:rPr lang="id-ID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Formularium </a:t>
            </a:r>
            <a:r>
              <a:rPr lang="id-ID" sz="1600" spc="-5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id-ID"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guideline/clinical</a:t>
            </a:r>
            <a:r>
              <a:rPr lang="id-ID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pathway</a:t>
            </a:r>
          </a:p>
          <a:p>
            <a:pPr marL="342900" indent="-342900">
              <a:buAutoNum type="arabicPeriod"/>
            </a:pP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Obat </a:t>
            </a:r>
            <a:r>
              <a:rPr lang="id-ID"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dikontraindikasikan </a:t>
            </a:r>
            <a:r>
              <a:rPr lang="id-ID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id-ID"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pasie</a:t>
            </a:r>
            <a:r>
              <a:rPr lang="en-US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id-ID" sz="1600" spc="-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 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indikasi untuk obat yang </a:t>
            </a:r>
            <a:r>
              <a:rPr lang="id-ID" sz="1600" spc="-5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diresepkan</a:t>
            </a:r>
          </a:p>
          <a:p>
            <a:pPr marL="342900" indent="-342900">
              <a:buAutoNum type="arabicPeriod"/>
            </a:pPr>
            <a:r>
              <a:rPr lang="id-ID"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Interaksi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id-ID"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id-ID"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obat/herbal</a:t>
            </a:r>
          </a:p>
          <a:p>
            <a:pPr marL="342900" indent="-342900">
              <a:buFont typeface="Arial"/>
              <a:buAutoNum type="arabicPeriod"/>
            </a:pPr>
            <a:r>
              <a:rPr lang="id-ID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id-ID"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duplikasi</a:t>
            </a:r>
            <a:r>
              <a:rPr lang="id-ID"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obat</a:t>
            </a: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/>
              <a:buAutoNum type="arabicPeriod"/>
            </a:pP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Polifarmasi/terlalu </a:t>
            </a:r>
            <a:r>
              <a:rPr lang="id-ID"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 obat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 </a:t>
            </a:r>
            <a:r>
              <a:rPr lang="id-ID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id-ID" sz="1600" spc="-5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indikasi</a:t>
            </a: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id-ID" dirty="0">
              <a:latin typeface="Calibri"/>
              <a:cs typeface="Calibri"/>
            </a:endParaRPr>
          </a:p>
          <a:p>
            <a:pPr marL="342900" indent="-342900" algn="ctr">
              <a:buAutoNum type="arabicPeriod"/>
            </a:pPr>
            <a:endParaRPr lang="id-ID" dirty="0">
              <a:latin typeface="Calibri"/>
              <a:cs typeface="Calibri"/>
            </a:endParaRPr>
          </a:p>
          <a:p>
            <a:pPr marL="342900" indent="-342900" algn="ctr">
              <a:buAutoNum type="arabicPeriod"/>
            </a:pPr>
            <a:endParaRPr lang="id-ID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28;p65"/>
          <p:cNvGrpSpPr/>
          <p:nvPr/>
        </p:nvGrpSpPr>
        <p:grpSpPr>
          <a:xfrm>
            <a:off x="148496" y="1785932"/>
            <a:ext cx="1708860" cy="3090810"/>
            <a:chOff x="720000" y="552510"/>
            <a:chExt cx="2093100" cy="4051482"/>
          </a:xfrm>
        </p:grpSpPr>
        <p:sp>
          <p:nvSpPr>
            <p:cNvPr id="11" name="Google Shape;1729;p65"/>
            <p:cNvSpPr/>
            <p:nvPr/>
          </p:nvSpPr>
          <p:spPr>
            <a:xfrm>
              <a:off x="720000" y="552510"/>
              <a:ext cx="1971900" cy="1971900"/>
            </a:xfrm>
            <a:prstGeom prst="ellipse">
              <a:avLst/>
            </a:prstGeom>
            <a:solidFill>
              <a:srgbClr val="FFFFFF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730;p65"/>
            <p:cNvGrpSpPr/>
            <p:nvPr/>
          </p:nvGrpSpPr>
          <p:grpSpPr>
            <a:xfrm>
              <a:off x="883650" y="744832"/>
              <a:ext cx="1929450" cy="3859164"/>
              <a:chOff x="0" y="741750"/>
              <a:chExt cx="1929450" cy="3862250"/>
            </a:xfrm>
          </p:grpSpPr>
          <p:sp>
            <p:nvSpPr>
              <p:cNvPr id="13" name="Google Shape;1731;p65"/>
              <p:cNvSpPr/>
              <p:nvPr/>
            </p:nvSpPr>
            <p:spPr>
              <a:xfrm>
                <a:off x="0" y="1878875"/>
                <a:ext cx="475850" cy="1101225"/>
              </a:xfrm>
              <a:custGeom>
                <a:avLst/>
                <a:gdLst/>
                <a:ahLst/>
                <a:cxnLst/>
                <a:rect l="l" t="t" r="r" b="b"/>
                <a:pathLst>
                  <a:path w="19034" h="44049" extrusionOk="0">
                    <a:moveTo>
                      <a:pt x="10768" y="0"/>
                    </a:moveTo>
                    <a:cubicBezTo>
                      <a:pt x="10768" y="0"/>
                      <a:pt x="9279" y="20807"/>
                      <a:pt x="5194" y="30688"/>
                    </a:cubicBezTo>
                    <a:cubicBezTo>
                      <a:pt x="4845" y="31543"/>
                      <a:pt x="4402" y="32398"/>
                      <a:pt x="3927" y="33189"/>
                    </a:cubicBezTo>
                    <a:cubicBezTo>
                      <a:pt x="2470" y="33981"/>
                      <a:pt x="1774" y="34393"/>
                      <a:pt x="1457" y="34583"/>
                    </a:cubicBezTo>
                    <a:cubicBezTo>
                      <a:pt x="1299" y="34678"/>
                      <a:pt x="1204" y="34836"/>
                      <a:pt x="1204" y="35026"/>
                    </a:cubicBezTo>
                    <a:lnTo>
                      <a:pt x="1204" y="35596"/>
                    </a:lnTo>
                    <a:cubicBezTo>
                      <a:pt x="1204" y="35880"/>
                      <a:pt x="1458" y="36113"/>
                      <a:pt x="1761" y="36113"/>
                    </a:cubicBezTo>
                    <a:cubicBezTo>
                      <a:pt x="1796" y="36113"/>
                      <a:pt x="1832" y="36110"/>
                      <a:pt x="1869" y="36103"/>
                    </a:cubicBezTo>
                    <a:lnTo>
                      <a:pt x="4212" y="35533"/>
                    </a:lnTo>
                    <a:lnTo>
                      <a:pt x="4275" y="35470"/>
                    </a:lnTo>
                    <a:lnTo>
                      <a:pt x="4275" y="35470"/>
                    </a:lnTo>
                    <a:cubicBezTo>
                      <a:pt x="4275" y="35470"/>
                      <a:pt x="1963" y="39048"/>
                      <a:pt x="222" y="40695"/>
                    </a:cubicBezTo>
                    <a:cubicBezTo>
                      <a:pt x="0" y="40885"/>
                      <a:pt x="0" y="41202"/>
                      <a:pt x="158" y="41423"/>
                    </a:cubicBezTo>
                    <a:cubicBezTo>
                      <a:pt x="257" y="41554"/>
                      <a:pt x="406" y="41617"/>
                      <a:pt x="557" y="41617"/>
                    </a:cubicBezTo>
                    <a:cubicBezTo>
                      <a:pt x="699" y="41617"/>
                      <a:pt x="843" y="41562"/>
                      <a:pt x="950" y="41455"/>
                    </a:cubicBezTo>
                    <a:cubicBezTo>
                      <a:pt x="1837" y="40568"/>
                      <a:pt x="3990" y="38320"/>
                      <a:pt x="4782" y="37021"/>
                    </a:cubicBezTo>
                    <a:lnTo>
                      <a:pt x="4782" y="37021"/>
                    </a:lnTo>
                    <a:cubicBezTo>
                      <a:pt x="4085" y="38636"/>
                      <a:pt x="1679" y="41423"/>
                      <a:pt x="823" y="42405"/>
                    </a:cubicBezTo>
                    <a:cubicBezTo>
                      <a:pt x="633" y="42595"/>
                      <a:pt x="633" y="42880"/>
                      <a:pt x="823" y="43102"/>
                    </a:cubicBezTo>
                    <a:cubicBezTo>
                      <a:pt x="918" y="43197"/>
                      <a:pt x="1045" y="43228"/>
                      <a:pt x="1172" y="43228"/>
                    </a:cubicBezTo>
                    <a:cubicBezTo>
                      <a:pt x="1299" y="43228"/>
                      <a:pt x="1425" y="43197"/>
                      <a:pt x="1520" y="43102"/>
                    </a:cubicBezTo>
                    <a:cubicBezTo>
                      <a:pt x="2755" y="41930"/>
                      <a:pt x="3864" y="40663"/>
                      <a:pt x="4877" y="39333"/>
                    </a:cubicBezTo>
                    <a:lnTo>
                      <a:pt x="4877" y="39333"/>
                    </a:lnTo>
                    <a:cubicBezTo>
                      <a:pt x="3420" y="41677"/>
                      <a:pt x="3040" y="42373"/>
                      <a:pt x="2217" y="43323"/>
                    </a:cubicBezTo>
                    <a:cubicBezTo>
                      <a:pt x="2059" y="43482"/>
                      <a:pt x="2059" y="43703"/>
                      <a:pt x="2217" y="43893"/>
                    </a:cubicBezTo>
                    <a:cubicBezTo>
                      <a:pt x="2299" y="43992"/>
                      <a:pt x="2424" y="44048"/>
                      <a:pt x="2552" y="44048"/>
                    </a:cubicBezTo>
                    <a:cubicBezTo>
                      <a:pt x="2670" y="44048"/>
                      <a:pt x="2791" y="44000"/>
                      <a:pt x="2882" y="43893"/>
                    </a:cubicBezTo>
                    <a:cubicBezTo>
                      <a:pt x="3832" y="42912"/>
                      <a:pt x="4719" y="41867"/>
                      <a:pt x="5510" y="40727"/>
                    </a:cubicBezTo>
                    <a:lnTo>
                      <a:pt x="5510" y="40727"/>
                    </a:lnTo>
                    <a:cubicBezTo>
                      <a:pt x="4782" y="42057"/>
                      <a:pt x="4339" y="42785"/>
                      <a:pt x="4085" y="43197"/>
                    </a:cubicBezTo>
                    <a:cubicBezTo>
                      <a:pt x="3959" y="43387"/>
                      <a:pt x="3990" y="43672"/>
                      <a:pt x="4180" y="43830"/>
                    </a:cubicBezTo>
                    <a:cubicBezTo>
                      <a:pt x="4275" y="43925"/>
                      <a:pt x="4402" y="43957"/>
                      <a:pt x="4529" y="43957"/>
                    </a:cubicBezTo>
                    <a:cubicBezTo>
                      <a:pt x="4719" y="43957"/>
                      <a:pt x="4877" y="43862"/>
                      <a:pt x="4972" y="43703"/>
                    </a:cubicBezTo>
                    <a:cubicBezTo>
                      <a:pt x="5922" y="41898"/>
                      <a:pt x="8867" y="36198"/>
                      <a:pt x="9247" y="34108"/>
                    </a:cubicBezTo>
                    <a:cubicBezTo>
                      <a:pt x="9247" y="34108"/>
                      <a:pt x="9469" y="33633"/>
                      <a:pt x="9817" y="32778"/>
                    </a:cubicBezTo>
                    <a:cubicBezTo>
                      <a:pt x="11876" y="27742"/>
                      <a:pt x="19033" y="9754"/>
                      <a:pt x="18431" y="1837"/>
                    </a:cubicBezTo>
                    <a:cubicBezTo>
                      <a:pt x="15676" y="697"/>
                      <a:pt x="10768" y="0"/>
                      <a:pt x="10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32;p65"/>
              <p:cNvSpPr/>
              <p:nvPr/>
            </p:nvSpPr>
            <p:spPr>
              <a:xfrm>
                <a:off x="1080700" y="1788625"/>
                <a:ext cx="652400" cy="548225"/>
              </a:xfrm>
              <a:custGeom>
                <a:avLst/>
                <a:gdLst/>
                <a:ahLst/>
                <a:cxnLst/>
                <a:rect l="l" t="t" r="r" b="b"/>
                <a:pathLst>
                  <a:path w="26096" h="21929" extrusionOk="0">
                    <a:moveTo>
                      <a:pt x="6176" y="0"/>
                    </a:moveTo>
                    <a:lnTo>
                      <a:pt x="0" y="5669"/>
                    </a:lnTo>
                    <a:cubicBezTo>
                      <a:pt x="0" y="5669"/>
                      <a:pt x="2312" y="12003"/>
                      <a:pt x="4497" y="17988"/>
                    </a:cubicBezTo>
                    <a:cubicBezTo>
                      <a:pt x="5453" y="20549"/>
                      <a:pt x="7816" y="21929"/>
                      <a:pt x="10200" y="21929"/>
                    </a:cubicBezTo>
                    <a:cubicBezTo>
                      <a:pt x="12002" y="21929"/>
                      <a:pt x="13816" y="21140"/>
                      <a:pt x="15043" y="19476"/>
                    </a:cubicBezTo>
                    <a:lnTo>
                      <a:pt x="18685" y="14504"/>
                    </a:lnTo>
                    <a:lnTo>
                      <a:pt x="19667" y="13206"/>
                    </a:lnTo>
                    <a:lnTo>
                      <a:pt x="21757" y="10387"/>
                    </a:lnTo>
                    <a:cubicBezTo>
                      <a:pt x="21783" y="10388"/>
                      <a:pt x="21809" y="10389"/>
                      <a:pt x="21834" y="10389"/>
                    </a:cubicBezTo>
                    <a:cubicBezTo>
                      <a:pt x="22882" y="10389"/>
                      <a:pt x="23858" y="9762"/>
                      <a:pt x="24291" y="8804"/>
                    </a:cubicBezTo>
                    <a:lnTo>
                      <a:pt x="25874" y="5099"/>
                    </a:lnTo>
                    <a:cubicBezTo>
                      <a:pt x="26096" y="4529"/>
                      <a:pt x="25716" y="3927"/>
                      <a:pt x="25114" y="3927"/>
                    </a:cubicBezTo>
                    <a:lnTo>
                      <a:pt x="20744" y="3864"/>
                    </a:lnTo>
                    <a:cubicBezTo>
                      <a:pt x="20332" y="3864"/>
                      <a:pt x="19984" y="4117"/>
                      <a:pt x="19889" y="4529"/>
                    </a:cubicBezTo>
                    <a:lnTo>
                      <a:pt x="19540" y="5985"/>
                    </a:lnTo>
                    <a:cubicBezTo>
                      <a:pt x="19488" y="6212"/>
                      <a:pt x="19302" y="6333"/>
                      <a:pt x="19113" y="6333"/>
                    </a:cubicBezTo>
                    <a:cubicBezTo>
                      <a:pt x="18959" y="6333"/>
                      <a:pt x="18802" y="6252"/>
                      <a:pt x="18717" y="6080"/>
                    </a:cubicBezTo>
                    <a:lnTo>
                      <a:pt x="18178" y="4972"/>
                    </a:lnTo>
                    <a:cubicBezTo>
                      <a:pt x="18040" y="4705"/>
                      <a:pt x="17811" y="4593"/>
                      <a:pt x="17582" y="4593"/>
                    </a:cubicBezTo>
                    <a:cubicBezTo>
                      <a:pt x="17132" y="4593"/>
                      <a:pt x="16681" y="5028"/>
                      <a:pt x="16912" y="5574"/>
                    </a:cubicBezTo>
                    <a:lnTo>
                      <a:pt x="17925" y="7886"/>
                    </a:lnTo>
                    <a:lnTo>
                      <a:pt x="16152" y="9944"/>
                    </a:lnTo>
                    <a:lnTo>
                      <a:pt x="12256" y="14441"/>
                    </a:lnTo>
                    <a:cubicBezTo>
                      <a:pt x="12017" y="14669"/>
                      <a:pt x="11721" y="14773"/>
                      <a:pt x="11428" y="14773"/>
                    </a:cubicBezTo>
                    <a:cubicBezTo>
                      <a:pt x="10905" y="14773"/>
                      <a:pt x="10392" y="14439"/>
                      <a:pt x="10229" y="13871"/>
                    </a:cubicBezTo>
                    <a:cubicBezTo>
                      <a:pt x="9058" y="9659"/>
                      <a:pt x="6398" y="127"/>
                      <a:pt x="6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33;p65"/>
              <p:cNvSpPr/>
              <p:nvPr/>
            </p:nvSpPr>
            <p:spPr>
              <a:xfrm>
                <a:off x="460775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0" y="1"/>
                    </a:moveTo>
                    <a:lnTo>
                      <a:pt x="3357" y="21124"/>
                    </a:lnTo>
                    <a:lnTo>
                      <a:pt x="8013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34;p65"/>
              <p:cNvSpPr/>
              <p:nvPr/>
            </p:nvSpPr>
            <p:spPr>
              <a:xfrm>
                <a:off x="690375" y="1376125"/>
                <a:ext cx="2074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12130" extrusionOk="0">
                    <a:moveTo>
                      <a:pt x="6936" y="1"/>
                    </a:moveTo>
                    <a:lnTo>
                      <a:pt x="792" y="602"/>
                    </a:lnTo>
                    <a:lnTo>
                      <a:pt x="507" y="3801"/>
                    </a:lnTo>
                    <a:lnTo>
                      <a:pt x="1" y="9976"/>
                    </a:lnTo>
                    <a:lnTo>
                      <a:pt x="4276" y="12130"/>
                    </a:lnTo>
                    <a:lnTo>
                      <a:pt x="8298" y="9280"/>
                    </a:lnTo>
                    <a:lnTo>
                      <a:pt x="7506" y="3927"/>
                    </a:lnTo>
                    <a:lnTo>
                      <a:pt x="6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35;p65"/>
              <p:cNvSpPr/>
              <p:nvPr/>
            </p:nvSpPr>
            <p:spPr>
              <a:xfrm>
                <a:off x="703050" y="1376125"/>
                <a:ext cx="17500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5226" extrusionOk="0">
                    <a:moveTo>
                      <a:pt x="6429" y="1"/>
                    </a:moveTo>
                    <a:lnTo>
                      <a:pt x="285" y="602"/>
                    </a:lnTo>
                    <a:lnTo>
                      <a:pt x="0" y="3801"/>
                    </a:lnTo>
                    <a:cubicBezTo>
                      <a:pt x="1235" y="4529"/>
                      <a:pt x="2597" y="5036"/>
                      <a:pt x="3991" y="5226"/>
                    </a:cubicBezTo>
                    <a:cubicBezTo>
                      <a:pt x="5067" y="5004"/>
                      <a:pt x="6112" y="4561"/>
                      <a:pt x="6999" y="3927"/>
                    </a:cubicBezTo>
                    <a:lnTo>
                      <a:pt x="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36;p65"/>
              <p:cNvSpPr/>
              <p:nvPr/>
            </p:nvSpPr>
            <p:spPr>
              <a:xfrm>
                <a:off x="542325" y="843150"/>
                <a:ext cx="498800" cy="606625"/>
              </a:xfrm>
              <a:custGeom>
                <a:avLst/>
                <a:gdLst/>
                <a:ahLst/>
                <a:cxnLst/>
                <a:rect l="l" t="t" r="r" b="b"/>
                <a:pathLst>
                  <a:path w="19952" h="24265" extrusionOk="0">
                    <a:moveTo>
                      <a:pt x="8850" y="0"/>
                    </a:moveTo>
                    <a:cubicBezTo>
                      <a:pt x="5792" y="0"/>
                      <a:pt x="2622" y="1319"/>
                      <a:pt x="95" y="4883"/>
                    </a:cubicBezTo>
                    <a:cubicBezTo>
                      <a:pt x="0" y="6593"/>
                      <a:pt x="64" y="8335"/>
                      <a:pt x="222" y="10045"/>
                    </a:cubicBezTo>
                    <a:cubicBezTo>
                      <a:pt x="412" y="12136"/>
                      <a:pt x="855" y="14194"/>
                      <a:pt x="1552" y="16189"/>
                    </a:cubicBezTo>
                    <a:cubicBezTo>
                      <a:pt x="2914" y="20021"/>
                      <a:pt x="5542" y="23536"/>
                      <a:pt x="10420" y="24265"/>
                    </a:cubicBezTo>
                    <a:cubicBezTo>
                      <a:pt x="13871" y="23568"/>
                      <a:pt x="16785" y="20401"/>
                      <a:pt x="18432" y="16189"/>
                    </a:cubicBezTo>
                    <a:cubicBezTo>
                      <a:pt x="19065" y="14574"/>
                      <a:pt x="19477" y="12896"/>
                      <a:pt x="19730" y="11185"/>
                    </a:cubicBezTo>
                    <a:cubicBezTo>
                      <a:pt x="19889" y="9950"/>
                      <a:pt x="19952" y="8684"/>
                      <a:pt x="19889" y="7449"/>
                    </a:cubicBezTo>
                    <a:cubicBezTo>
                      <a:pt x="19542" y="4309"/>
                      <a:pt x="14378" y="0"/>
                      <a:pt x="8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37;p65"/>
              <p:cNvSpPr/>
              <p:nvPr/>
            </p:nvSpPr>
            <p:spPr>
              <a:xfrm>
                <a:off x="971450" y="893975"/>
                <a:ext cx="137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1338" extrusionOk="0">
                    <a:moveTo>
                      <a:pt x="1995" y="0"/>
                    </a:moveTo>
                    <a:cubicBezTo>
                      <a:pt x="1995" y="0"/>
                      <a:pt x="1013" y="1140"/>
                      <a:pt x="0" y="2185"/>
                    </a:cubicBezTo>
                    <a:cubicBezTo>
                      <a:pt x="1900" y="4212"/>
                      <a:pt x="665" y="11338"/>
                      <a:pt x="665" y="11338"/>
                    </a:cubicBezTo>
                    <a:lnTo>
                      <a:pt x="2755" y="11338"/>
                    </a:lnTo>
                    <a:cubicBezTo>
                      <a:pt x="5510" y="2344"/>
                      <a:pt x="1995" y="0"/>
                      <a:pt x="1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38;p65"/>
              <p:cNvSpPr/>
              <p:nvPr/>
            </p:nvSpPr>
            <p:spPr>
              <a:xfrm>
                <a:off x="412625" y="741750"/>
                <a:ext cx="66385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26554" h="19201" extrusionOk="0">
                    <a:moveTo>
                      <a:pt x="11379" y="1"/>
                    </a:moveTo>
                    <a:cubicBezTo>
                      <a:pt x="8785" y="1"/>
                      <a:pt x="5975" y="1228"/>
                      <a:pt x="5315" y="4474"/>
                    </a:cubicBezTo>
                    <a:cubicBezTo>
                      <a:pt x="5154" y="4432"/>
                      <a:pt x="4995" y="4412"/>
                      <a:pt x="4839" y="4412"/>
                    </a:cubicBezTo>
                    <a:cubicBezTo>
                      <a:pt x="1818" y="4412"/>
                      <a:pt x="1" y="12073"/>
                      <a:pt x="4428" y="18187"/>
                    </a:cubicBezTo>
                    <a:cubicBezTo>
                      <a:pt x="4872" y="18408"/>
                      <a:pt x="5252" y="18757"/>
                      <a:pt x="5505" y="19200"/>
                    </a:cubicBezTo>
                    <a:lnTo>
                      <a:pt x="5442" y="19042"/>
                    </a:lnTo>
                    <a:cubicBezTo>
                      <a:pt x="5442" y="19042"/>
                      <a:pt x="7247" y="13215"/>
                      <a:pt x="6202" y="8274"/>
                    </a:cubicBezTo>
                    <a:lnTo>
                      <a:pt x="6202" y="8274"/>
                    </a:lnTo>
                    <a:cubicBezTo>
                      <a:pt x="9211" y="9606"/>
                      <a:pt x="13768" y="10777"/>
                      <a:pt x="17662" y="10777"/>
                    </a:cubicBezTo>
                    <a:cubicBezTo>
                      <a:pt x="20900" y="10777"/>
                      <a:pt x="23679" y="9967"/>
                      <a:pt x="24728" y="7768"/>
                    </a:cubicBezTo>
                    <a:cubicBezTo>
                      <a:pt x="26553" y="3890"/>
                      <a:pt x="25031" y="2527"/>
                      <a:pt x="23214" y="2527"/>
                    </a:cubicBezTo>
                    <a:cubicBezTo>
                      <a:pt x="22761" y="2527"/>
                      <a:pt x="22289" y="2612"/>
                      <a:pt x="21846" y="2764"/>
                    </a:cubicBezTo>
                    <a:cubicBezTo>
                      <a:pt x="21846" y="1160"/>
                      <a:pt x="20595" y="84"/>
                      <a:pt x="19093" y="84"/>
                    </a:cubicBezTo>
                    <a:cubicBezTo>
                      <a:pt x="18045" y="84"/>
                      <a:pt x="16875" y="608"/>
                      <a:pt x="15924" y="1845"/>
                    </a:cubicBezTo>
                    <a:cubicBezTo>
                      <a:pt x="15274" y="739"/>
                      <a:pt x="13391" y="1"/>
                      <a:pt x="1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39;p65"/>
              <p:cNvSpPr/>
              <p:nvPr/>
            </p:nvSpPr>
            <p:spPr>
              <a:xfrm>
                <a:off x="960350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1" y="1"/>
                    </a:moveTo>
                    <a:lnTo>
                      <a:pt x="1" y="21124"/>
                    </a:lnTo>
                    <a:lnTo>
                      <a:pt x="4656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40;p65"/>
              <p:cNvSpPr/>
              <p:nvPr/>
            </p:nvSpPr>
            <p:spPr>
              <a:xfrm>
                <a:off x="96035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" y="1"/>
                    </a:moveTo>
                    <a:lnTo>
                      <a:pt x="1" y="761"/>
                    </a:lnTo>
                    <a:lnTo>
                      <a:pt x="1" y="5353"/>
                    </a:lnTo>
                    <a:lnTo>
                      <a:pt x="15772" y="5353"/>
                    </a:lnTo>
                    <a:lnTo>
                      <a:pt x="5479" y="1"/>
                    </a:lnTo>
                    <a:cubicBezTo>
                      <a:pt x="5479" y="1"/>
                      <a:pt x="4044" y="733"/>
                      <a:pt x="2420" y="733"/>
                    </a:cubicBezTo>
                    <a:cubicBezTo>
                      <a:pt x="1609" y="733"/>
                      <a:pt x="750" y="55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1;p65"/>
              <p:cNvSpPr/>
              <p:nvPr/>
            </p:nvSpPr>
            <p:spPr>
              <a:xfrm>
                <a:off x="324600" y="2399825"/>
                <a:ext cx="911300" cy="2016550"/>
              </a:xfrm>
              <a:custGeom>
                <a:avLst/>
                <a:gdLst/>
                <a:ahLst/>
                <a:cxnLst/>
                <a:rect l="l" t="t" r="r" b="b"/>
                <a:pathLst>
                  <a:path w="36452" h="80662" extrusionOk="0">
                    <a:moveTo>
                      <a:pt x="6524" y="0"/>
                    </a:moveTo>
                    <a:lnTo>
                      <a:pt x="5447" y="9754"/>
                    </a:lnTo>
                    <a:lnTo>
                      <a:pt x="5321" y="10895"/>
                    </a:lnTo>
                    <a:lnTo>
                      <a:pt x="5004" y="13966"/>
                    </a:lnTo>
                    <a:lnTo>
                      <a:pt x="4782" y="15867"/>
                    </a:lnTo>
                    <a:lnTo>
                      <a:pt x="285" y="76513"/>
                    </a:lnTo>
                    <a:lnTo>
                      <a:pt x="222" y="77684"/>
                    </a:lnTo>
                    <a:lnTo>
                      <a:pt x="0" y="80661"/>
                    </a:lnTo>
                    <a:lnTo>
                      <a:pt x="14568" y="80661"/>
                    </a:lnTo>
                    <a:lnTo>
                      <a:pt x="14790" y="77684"/>
                    </a:lnTo>
                    <a:lnTo>
                      <a:pt x="14885" y="76513"/>
                    </a:lnTo>
                    <a:lnTo>
                      <a:pt x="18558" y="30719"/>
                    </a:lnTo>
                    <a:lnTo>
                      <a:pt x="21947" y="76513"/>
                    </a:lnTo>
                    <a:lnTo>
                      <a:pt x="22042" y="77684"/>
                    </a:lnTo>
                    <a:lnTo>
                      <a:pt x="22264" y="80661"/>
                    </a:lnTo>
                    <a:lnTo>
                      <a:pt x="36452" y="80661"/>
                    </a:lnTo>
                    <a:lnTo>
                      <a:pt x="36230" y="77684"/>
                    </a:lnTo>
                    <a:lnTo>
                      <a:pt x="36166" y="76513"/>
                    </a:lnTo>
                    <a:lnTo>
                      <a:pt x="32018" y="15867"/>
                    </a:lnTo>
                    <a:lnTo>
                      <a:pt x="31828" y="13966"/>
                    </a:lnTo>
                    <a:lnTo>
                      <a:pt x="31479" y="10895"/>
                    </a:lnTo>
                    <a:lnTo>
                      <a:pt x="31353" y="9754"/>
                    </a:lnTo>
                    <a:lnTo>
                      <a:pt x="302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42;p65"/>
              <p:cNvSpPr/>
              <p:nvPr/>
            </p:nvSpPr>
            <p:spPr>
              <a:xfrm>
                <a:off x="444150" y="2399825"/>
                <a:ext cx="340475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867" extrusionOk="0">
                    <a:moveTo>
                      <a:pt x="1742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43;p65"/>
              <p:cNvSpPr/>
              <p:nvPr/>
            </p:nvSpPr>
            <p:spPr>
              <a:xfrm>
                <a:off x="784600" y="2399825"/>
                <a:ext cx="340450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5867" extrusionOk="0">
                    <a:moveTo>
                      <a:pt x="0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18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44;p65"/>
              <p:cNvSpPr/>
              <p:nvPr/>
            </p:nvSpPr>
            <p:spPr>
              <a:xfrm>
                <a:off x="784600" y="1570900"/>
                <a:ext cx="564525" cy="1178100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47124" extrusionOk="0">
                    <a:moveTo>
                      <a:pt x="4307" y="0"/>
                    </a:moveTo>
                    <a:lnTo>
                      <a:pt x="0" y="2692"/>
                    </a:lnTo>
                    <a:lnTo>
                      <a:pt x="0" y="47123"/>
                    </a:lnTo>
                    <a:lnTo>
                      <a:pt x="14283" y="47123"/>
                    </a:lnTo>
                    <a:lnTo>
                      <a:pt x="14061" y="44052"/>
                    </a:lnTo>
                    <a:lnTo>
                      <a:pt x="13966" y="42911"/>
                    </a:lnTo>
                    <a:lnTo>
                      <a:pt x="12288" y="19730"/>
                    </a:lnTo>
                    <a:lnTo>
                      <a:pt x="22580" y="13491"/>
                    </a:lnTo>
                    <a:lnTo>
                      <a:pt x="21092" y="11528"/>
                    </a:lnTo>
                    <a:lnTo>
                      <a:pt x="20617" y="10894"/>
                    </a:lnTo>
                    <a:lnTo>
                      <a:pt x="15645" y="4275"/>
                    </a:lnTo>
                    <a:lnTo>
                      <a:pt x="43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5;p65"/>
              <p:cNvSpPr/>
              <p:nvPr/>
            </p:nvSpPr>
            <p:spPr>
              <a:xfrm>
                <a:off x="220875" y="1572475"/>
                <a:ext cx="563750" cy="11765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47061" extrusionOk="0">
                    <a:moveTo>
                      <a:pt x="18717" y="0"/>
                    </a:moveTo>
                    <a:lnTo>
                      <a:pt x="6936" y="4212"/>
                    </a:lnTo>
                    <a:lnTo>
                      <a:pt x="1996" y="10736"/>
                    </a:lnTo>
                    <a:lnTo>
                      <a:pt x="1553" y="11370"/>
                    </a:lnTo>
                    <a:lnTo>
                      <a:pt x="1" y="13428"/>
                    </a:lnTo>
                    <a:lnTo>
                      <a:pt x="10262" y="19667"/>
                    </a:lnTo>
                    <a:lnTo>
                      <a:pt x="8583" y="42848"/>
                    </a:lnTo>
                    <a:lnTo>
                      <a:pt x="8520" y="43989"/>
                    </a:lnTo>
                    <a:lnTo>
                      <a:pt x="8298" y="47060"/>
                    </a:lnTo>
                    <a:lnTo>
                      <a:pt x="22549" y="47060"/>
                    </a:lnTo>
                    <a:lnTo>
                      <a:pt x="22549" y="2629"/>
                    </a:lnTo>
                    <a:lnTo>
                      <a:pt x="187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6;p65"/>
              <p:cNvSpPr/>
              <p:nvPr/>
            </p:nvSpPr>
            <p:spPr>
              <a:xfrm>
                <a:off x="433850" y="2643675"/>
                <a:ext cx="7023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28092" h="1141" extrusionOk="0">
                    <a:moveTo>
                      <a:pt x="64" y="0"/>
                    </a:moveTo>
                    <a:lnTo>
                      <a:pt x="1" y="1141"/>
                    </a:lnTo>
                    <a:lnTo>
                      <a:pt x="28091" y="1141"/>
                    </a:lnTo>
                    <a:lnTo>
                      <a:pt x="279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7;p65"/>
              <p:cNvSpPr/>
              <p:nvPr/>
            </p:nvSpPr>
            <p:spPr>
              <a:xfrm>
                <a:off x="0" y="2646050"/>
                <a:ext cx="245450" cy="33405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3362" extrusionOk="0">
                    <a:moveTo>
                      <a:pt x="5194" y="1"/>
                    </a:moveTo>
                    <a:cubicBezTo>
                      <a:pt x="4845" y="856"/>
                      <a:pt x="4402" y="1711"/>
                      <a:pt x="3927" y="2502"/>
                    </a:cubicBezTo>
                    <a:cubicBezTo>
                      <a:pt x="2470" y="3294"/>
                      <a:pt x="1774" y="3706"/>
                      <a:pt x="1457" y="3896"/>
                    </a:cubicBezTo>
                    <a:cubicBezTo>
                      <a:pt x="1299" y="3991"/>
                      <a:pt x="1204" y="4149"/>
                      <a:pt x="1204" y="4339"/>
                    </a:cubicBezTo>
                    <a:lnTo>
                      <a:pt x="1204" y="4909"/>
                    </a:lnTo>
                    <a:cubicBezTo>
                      <a:pt x="1204" y="5193"/>
                      <a:pt x="1458" y="5426"/>
                      <a:pt x="1761" y="5426"/>
                    </a:cubicBezTo>
                    <a:cubicBezTo>
                      <a:pt x="1796" y="5426"/>
                      <a:pt x="1832" y="5423"/>
                      <a:pt x="1869" y="5416"/>
                    </a:cubicBezTo>
                    <a:lnTo>
                      <a:pt x="4212" y="4846"/>
                    </a:lnTo>
                    <a:lnTo>
                      <a:pt x="4275" y="4783"/>
                    </a:lnTo>
                    <a:lnTo>
                      <a:pt x="4275" y="4783"/>
                    </a:lnTo>
                    <a:cubicBezTo>
                      <a:pt x="4275" y="4783"/>
                      <a:pt x="1963" y="8361"/>
                      <a:pt x="222" y="10008"/>
                    </a:cubicBezTo>
                    <a:cubicBezTo>
                      <a:pt x="0" y="10198"/>
                      <a:pt x="0" y="10515"/>
                      <a:pt x="158" y="10736"/>
                    </a:cubicBezTo>
                    <a:cubicBezTo>
                      <a:pt x="257" y="10867"/>
                      <a:pt x="406" y="10930"/>
                      <a:pt x="557" y="10930"/>
                    </a:cubicBezTo>
                    <a:cubicBezTo>
                      <a:pt x="699" y="10930"/>
                      <a:pt x="843" y="10875"/>
                      <a:pt x="950" y="10768"/>
                    </a:cubicBezTo>
                    <a:cubicBezTo>
                      <a:pt x="1837" y="9881"/>
                      <a:pt x="3990" y="7633"/>
                      <a:pt x="4782" y="6334"/>
                    </a:cubicBezTo>
                    <a:lnTo>
                      <a:pt x="4782" y="6334"/>
                    </a:lnTo>
                    <a:cubicBezTo>
                      <a:pt x="4085" y="7949"/>
                      <a:pt x="1679" y="10736"/>
                      <a:pt x="823" y="11718"/>
                    </a:cubicBezTo>
                    <a:cubicBezTo>
                      <a:pt x="633" y="11908"/>
                      <a:pt x="633" y="12193"/>
                      <a:pt x="823" y="12415"/>
                    </a:cubicBezTo>
                    <a:cubicBezTo>
                      <a:pt x="918" y="12510"/>
                      <a:pt x="1045" y="12541"/>
                      <a:pt x="1172" y="12541"/>
                    </a:cubicBezTo>
                    <a:cubicBezTo>
                      <a:pt x="1299" y="12541"/>
                      <a:pt x="1425" y="12510"/>
                      <a:pt x="1520" y="12415"/>
                    </a:cubicBezTo>
                    <a:cubicBezTo>
                      <a:pt x="2755" y="11243"/>
                      <a:pt x="3864" y="9976"/>
                      <a:pt x="4877" y="8646"/>
                    </a:cubicBezTo>
                    <a:lnTo>
                      <a:pt x="4877" y="8646"/>
                    </a:lnTo>
                    <a:cubicBezTo>
                      <a:pt x="3420" y="10990"/>
                      <a:pt x="3040" y="11686"/>
                      <a:pt x="2217" y="12636"/>
                    </a:cubicBezTo>
                    <a:cubicBezTo>
                      <a:pt x="2059" y="12795"/>
                      <a:pt x="2059" y="13016"/>
                      <a:pt x="2217" y="13206"/>
                    </a:cubicBezTo>
                    <a:cubicBezTo>
                      <a:pt x="2299" y="13305"/>
                      <a:pt x="2424" y="13361"/>
                      <a:pt x="2552" y="13361"/>
                    </a:cubicBezTo>
                    <a:cubicBezTo>
                      <a:pt x="2670" y="13361"/>
                      <a:pt x="2791" y="13313"/>
                      <a:pt x="2882" y="13206"/>
                    </a:cubicBezTo>
                    <a:cubicBezTo>
                      <a:pt x="3832" y="12225"/>
                      <a:pt x="4719" y="11180"/>
                      <a:pt x="5510" y="10040"/>
                    </a:cubicBezTo>
                    <a:lnTo>
                      <a:pt x="5510" y="10040"/>
                    </a:lnTo>
                    <a:cubicBezTo>
                      <a:pt x="4782" y="11370"/>
                      <a:pt x="4339" y="12098"/>
                      <a:pt x="4085" y="12510"/>
                    </a:cubicBezTo>
                    <a:cubicBezTo>
                      <a:pt x="3959" y="12700"/>
                      <a:pt x="3990" y="12985"/>
                      <a:pt x="4180" y="13143"/>
                    </a:cubicBezTo>
                    <a:cubicBezTo>
                      <a:pt x="4275" y="13238"/>
                      <a:pt x="4402" y="13270"/>
                      <a:pt x="4529" y="13270"/>
                    </a:cubicBezTo>
                    <a:cubicBezTo>
                      <a:pt x="4719" y="13270"/>
                      <a:pt x="4877" y="13175"/>
                      <a:pt x="4972" y="13016"/>
                    </a:cubicBezTo>
                    <a:cubicBezTo>
                      <a:pt x="5922" y="11211"/>
                      <a:pt x="8867" y="5511"/>
                      <a:pt x="9247" y="3421"/>
                    </a:cubicBezTo>
                    <a:cubicBezTo>
                      <a:pt x="9247" y="3421"/>
                      <a:pt x="9469" y="2946"/>
                      <a:pt x="9817" y="2091"/>
                    </a:cubicBezTo>
                    <a:cubicBezTo>
                      <a:pt x="8456" y="1489"/>
                      <a:pt x="6587" y="634"/>
                      <a:pt x="5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8;p65"/>
              <p:cNvSpPr/>
              <p:nvPr/>
            </p:nvSpPr>
            <p:spPr>
              <a:xfrm>
                <a:off x="1485275" y="1884400"/>
                <a:ext cx="248625" cy="266850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10674" extrusionOk="0">
                    <a:moveTo>
                      <a:pt x="4561" y="1"/>
                    </a:moveTo>
                    <a:cubicBezTo>
                      <a:pt x="4181" y="1"/>
                      <a:pt x="3832" y="286"/>
                      <a:pt x="3737" y="666"/>
                    </a:cubicBezTo>
                    <a:lnTo>
                      <a:pt x="3389" y="2123"/>
                    </a:lnTo>
                    <a:cubicBezTo>
                      <a:pt x="3337" y="2349"/>
                      <a:pt x="3141" y="2470"/>
                      <a:pt x="2949" y="2470"/>
                    </a:cubicBezTo>
                    <a:cubicBezTo>
                      <a:pt x="2792" y="2470"/>
                      <a:pt x="2637" y="2389"/>
                      <a:pt x="2565" y="2218"/>
                    </a:cubicBezTo>
                    <a:lnTo>
                      <a:pt x="2027" y="1109"/>
                    </a:lnTo>
                    <a:cubicBezTo>
                      <a:pt x="1888" y="853"/>
                      <a:pt x="1660" y="745"/>
                      <a:pt x="1431" y="745"/>
                    </a:cubicBezTo>
                    <a:cubicBezTo>
                      <a:pt x="981" y="745"/>
                      <a:pt x="529" y="1165"/>
                      <a:pt x="760" y="1711"/>
                    </a:cubicBezTo>
                    <a:lnTo>
                      <a:pt x="1774" y="4023"/>
                    </a:lnTo>
                    <a:lnTo>
                      <a:pt x="0" y="6081"/>
                    </a:lnTo>
                    <a:cubicBezTo>
                      <a:pt x="792" y="7602"/>
                      <a:pt x="1742" y="9438"/>
                      <a:pt x="2502" y="10673"/>
                    </a:cubicBezTo>
                    <a:lnTo>
                      <a:pt x="3484" y="9375"/>
                    </a:lnTo>
                    <a:lnTo>
                      <a:pt x="5574" y="6556"/>
                    </a:lnTo>
                    <a:cubicBezTo>
                      <a:pt x="5600" y="6557"/>
                      <a:pt x="5626" y="6558"/>
                      <a:pt x="5651" y="6558"/>
                    </a:cubicBezTo>
                    <a:cubicBezTo>
                      <a:pt x="6699" y="6558"/>
                      <a:pt x="7675" y="5931"/>
                      <a:pt x="8108" y="4973"/>
                    </a:cubicBezTo>
                    <a:lnTo>
                      <a:pt x="9691" y="1268"/>
                    </a:lnTo>
                    <a:cubicBezTo>
                      <a:pt x="9944" y="698"/>
                      <a:pt x="9564" y="64"/>
                      <a:pt x="8963" y="64"/>
                    </a:cubicBez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9;p65"/>
              <p:cNvSpPr/>
              <p:nvPr/>
            </p:nvSpPr>
            <p:spPr>
              <a:xfrm>
                <a:off x="1574725" y="1690450"/>
                <a:ext cx="354725" cy="486125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19445" extrusionOk="0">
                    <a:moveTo>
                      <a:pt x="1648" y="0"/>
                    </a:moveTo>
                    <a:cubicBezTo>
                      <a:pt x="729" y="0"/>
                      <a:pt x="1" y="760"/>
                      <a:pt x="1" y="1647"/>
                    </a:cubicBezTo>
                    <a:lnTo>
                      <a:pt x="1" y="17798"/>
                    </a:lnTo>
                    <a:cubicBezTo>
                      <a:pt x="1" y="18716"/>
                      <a:pt x="729" y="19445"/>
                      <a:pt x="1648" y="19445"/>
                    </a:cubicBezTo>
                    <a:lnTo>
                      <a:pt x="12542" y="19445"/>
                    </a:lnTo>
                    <a:cubicBezTo>
                      <a:pt x="13460" y="19445"/>
                      <a:pt x="14189" y="18716"/>
                      <a:pt x="14189" y="17798"/>
                    </a:cubicBezTo>
                    <a:lnTo>
                      <a:pt x="14189" y="1647"/>
                    </a:lnTo>
                    <a:cubicBezTo>
                      <a:pt x="14189" y="760"/>
                      <a:pt x="13460" y="0"/>
                      <a:pt x="12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50;p65"/>
              <p:cNvSpPr/>
              <p:nvPr/>
            </p:nvSpPr>
            <p:spPr>
              <a:xfrm>
                <a:off x="1609575" y="1717350"/>
                <a:ext cx="285050" cy="42520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7008" extrusionOk="0">
                    <a:moveTo>
                      <a:pt x="602" y="1"/>
                    </a:moveTo>
                    <a:cubicBezTo>
                      <a:pt x="285" y="1"/>
                      <a:pt x="0" y="286"/>
                      <a:pt x="0" y="634"/>
                    </a:cubicBezTo>
                    <a:lnTo>
                      <a:pt x="0" y="16405"/>
                    </a:lnTo>
                    <a:cubicBezTo>
                      <a:pt x="0" y="16722"/>
                      <a:pt x="285" y="17007"/>
                      <a:pt x="602" y="17007"/>
                    </a:cubicBezTo>
                    <a:lnTo>
                      <a:pt x="10799" y="17007"/>
                    </a:lnTo>
                    <a:cubicBezTo>
                      <a:pt x="11148" y="17007"/>
                      <a:pt x="11401" y="16722"/>
                      <a:pt x="11401" y="16405"/>
                    </a:cubicBezTo>
                    <a:lnTo>
                      <a:pt x="11401" y="634"/>
                    </a:lnTo>
                    <a:cubicBezTo>
                      <a:pt x="11401" y="286"/>
                      <a:pt x="11148" y="1"/>
                      <a:pt x="10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1;p65"/>
              <p:cNvSpPr/>
              <p:nvPr/>
            </p:nvSpPr>
            <p:spPr>
              <a:xfrm>
                <a:off x="1679250" y="1666700"/>
                <a:ext cx="1457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982" extrusionOk="0">
                    <a:moveTo>
                      <a:pt x="254" y="0"/>
                    </a:moveTo>
                    <a:cubicBezTo>
                      <a:pt x="95" y="0"/>
                      <a:pt x="0" y="127"/>
                      <a:pt x="0" y="285"/>
                    </a:cubicBezTo>
                    <a:lnTo>
                      <a:pt x="0" y="982"/>
                    </a:lnTo>
                    <a:lnTo>
                      <a:pt x="5827" y="982"/>
                    </a:lnTo>
                    <a:lnTo>
                      <a:pt x="5827" y="253"/>
                    </a:lnTo>
                    <a:cubicBezTo>
                      <a:pt x="5827" y="95"/>
                      <a:pt x="5701" y="0"/>
                      <a:pt x="557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2;p65"/>
              <p:cNvSpPr/>
              <p:nvPr/>
            </p:nvSpPr>
            <p:spPr>
              <a:xfrm>
                <a:off x="1682400" y="1691225"/>
                <a:ext cx="1393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680" fill="none" extrusionOk="0">
                    <a:moveTo>
                      <a:pt x="1" y="1"/>
                    </a:moveTo>
                    <a:lnTo>
                      <a:pt x="1" y="1394"/>
                    </a:lnTo>
                    <a:cubicBezTo>
                      <a:pt x="1" y="1553"/>
                      <a:pt x="191" y="1679"/>
                      <a:pt x="381" y="1679"/>
                    </a:cubicBezTo>
                    <a:lnTo>
                      <a:pt x="5195" y="1679"/>
                    </a:lnTo>
                    <a:cubicBezTo>
                      <a:pt x="5385" y="1679"/>
                      <a:pt x="5575" y="1553"/>
                      <a:pt x="5575" y="1394"/>
                    </a:cubicBezTo>
                    <a:lnTo>
                      <a:pt x="5575" y="1"/>
                    </a:lnTo>
                  </a:path>
                </a:pathLst>
              </a:custGeom>
              <a:noFill/>
              <a:ln w="7925" cap="flat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3;p65"/>
              <p:cNvSpPr/>
              <p:nvPr/>
            </p:nvSpPr>
            <p:spPr>
              <a:xfrm>
                <a:off x="1706150" y="1643725"/>
                <a:ext cx="9267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920" extrusionOk="0">
                    <a:moveTo>
                      <a:pt x="254" y="1"/>
                    </a:moveTo>
                    <a:cubicBezTo>
                      <a:pt x="128" y="1"/>
                      <a:pt x="1" y="127"/>
                      <a:pt x="1" y="286"/>
                    </a:cubicBezTo>
                    <a:lnTo>
                      <a:pt x="1" y="919"/>
                    </a:lnTo>
                    <a:lnTo>
                      <a:pt x="3706" y="919"/>
                    </a:lnTo>
                    <a:lnTo>
                      <a:pt x="3706" y="286"/>
                    </a:lnTo>
                    <a:cubicBezTo>
                      <a:pt x="3706" y="127"/>
                      <a:pt x="3580" y="1"/>
                      <a:pt x="342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4;p65"/>
              <p:cNvSpPr/>
              <p:nvPr/>
            </p:nvSpPr>
            <p:spPr>
              <a:xfrm>
                <a:off x="1639650" y="17743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55;p65"/>
              <p:cNvSpPr/>
              <p:nvPr/>
            </p:nvSpPr>
            <p:spPr>
              <a:xfrm>
                <a:off x="1639650" y="180050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56;p65"/>
              <p:cNvSpPr/>
              <p:nvPr/>
            </p:nvSpPr>
            <p:spPr>
              <a:xfrm>
                <a:off x="1639650" y="182662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57;p65"/>
              <p:cNvSpPr/>
              <p:nvPr/>
            </p:nvSpPr>
            <p:spPr>
              <a:xfrm>
                <a:off x="1639650" y="185275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58;p65"/>
              <p:cNvSpPr/>
              <p:nvPr/>
            </p:nvSpPr>
            <p:spPr>
              <a:xfrm>
                <a:off x="1639650" y="187887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9;p65"/>
              <p:cNvSpPr/>
              <p:nvPr/>
            </p:nvSpPr>
            <p:spPr>
              <a:xfrm>
                <a:off x="1639650" y="19050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60;p65"/>
              <p:cNvSpPr/>
              <p:nvPr/>
            </p:nvSpPr>
            <p:spPr>
              <a:xfrm>
                <a:off x="1639650" y="19311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1;p65"/>
              <p:cNvSpPr/>
              <p:nvPr/>
            </p:nvSpPr>
            <p:spPr>
              <a:xfrm>
                <a:off x="1639650" y="198337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2;p65"/>
              <p:cNvSpPr/>
              <p:nvPr/>
            </p:nvSpPr>
            <p:spPr>
              <a:xfrm>
                <a:off x="1639650" y="20095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3;p65"/>
              <p:cNvSpPr/>
              <p:nvPr/>
            </p:nvSpPr>
            <p:spPr>
              <a:xfrm>
                <a:off x="1639650" y="20356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4;p65"/>
              <p:cNvSpPr/>
              <p:nvPr/>
            </p:nvSpPr>
            <p:spPr>
              <a:xfrm>
                <a:off x="1639650" y="20617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5;p65"/>
              <p:cNvSpPr/>
              <p:nvPr/>
            </p:nvSpPr>
            <p:spPr>
              <a:xfrm>
                <a:off x="1661825" y="2087875"/>
                <a:ext cx="1805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603" extrusionOk="0">
                    <a:moveTo>
                      <a:pt x="0" y="1"/>
                    </a:moveTo>
                    <a:lnTo>
                      <a:pt x="0" y="603"/>
                    </a:lnTo>
                    <a:lnTo>
                      <a:pt x="7221" y="603"/>
                    </a:lnTo>
                    <a:lnTo>
                      <a:pt x="7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6;p65"/>
              <p:cNvSpPr/>
              <p:nvPr/>
            </p:nvSpPr>
            <p:spPr>
              <a:xfrm>
                <a:off x="259675" y="1840875"/>
                <a:ext cx="2161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6493" extrusionOk="0">
                    <a:moveTo>
                      <a:pt x="444" y="0"/>
                    </a:moveTo>
                    <a:lnTo>
                      <a:pt x="1" y="634"/>
                    </a:lnTo>
                    <a:cubicBezTo>
                      <a:pt x="1996" y="1995"/>
                      <a:pt x="5764" y="4592"/>
                      <a:pt x="8488" y="6492"/>
                    </a:cubicBezTo>
                    <a:lnTo>
                      <a:pt x="8646" y="5606"/>
                    </a:lnTo>
                    <a:cubicBezTo>
                      <a:pt x="7918" y="5099"/>
                      <a:pt x="3072" y="1774"/>
                      <a:pt x="4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7;p65"/>
              <p:cNvSpPr/>
              <p:nvPr/>
            </p:nvSpPr>
            <p:spPr>
              <a:xfrm>
                <a:off x="1083075" y="1843250"/>
                <a:ext cx="22882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6461" extrusionOk="0">
                    <a:moveTo>
                      <a:pt x="8709" y="0"/>
                    </a:moveTo>
                    <a:cubicBezTo>
                      <a:pt x="5732" y="1900"/>
                      <a:pt x="349" y="5479"/>
                      <a:pt x="0" y="5764"/>
                    </a:cubicBezTo>
                    <a:lnTo>
                      <a:pt x="127" y="6461"/>
                    </a:lnTo>
                    <a:cubicBezTo>
                      <a:pt x="444" y="6207"/>
                      <a:pt x="5479" y="2977"/>
                      <a:pt x="9153" y="602"/>
                    </a:cubicBezTo>
                    <a:lnTo>
                      <a:pt x="87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8;p65"/>
              <p:cNvSpPr/>
              <p:nvPr/>
            </p:nvSpPr>
            <p:spPr>
              <a:xfrm>
                <a:off x="467100" y="1896300"/>
                <a:ext cx="1032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221" fill="none" extrusionOk="0">
                    <a:moveTo>
                      <a:pt x="1" y="7221"/>
                    </a:moveTo>
                    <a:lnTo>
                      <a:pt x="413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69;p65"/>
              <p:cNvSpPr/>
              <p:nvPr/>
            </p:nvSpPr>
            <p:spPr>
              <a:xfrm>
                <a:off x="1080700" y="1896300"/>
                <a:ext cx="1507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221" fill="none" extrusionOk="0">
                    <a:moveTo>
                      <a:pt x="602" y="7221"/>
                    </a:moveTo>
                    <a:lnTo>
                      <a:pt x="0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70;p65"/>
              <p:cNvSpPr/>
              <p:nvPr/>
            </p:nvSpPr>
            <p:spPr>
              <a:xfrm>
                <a:off x="330150" y="4312625"/>
                <a:ext cx="3665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1173" extrusionOk="0">
                    <a:moveTo>
                      <a:pt x="63" y="1"/>
                    </a:moveTo>
                    <a:lnTo>
                      <a:pt x="0" y="1172"/>
                    </a:lnTo>
                    <a:lnTo>
                      <a:pt x="14568" y="1172"/>
                    </a:lnTo>
                    <a:lnTo>
                      <a:pt x="14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71;p65"/>
              <p:cNvSpPr/>
              <p:nvPr/>
            </p:nvSpPr>
            <p:spPr>
              <a:xfrm>
                <a:off x="873275" y="4312625"/>
                <a:ext cx="3570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1173" extrusionOk="0">
                    <a:moveTo>
                      <a:pt x="0" y="1"/>
                    </a:moveTo>
                    <a:lnTo>
                      <a:pt x="95" y="1172"/>
                    </a:lnTo>
                    <a:lnTo>
                      <a:pt x="14283" y="1172"/>
                    </a:lnTo>
                    <a:lnTo>
                      <a:pt x="142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72;p65"/>
              <p:cNvSpPr/>
              <p:nvPr/>
            </p:nvSpPr>
            <p:spPr>
              <a:xfrm>
                <a:off x="732325" y="2940575"/>
                <a:ext cx="78425" cy="5296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187" fill="none" extrusionOk="0">
                    <a:moveTo>
                      <a:pt x="3136" y="21187"/>
                    </a:moveTo>
                    <a:lnTo>
                      <a:pt x="1901" y="1805"/>
                    </a:lnTo>
                    <a:lnTo>
                      <a:pt x="1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3;p65"/>
              <p:cNvSpPr/>
              <p:nvPr/>
            </p:nvSpPr>
            <p:spPr>
              <a:xfrm>
                <a:off x="26680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0293" y="1"/>
                    </a:moveTo>
                    <a:lnTo>
                      <a:pt x="1" y="5353"/>
                    </a:lnTo>
                    <a:lnTo>
                      <a:pt x="15772" y="5353"/>
                    </a:lnTo>
                    <a:lnTo>
                      <a:pt x="15772" y="761"/>
                    </a:lnTo>
                    <a:lnTo>
                      <a:pt x="15740" y="1"/>
                    </a:lnTo>
                    <a:cubicBezTo>
                      <a:pt x="15001" y="550"/>
                      <a:pt x="14150" y="733"/>
                      <a:pt x="13343" y="733"/>
                    </a:cubicBezTo>
                    <a:cubicBezTo>
                      <a:pt x="11729" y="733"/>
                      <a:pt x="10293" y="1"/>
                      <a:pt x="10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4;p65"/>
              <p:cNvSpPr/>
              <p:nvPr/>
            </p:nvSpPr>
            <p:spPr>
              <a:xfrm>
                <a:off x="876425" y="1960425"/>
                <a:ext cx="1678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711" extrusionOk="0">
                    <a:moveTo>
                      <a:pt x="381" y="0"/>
                    </a:moveTo>
                    <a:cubicBezTo>
                      <a:pt x="191" y="0"/>
                      <a:pt x="1" y="159"/>
                      <a:pt x="1" y="380"/>
                    </a:cubicBezTo>
                    <a:lnTo>
                      <a:pt x="1" y="1330"/>
                    </a:lnTo>
                    <a:cubicBezTo>
                      <a:pt x="1" y="1552"/>
                      <a:pt x="191" y="1710"/>
                      <a:pt x="381" y="1710"/>
                    </a:cubicBezTo>
                    <a:lnTo>
                      <a:pt x="6335" y="1710"/>
                    </a:lnTo>
                    <a:cubicBezTo>
                      <a:pt x="6556" y="1710"/>
                      <a:pt x="6715" y="1552"/>
                      <a:pt x="6715" y="1330"/>
                    </a:cubicBezTo>
                    <a:lnTo>
                      <a:pt x="6715" y="380"/>
                    </a:lnTo>
                    <a:cubicBezTo>
                      <a:pt x="6715" y="159"/>
                      <a:pt x="6556" y="0"/>
                      <a:pt x="63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5;p65"/>
              <p:cNvSpPr/>
              <p:nvPr/>
            </p:nvSpPr>
            <p:spPr>
              <a:xfrm>
                <a:off x="845550" y="1093875"/>
                <a:ext cx="934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1949" extrusionOk="0">
                    <a:moveTo>
                      <a:pt x="1869" y="1"/>
                    </a:moveTo>
                    <a:cubicBezTo>
                      <a:pt x="967" y="1"/>
                      <a:pt x="64" y="586"/>
                      <a:pt x="1" y="1758"/>
                    </a:cubicBezTo>
                    <a:cubicBezTo>
                      <a:pt x="1" y="1885"/>
                      <a:pt x="96" y="1948"/>
                      <a:pt x="191" y="1948"/>
                    </a:cubicBezTo>
                    <a:cubicBezTo>
                      <a:pt x="286" y="1948"/>
                      <a:pt x="381" y="1885"/>
                      <a:pt x="381" y="1758"/>
                    </a:cubicBezTo>
                    <a:cubicBezTo>
                      <a:pt x="428" y="824"/>
                      <a:pt x="1149" y="357"/>
                      <a:pt x="1869" y="357"/>
                    </a:cubicBezTo>
                    <a:cubicBezTo>
                      <a:pt x="2590" y="357"/>
                      <a:pt x="3310" y="824"/>
                      <a:pt x="3358" y="1758"/>
                    </a:cubicBezTo>
                    <a:cubicBezTo>
                      <a:pt x="3358" y="1885"/>
                      <a:pt x="3453" y="1948"/>
                      <a:pt x="3548" y="1948"/>
                    </a:cubicBezTo>
                    <a:cubicBezTo>
                      <a:pt x="3643" y="1948"/>
                      <a:pt x="3738" y="1885"/>
                      <a:pt x="3738" y="1758"/>
                    </a:cubicBezTo>
                    <a:cubicBezTo>
                      <a:pt x="3674" y="586"/>
                      <a:pt x="2772" y="1"/>
                      <a:pt x="18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6;p65"/>
              <p:cNvSpPr/>
              <p:nvPr/>
            </p:nvSpPr>
            <p:spPr>
              <a:xfrm>
                <a:off x="621500" y="1093875"/>
                <a:ext cx="926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949" extrusionOk="0">
                    <a:moveTo>
                      <a:pt x="1841" y="1"/>
                    </a:moveTo>
                    <a:cubicBezTo>
                      <a:pt x="942" y="1"/>
                      <a:pt x="48" y="586"/>
                      <a:pt x="0" y="1758"/>
                    </a:cubicBezTo>
                    <a:cubicBezTo>
                      <a:pt x="0" y="1885"/>
                      <a:pt x="64" y="1948"/>
                      <a:pt x="159" y="1948"/>
                    </a:cubicBezTo>
                    <a:cubicBezTo>
                      <a:pt x="285" y="1948"/>
                      <a:pt x="349" y="1885"/>
                      <a:pt x="349" y="1758"/>
                    </a:cubicBezTo>
                    <a:cubicBezTo>
                      <a:pt x="396" y="824"/>
                      <a:pt x="1117" y="357"/>
                      <a:pt x="1837" y="357"/>
                    </a:cubicBezTo>
                    <a:cubicBezTo>
                      <a:pt x="2558" y="357"/>
                      <a:pt x="3278" y="824"/>
                      <a:pt x="3326" y="1758"/>
                    </a:cubicBezTo>
                    <a:cubicBezTo>
                      <a:pt x="3326" y="1885"/>
                      <a:pt x="3421" y="1948"/>
                      <a:pt x="3516" y="1948"/>
                    </a:cubicBezTo>
                    <a:cubicBezTo>
                      <a:pt x="3611" y="1948"/>
                      <a:pt x="3706" y="1885"/>
                      <a:pt x="3706" y="1758"/>
                    </a:cubicBezTo>
                    <a:cubicBezTo>
                      <a:pt x="3642" y="586"/>
                      <a:pt x="2740" y="1"/>
                      <a:pt x="18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7;p65"/>
              <p:cNvSpPr/>
              <p:nvPr/>
            </p:nvSpPr>
            <p:spPr>
              <a:xfrm>
                <a:off x="774475" y="1128325"/>
                <a:ext cx="51300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3929" extrusionOk="0">
                    <a:moveTo>
                      <a:pt x="183" y="0"/>
                    </a:moveTo>
                    <a:cubicBezTo>
                      <a:pt x="88" y="0"/>
                      <a:pt x="25" y="95"/>
                      <a:pt x="25" y="190"/>
                    </a:cubicBezTo>
                    <a:lnTo>
                      <a:pt x="25" y="2217"/>
                    </a:lnTo>
                    <a:lnTo>
                      <a:pt x="183" y="2217"/>
                    </a:lnTo>
                    <a:cubicBezTo>
                      <a:pt x="1070" y="2217"/>
                      <a:pt x="1672" y="2565"/>
                      <a:pt x="1672" y="2882"/>
                    </a:cubicBezTo>
                    <a:cubicBezTo>
                      <a:pt x="1672" y="3199"/>
                      <a:pt x="1070" y="3579"/>
                      <a:pt x="183" y="3579"/>
                    </a:cubicBezTo>
                    <a:cubicBezTo>
                      <a:pt x="176" y="3578"/>
                      <a:pt x="170" y="3577"/>
                      <a:pt x="163" y="3577"/>
                    </a:cubicBezTo>
                    <a:cubicBezTo>
                      <a:pt x="0" y="3577"/>
                      <a:pt x="0" y="3929"/>
                      <a:pt x="163" y="3929"/>
                    </a:cubicBezTo>
                    <a:cubicBezTo>
                      <a:pt x="170" y="3929"/>
                      <a:pt x="176" y="3928"/>
                      <a:pt x="183" y="3927"/>
                    </a:cubicBezTo>
                    <a:cubicBezTo>
                      <a:pt x="1229" y="3927"/>
                      <a:pt x="2052" y="3452"/>
                      <a:pt x="2052" y="2882"/>
                    </a:cubicBezTo>
                    <a:cubicBezTo>
                      <a:pt x="2052" y="2280"/>
                      <a:pt x="1324" y="1900"/>
                      <a:pt x="373" y="1837"/>
                    </a:cubicBezTo>
                    <a:lnTo>
                      <a:pt x="373" y="190"/>
                    </a:lnTo>
                    <a:cubicBezTo>
                      <a:pt x="373" y="95"/>
                      <a:pt x="278" y="0"/>
                      <a:pt x="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8;p65"/>
              <p:cNvSpPr/>
              <p:nvPr/>
            </p:nvSpPr>
            <p:spPr>
              <a:xfrm>
                <a:off x="875650" y="1099825"/>
                <a:ext cx="253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742" extrusionOk="0">
                    <a:moveTo>
                      <a:pt x="507" y="0"/>
                    </a:moveTo>
                    <a:cubicBezTo>
                      <a:pt x="222" y="0"/>
                      <a:pt x="0" y="380"/>
                      <a:pt x="0" y="855"/>
                    </a:cubicBezTo>
                    <a:cubicBezTo>
                      <a:pt x="0" y="1362"/>
                      <a:pt x="222" y="1742"/>
                      <a:pt x="507" y="1742"/>
                    </a:cubicBezTo>
                    <a:cubicBezTo>
                      <a:pt x="792" y="1742"/>
                      <a:pt x="1013" y="1362"/>
                      <a:pt x="1013" y="855"/>
                    </a:cubicBezTo>
                    <a:cubicBezTo>
                      <a:pt x="1013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9;p65"/>
              <p:cNvSpPr/>
              <p:nvPr/>
            </p:nvSpPr>
            <p:spPr>
              <a:xfrm>
                <a:off x="871675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6" y="286"/>
                    </a:moveTo>
                    <a:cubicBezTo>
                      <a:pt x="856" y="286"/>
                      <a:pt x="1046" y="602"/>
                      <a:pt x="1046" y="1014"/>
                    </a:cubicBezTo>
                    <a:cubicBezTo>
                      <a:pt x="1046" y="1457"/>
                      <a:pt x="856" y="1742"/>
                      <a:pt x="666" y="1742"/>
                    </a:cubicBezTo>
                    <a:cubicBezTo>
                      <a:pt x="507" y="1742"/>
                      <a:pt x="317" y="1457"/>
                      <a:pt x="317" y="1014"/>
                    </a:cubicBezTo>
                    <a:cubicBezTo>
                      <a:pt x="317" y="602"/>
                      <a:pt x="507" y="286"/>
                      <a:pt x="666" y="286"/>
                    </a:cubicBezTo>
                    <a:close/>
                    <a:moveTo>
                      <a:pt x="666" y="1"/>
                    </a:moveTo>
                    <a:cubicBezTo>
                      <a:pt x="317" y="1"/>
                      <a:pt x="1" y="444"/>
                      <a:pt x="1" y="1014"/>
                    </a:cubicBezTo>
                    <a:cubicBezTo>
                      <a:pt x="1" y="1584"/>
                      <a:pt x="317" y="2059"/>
                      <a:pt x="666" y="2059"/>
                    </a:cubicBezTo>
                    <a:cubicBezTo>
                      <a:pt x="1046" y="2059"/>
                      <a:pt x="1331" y="1616"/>
                      <a:pt x="1331" y="1014"/>
                    </a:cubicBezTo>
                    <a:cubicBezTo>
                      <a:pt x="1331" y="444"/>
                      <a:pt x="1046" y="1"/>
                      <a:pt x="6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80;p65"/>
              <p:cNvSpPr/>
              <p:nvPr/>
            </p:nvSpPr>
            <p:spPr>
              <a:xfrm>
                <a:off x="653950" y="1099825"/>
                <a:ext cx="2537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742" extrusionOk="0">
                    <a:moveTo>
                      <a:pt x="507" y="0"/>
                    </a:moveTo>
                    <a:cubicBezTo>
                      <a:pt x="222" y="0"/>
                      <a:pt x="1" y="380"/>
                      <a:pt x="1" y="855"/>
                    </a:cubicBezTo>
                    <a:cubicBezTo>
                      <a:pt x="1" y="1362"/>
                      <a:pt x="222" y="1742"/>
                      <a:pt x="507" y="1742"/>
                    </a:cubicBezTo>
                    <a:cubicBezTo>
                      <a:pt x="792" y="1742"/>
                      <a:pt x="1014" y="1362"/>
                      <a:pt x="1014" y="855"/>
                    </a:cubicBezTo>
                    <a:cubicBezTo>
                      <a:pt x="1014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1;p65"/>
              <p:cNvSpPr/>
              <p:nvPr/>
            </p:nvSpPr>
            <p:spPr>
              <a:xfrm>
                <a:off x="650000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5" y="286"/>
                    </a:moveTo>
                    <a:cubicBezTo>
                      <a:pt x="824" y="286"/>
                      <a:pt x="1014" y="602"/>
                      <a:pt x="1014" y="1014"/>
                    </a:cubicBezTo>
                    <a:cubicBezTo>
                      <a:pt x="1014" y="1457"/>
                      <a:pt x="824" y="1742"/>
                      <a:pt x="665" y="1742"/>
                    </a:cubicBezTo>
                    <a:cubicBezTo>
                      <a:pt x="507" y="1742"/>
                      <a:pt x="285" y="1457"/>
                      <a:pt x="285" y="1014"/>
                    </a:cubicBezTo>
                    <a:cubicBezTo>
                      <a:pt x="285" y="602"/>
                      <a:pt x="475" y="286"/>
                      <a:pt x="665" y="286"/>
                    </a:cubicBezTo>
                    <a:close/>
                    <a:moveTo>
                      <a:pt x="665" y="1"/>
                    </a:moveTo>
                    <a:cubicBezTo>
                      <a:pt x="285" y="1"/>
                      <a:pt x="0" y="444"/>
                      <a:pt x="0" y="1014"/>
                    </a:cubicBezTo>
                    <a:cubicBezTo>
                      <a:pt x="0" y="1584"/>
                      <a:pt x="285" y="2059"/>
                      <a:pt x="665" y="2059"/>
                    </a:cubicBezTo>
                    <a:cubicBezTo>
                      <a:pt x="1045" y="2059"/>
                      <a:pt x="1330" y="1616"/>
                      <a:pt x="1330" y="1014"/>
                    </a:cubicBezTo>
                    <a:cubicBezTo>
                      <a:pt x="1330" y="444"/>
                      <a:pt x="1045" y="1"/>
                      <a:pt x="66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2;p65"/>
              <p:cNvSpPr/>
              <p:nvPr/>
            </p:nvSpPr>
            <p:spPr>
              <a:xfrm>
                <a:off x="853475" y="1067350"/>
                <a:ext cx="77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" fill="none" extrusionOk="0">
                    <a:moveTo>
                      <a:pt x="0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83;p65"/>
              <p:cNvSpPr/>
              <p:nvPr/>
            </p:nvSpPr>
            <p:spPr>
              <a:xfrm>
                <a:off x="627825" y="1067350"/>
                <a:ext cx="7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" fill="none" extrusionOk="0">
                    <a:moveTo>
                      <a:pt x="1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84;p65"/>
              <p:cNvSpPr/>
              <p:nvPr/>
            </p:nvSpPr>
            <p:spPr>
              <a:xfrm>
                <a:off x="735500" y="1289025"/>
                <a:ext cx="118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744" extrusionOk="0">
                    <a:moveTo>
                      <a:pt x="4719" y="1"/>
                    </a:moveTo>
                    <a:lnTo>
                      <a:pt x="1" y="33"/>
                    </a:lnTo>
                    <a:cubicBezTo>
                      <a:pt x="1" y="964"/>
                      <a:pt x="1006" y="1744"/>
                      <a:pt x="2269" y="1744"/>
                    </a:cubicBezTo>
                    <a:cubicBezTo>
                      <a:pt x="2294" y="1744"/>
                      <a:pt x="2319" y="1743"/>
                      <a:pt x="2344" y="1743"/>
                    </a:cubicBezTo>
                    <a:cubicBezTo>
                      <a:pt x="3643" y="1743"/>
                      <a:pt x="4719" y="983"/>
                      <a:pt x="4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85;p65"/>
              <p:cNvSpPr/>
              <p:nvPr/>
            </p:nvSpPr>
            <p:spPr>
              <a:xfrm>
                <a:off x="513025" y="1135425"/>
                <a:ext cx="94250" cy="1061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246" extrusionOk="0">
                    <a:moveTo>
                      <a:pt x="1412" y="0"/>
                    </a:moveTo>
                    <a:cubicBezTo>
                      <a:pt x="1254" y="0"/>
                      <a:pt x="1098" y="31"/>
                      <a:pt x="951" y="96"/>
                    </a:cubicBezTo>
                    <a:cubicBezTo>
                      <a:pt x="191" y="445"/>
                      <a:pt x="1" y="1616"/>
                      <a:pt x="507" y="2756"/>
                    </a:cubicBezTo>
                    <a:cubicBezTo>
                      <a:pt x="920" y="3658"/>
                      <a:pt x="1667" y="4246"/>
                      <a:pt x="2358" y="4246"/>
                    </a:cubicBezTo>
                    <a:cubicBezTo>
                      <a:pt x="2516" y="4246"/>
                      <a:pt x="2672" y="4215"/>
                      <a:pt x="2819" y="4150"/>
                    </a:cubicBezTo>
                    <a:cubicBezTo>
                      <a:pt x="3579" y="3801"/>
                      <a:pt x="3769" y="2598"/>
                      <a:pt x="3263" y="1490"/>
                    </a:cubicBezTo>
                    <a:cubicBezTo>
                      <a:pt x="2850" y="588"/>
                      <a:pt x="2103" y="0"/>
                      <a:pt x="1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86;p65"/>
              <p:cNvSpPr/>
              <p:nvPr/>
            </p:nvSpPr>
            <p:spPr>
              <a:xfrm>
                <a:off x="975400" y="1134175"/>
                <a:ext cx="91850" cy="10812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4325" extrusionOk="0">
                    <a:moveTo>
                      <a:pt x="2208" y="1"/>
                    </a:moveTo>
                    <a:cubicBezTo>
                      <a:pt x="1497" y="1"/>
                      <a:pt x="737" y="679"/>
                      <a:pt x="380" y="1666"/>
                    </a:cubicBezTo>
                    <a:cubicBezTo>
                      <a:pt x="0" y="2838"/>
                      <a:pt x="317" y="4010"/>
                      <a:pt x="1140" y="4263"/>
                    </a:cubicBezTo>
                    <a:cubicBezTo>
                      <a:pt x="1257" y="4305"/>
                      <a:pt x="1376" y="4325"/>
                      <a:pt x="1497" y="4325"/>
                    </a:cubicBezTo>
                    <a:cubicBezTo>
                      <a:pt x="2199" y="4325"/>
                      <a:pt x="2938" y="3648"/>
                      <a:pt x="3262" y="2648"/>
                    </a:cubicBezTo>
                    <a:cubicBezTo>
                      <a:pt x="3674" y="1476"/>
                      <a:pt x="3326" y="336"/>
                      <a:pt x="2534" y="51"/>
                    </a:cubicBezTo>
                    <a:cubicBezTo>
                      <a:pt x="2428" y="17"/>
                      <a:pt x="2318" y="1"/>
                      <a:pt x="2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87;p65"/>
              <p:cNvSpPr/>
              <p:nvPr/>
            </p:nvSpPr>
            <p:spPr>
              <a:xfrm>
                <a:off x="539150" y="1142575"/>
                <a:ext cx="4515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9" fill="none" extrusionOk="0">
                    <a:moveTo>
                      <a:pt x="1806" y="1679"/>
                    </a:moveTo>
                    <a:cubicBezTo>
                      <a:pt x="1806" y="1679"/>
                      <a:pt x="1426" y="0"/>
                      <a:pt x="1" y="539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88;p65"/>
              <p:cNvSpPr/>
              <p:nvPr/>
            </p:nvSpPr>
            <p:spPr>
              <a:xfrm>
                <a:off x="537575" y="1156825"/>
                <a:ext cx="285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54" fill="none" extrusionOk="0">
                    <a:moveTo>
                      <a:pt x="1140" y="0"/>
                    </a:moveTo>
                    <a:cubicBezTo>
                      <a:pt x="1140" y="0"/>
                      <a:pt x="0" y="602"/>
                      <a:pt x="665" y="2154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89;p65"/>
              <p:cNvSpPr/>
              <p:nvPr/>
            </p:nvSpPr>
            <p:spPr>
              <a:xfrm>
                <a:off x="1003900" y="1137825"/>
                <a:ext cx="4515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47" fill="none" extrusionOk="0">
                    <a:moveTo>
                      <a:pt x="0" y="1647"/>
                    </a:moveTo>
                    <a:cubicBezTo>
                      <a:pt x="0" y="1647"/>
                      <a:pt x="412" y="0"/>
                      <a:pt x="1806" y="507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90;p65"/>
              <p:cNvSpPr/>
              <p:nvPr/>
            </p:nvSpPr>
            <p:spPr>
              <a:xfrm>
                <a:off x="1022900" y="1152075"/>
                <a:ext cx="285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23" fill="none" extrusionOk="0">
                    <a:moveTo>
                      <a:pt x="1" y="0"/>
                    </a:moveTo>
                    <a:cubicBezTo>
                      <a:pt x="1" y="0"/>
                      <a:pt x="1141" y="602"/>
                      <a:pt x="444" y="2122"/>
                    </a:cubicBezTo>
                  </a:path>
                </a:pathLst>
              </a:custGeom>
              <a:solidFill>
                <a:schemeClr val="accent2"/>
              </a:solidFill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91;p65"/>
              <p:cNvSpPr/>
              <p:nvPr/>
            </p:nvSpPr>
            <p:spPr>
              <a:xfrm>
                <a:off x="923150" y="1870250"/>
                <a:ext cx="879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038" extrusionOk="0">
                    <a:moveTo>
                      <a:pt x="1524" y="1"/>
                    </a:moveTo>
                    <a:cubicBezTo>
                      <a:pt x="747" y="1"/>
                      <a:pt x="0" y="613"/>
                      <a:pt x="0" y="1517"/>
                    </a:cubicBezTo>
                    <a:cubicBezTo>
                      <a:pt x="0" y="2340"/>
                      <a:pt x="665" y="3037"/>
                      <a:pt x="1489" y="3037"/>
                    </a:cubicBezTo>
                    <a:cubicBezTo>
                      <a:pt x="2850" y="3037"/>
                      <a:pt x="3515" y="1390"/>
                      <a:pt x="2565" y="440"/>
                    </a:cubicBezTo>
                    <a:cubicBezTo>
                      <a:pt x="2261" y="136"/>
                      <a:pt x="1889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92;p65"/>
              <p:cNvSpPr/>
              <p:nvPr/>
            </p:nvSpPr>
            <p:spPr>
              <a:xfrm>
                <a:off x="595375" y="761750"/>
                <a:ext cx="1583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2344" extrusionOk="0">
                    <a:moveTo>
                      <a:pt x="3705" y="0"/>
                    </a:moveTo>
                    <a:cubicBezTo>
                      <a:pt x="3389" y="64"/>
                      <a:pt x="3104" y="127"/>
                      <a:pt x="2819" y="190"/>
                    </a:cubicBezTo>
                    <a:cubicBezTo>
                      <a:pt x="1647" y="570"/>
                      <a:pt x="634" y="1330"/>
                      <a:pt x="0" y="2344"/>
                    </a:cubicBezTo>
                    <a:cubicBezTo>
                      <a:pt x="412" y="1932"/>
                      <a:pt x="887" y="1584"/>
                      <a:pt x="1362" y="1299"/>
                    </a:cubicBezTo>
                    <a:cubicBezTo>
                      <a:pt x="1869" y="982"/>
                      <a:pt x="2375" y="760"/>
                      <a:pt x="2914" y="570"/>
                    </a:cubicBezTo>
                    <a:cubicBezTo>
                      <a:pt x="3484" y="412"/>
                      <a:pt x="4022" y="317"/>
                      <a:pt x="4592" y="317"/>
                    </a:cubicBezTo>
                    <a:cubicBezTo>
                      <a:pt x="5194" y="317"/>
                      <a:pt x="5764" y="380"/>
                      <a:pt x="6334" y="475"/>
                    </a:cubicBezTo>
                    <a:cubicBezTo>
                      <a:pt x="6081" y="349"/>
                      <a:pt x="5796" y="254"/>
                      <a:pt x="5511" y="159"/>
                    </a:cubicBezTo>
                    <a:cubicBezTo>
                      <a:pt x="5226" y="95"/>
                      <a:pt x="4909" y="32"/>
                      <a:pt x="4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93;p65"/>
              <p:cNvSpPr/>
              <p:nvPr/>
            </p:nvSpPr>
            <p:spPr>
              <a:xfrm>
                <a:off x="650000" y="787875"/>
                <a:ext cx="554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83" extrusionOk="0">
                    <a:moveTo>
                      <a:pt x="1584" y="0"/>
                    </a:moveTo>
                    <a:cubicBezTo>
                      <a:pt x="1362" y="0"/>
                      <a:pt x="1140" y="32"/>
                      <a:pt x="919" y="127"/>
                    </a:cubicBezTo>
                    <a:cubicBezTo>
                      <a:pt x="729" y="190"/>
                      <a:pt x="539" y="317"/>
                      <a:pt x="412" y="476"/>
                    </a:cubicBezTo>
                    <a:cubicBezTo>
                      <a:pt x="222" y="602"/>
                      <a:pt x="95" y="792"/>
                      <a:pt x="0" y="982"/>
                    </a:cubicBezTo>
                    <a:cubicBezTo>
                      <a:pt x="412" y="792"/>
                      <a:pt x="729" y="602"/>
                      <a:pt x="1077" y="476"/>
                    </a:cubicBezTo>
                    <a:cubicBezTo>
                      <a:pt x="1235" y="412"/>
                      <a:pt x="1425" y="349"/>
                      <a:pt x="1616" y="285"/>
                    </a:cubicBezTo>
                    <a:cubicBezTo>
                      <a:pt x="1806" y="254"/>
                      <a:pt x="1996" y="222"/>
                      <a:pt x="2217" y="190"/>
                    </a:cubicBezTo>
                    <a:cubicBezTo>
                      <a:pt x="2027" y="64"/>
                      <a:pt x="1806" y="0"/>
                      <a:pt x="1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94;p65"/>
              <p:cNvSpPr/>
              <p:nvPr/>
            </p:nvSpPr>
            <p:spPr>
              <a:xfrm>
                <a:off x="916025" y="858350"/>
                <a:ext cx="1092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909" extrusionOk="0">
                    <a:moveTo>
                      <a:pt x="4276" y="0"/>
                    </a:moveTo>
                    <a:cubicBezTo>
                      <a:pt x="4212" y="570"/>
                      <a:pt x="4086" y="1140"/>
                      <a:pt x="3864" y="1710"/>
                    </a:cubicBezTo>
                    <a:cubicBezTo>
                      <a:pt x="3674" y="2217"/>
                      <a:pt x="3357" y="2724"/>
                      <a:pt x="2977" y="3135"/>
                    </a:cubicBezTo>
                    <a:cubicBezTo>
                      <a:pt x="2565" y="3547"/>
                      <a:pt x="2122" y="3895"/>
                      <a:pt x="1615" y="4180"/>
                    </a:cubicBezTo>
                    <a:cubicBezTo>
                      <a:pt x="1109" y="4465"/>
                      <a:pt x="570" y="4719"/>
                      <a:pt x="0" y="4909"/>
                    </a:cubicBezTo>
                    <a:cubicBezTo>
                      <a:pt x="602" y="4877"/>
                      <a:pt x="1204" y="4719"/>
                      <a:pt x="1742" y="4465"/>
                    </a:cubicBezTo>
                    <a:cubicBezTo>
                      <a:pt x="2312" y="4212"/>
                      <a:pt x="2819" y="3832"/>
                      <a:pt x="3262" y="3389"/>
                    </a:cubicBezTo>
                    <a:cubicBezTo>
                      <a:pt x="3357" y="3294"/>
                      <a:pt x="3452" y="3167"/>
                      <a:pt x="3547" y="3040"/>
                    </a:cubicBezTo>
                    <a:lnTo>
                      <a:pt x="3800" y="2660"/>
                    </a:lnTo>
                    <a:cubicBezTo>
                      <a:pt x="3895" y="2502"/>
                      <a:pt x="3959" y="2375"/>
                      <a:pt x="4022" y="2217"/>
                    </a:cubicBezTo>
                    <a:cubicBezTo>
                      <a:pt x="4086" y="2090"/>
                      <a:pt x="4149" y="1932"/>
                      <a:pt x="4181" y="1805"/>
                    </a:cubicBezTo>
                    <a:cubicBezTo>
                      <a:pt x="4339" y="1203"/>
                      <a:pt x="4371" y="602"/>
                      <a:pt x="42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95;p65"/>
              <p:cNvSpPr/>
              <p:nvPr/>
            </p:nvSpPr>
            <p:spPr>
              <a:xfrm>
                <a:off x="904925" y="901875"/>
                <a:ext cx="5782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901" extrusionOk="0">
                    <a:moveTo>
                      <a:pt x="2281" y="1"/>
                    </a:moveTo>
                    <a:lnTo>
                      <a:pt x="2281" y="1"/>
                    </a:lnTo>
                    <a:cubicBezTo>
                      <a:pt x="2154" y="222"/>
                      <a:pt x="2028" y="412"/>
                      <a:pt x="1838" y="603"/>
                    </a:cubicBezTo>
                    <a:cubicBezTo>
                      <a:pt x="1679" y="793"/>
                      <a:pt x="1489" y="951"/>
                      <a:pt x="1299" y="1109"/>
                    </a:cubicBezTo>
                    <a:cubicBezTo>
                      <a:pt x="1109" y="1236"/>
                      <a:pt x="888" y="1363"/>
                      <a:pt x="666" y="1489"/>
                    </a:cubicBezTo>
                    <a:lnTo>
                      <a:pt x="1" y="1901"/>
                    </a:lnTo>
                    <a:cubicBezTo>
                      <a:pt x="286" y="1901"/>
                      <a:pt x="539" y="1869"/>
                      <a:pt x="793" y="1774"/>
                    </a:cubicBezTo>
                    <a:cubicBezTo>
                      <a:pt x="1078" y="1679"/>
                      <a:pt x="1299" y="1553"/>
                      <a:pt x="1521" y="1394"/>
                    </a:cubicBezTo>
                    <a:cubicBezTo>
                      <a:pt x="1743" y="1236"/>
                      <a:pt x="1933" y="1014"/>
                      <a:pt x="2091" y="793"/>
                    </a:cubicBezTo>
                    <a:cubicBezTo>
                      <a:pt x="2249" y="539"/>
                      <a:pt x="2313" y="254"/>
                      <a:pt x="22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96;p65"/>
              <p:cNvSpPr/>
              <p:nvPr/>
            </p:nvSpPr>
            <p:spPr>
              <a:xfrm>
                <a:off x="548650" y="908225"/>
                <a:ext cx="13937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9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1" y="349"/>
                      <a:pt x="792" y="665"/>
                      <a:pt x="1236" y="919"/>
                    </a:cubicBezTo>
                    <a:cubicBezTo>
                      <a:pt x="1648" y="1172"/>
                      <a:pt x="2123" y="1362"/>
                      <a:pt x="2598" y="1552"/>
                    </a:cubicBezTo>
                    <a:cubicBezTo>
                      <a:pt x="3073" y="1710"/>
                      <a:pt x="3579" y="1837"/>
                      <a:pt x="4086" y="1900"/>
                    </a:cubicBezTo>
                    <a:cubicBezTo>
                      <a:pt x="4399" y="1939"/>
                      <a:pt x="4712" y="1966"/>
                      <a:pt x="5018" y="1966"/>
                    </a:cubicBezTo>
                    <a:cubicBezTo>
                      <a:pt x="5207" y="1966"/>
                      <a:pt x="5393" y="1956"/>
                      <a:pt x="5574" y="1932"/>
                    </a:cubicBezTo>
                    <a:cubicBezTo>
                      <a:pt x="5099" y="1837"/>
                      <a:pt x="4593" y="1742"/>
                      <a:pt x="4118" y="1615"/>
                    </a:cubicBezTo>
                    <a:cubicBezTo>
                      <a:pt x="3674" y="1489"/>
                      <a:pt x="3199" y="1330"/>
                      <a:pt x="2724" y="1172"/>
                    </a:cubicBezTo>
                    <a:cubicBezTo>
                      <a:pt x="2249" y="1045"/>
                      <a:pt x="1806" y="855"/>
                      <a:pt x="1363" y="634"/>
                    </a:cubicBezTo>
                    <a:cubicBezTo>
                      <a:pt x="919" y="444"/>
                      <a:pt x="444" y="222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1710;p63"/>
          <p:cNvSpPr txBox="1">
            <a:spLocks/>
          </p:cNvSpPr>
          <p:nvPr/>
        </p:nvSpPr>
        <p:spPr>
          <a:xfrm>
            <a:off x="3071802" y="285734"/>
            <a:ext cx="3786214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tabLst/>
              <a:defRPr/>
            </a:pP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2. BENTUK SEDIAAN</a:t>
            </a:r>
            <a:r>
              <a:rPr lang="id-ID" sz="15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MELIPUTI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:</a:t>
            </a:r>
            <a:endParaRPr kumimoji="0" lang="id-ID" sz="15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2428860" y="1000114"/>
            <a:ext cx="5715040" cy="571504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id-ID" sz="1600" spc="-10" dirty="0">
                <a:latin typeface="Calibri"/>
                <a:cs typeface="Calibri"/>
              </a:rPr>
              <a:t>Bentuk </a:t>
            </a:r>
            <a:r>
              <a:rPr lang="id-ID" sz="1600" spc="-5" dirty="0">
                <a:latin typeface="Calibri"/>
                <a:cs typeface="Calibri"/>
              </a:rPr>
              <a:t>sediaan </a:t>
            </a:r>
            <a:r>
              <a:rPr lang="id-ID" sz="1600" spc="-10" dirty="0">
                <a:latin typeface="Calibri"/>
                <a:cs typeface="Calibri"/>
              </a:rPr>
              <a:t>tidak </a:t>
            </a:r>
            <a:r>
              <a:rPr lang="id-ID" sz="1600" spc="-5" dirty="0">
                <a:latin typeface="Calibri"/>
                <a:cs typeface="Calibri"/>
              </a:rPr>
              <a:t>sesuai </a:t>
            </a:r>
            <a:r>
              <a:rPr lang="id-ID" sz="1600" spc="-15" dirty="0">
                <a:latin typeface="Calibri"/>
                <a:cs typeface="Calibri"/>
              </a:rPr>
              <a:t>dengan kondisi </a:t>
            </a:r>
            <a:r>
              <a:rPr lang="id-ID" sz="1600" spc="-10" dirty="0">
                <a:latin typeface="Calibri"/>
                <a:cs typeface="Calibri"/>
              </a:rPr>
              <a:t>pasien/penyakit</a:t>
            </a:r>
            <a:endParaRPr lang="id-ID" dirty="0">
              <a:latin typeface="Calibri"/>
              <a:cs typeface="Calibri"/>
            </a:endParaRPr>
          </a:p>
          <a:p>
            <a:pPr marL="342900" indent="-342900" algn="ctr">
              <a:buAutoNum type="arabicPeriod"/>
            </a:pPr>
            <a:endParaRPr lang="id-ID" dirty="0">
              <a:latin typeface="Calibri"/>
              <a:cs typeface="Calibri"/>
            </a:endParaRPr>
          </a:p>
          <a:p>
            <a:pPr marL="342900" indent="-342900" algn="ctr"/>
            <a:endParaRPr lang="id-ID" dirty="0">
              <a:latin typeface="Calibri"/>
              <a:cs typeface="Calibri"/>
            </a:endParaRPr>
          </a:p>
        </p:txBody>
      </p:sp>
      <p:sp>
        <p:nvSpPr>
          <p:cNvPr id="81" name="Google Shape;1710;p63"/>
          <p:cNvSpPr txBox="1">
            <a:spLocks/>
          </p:cNvSpPr>
          <p:nvPr/>
        </p:nvSpPr>
        <p:spPr>
          <a:xfrm>
            <a:off x="3000364" y="1785932"/>
            <a:ext cx="464347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tabLst/>
              <a:defRPr/>
            </a:pPr>
            <a:r>
              <a:rPr lang="id-ID" sz="15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. PENGATURAN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DOSIS OBAT 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MELIPUTI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:</a:t>
            </a:r>
            <a:endParaRPr kumimoji="0" lang="id-ID" sz="15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2" name="Snip and Round Single Corner Rectangle 81"/>
          <p:cNvSpPr/>
          <p:nvPr/>
        </p:nvSpPr>
        <p:spPr>
          <a:xfrm>
            <a:off x="2357422" y="2428874"/>
            <a:ext cx="5715040" cy="1643056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Dosis</a:t>
            </a:r>
            <a:r>
              <a:rPr lang="id-ID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id-ID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id-ID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Dosis</a:t>
            </a:r>
            <a:r>
              <a:rPr lang="id-ID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id-ID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id-ID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 </a:t>
            </a:r>
          </a:p>
          <a:p>
            <a:pPr marL="342900" indent="-342900">
              <a:buFont typeface="+mj-lt"/>
              <a:buAutoNum type="arabicPeriod"/>
            </a:pP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Frekuensi penggunaan obat tidak cukup (kurang)</a:t>
            </a:r>
          </a:p>
          <a:p>
            <a:pPr marL="342900" indent="-342900">
              <a:buFont typeface="+mj-lt"/>
              <a:buAutoNum type="arabicPeriod"/>
            </a:pP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Frekuensi penggunaan obat telalu sering (berlebih)</a:t>
            </a:r>
          </a:p>
          <a:p>
            <a:pPr marL="342900" indent="-342900">
              <a:buFont typeface="+mj-lt"/>
              <a:buAutoNum type="arabicPeriod"/>
            </a:pP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 pemberian obat tidak sesuai atau intruksi tidak jelas</a:t>
            </a:r>
          </a:p>
          <a:p>
            <a:pPr marL="342900" indent="-342900"/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1736" y="1571618"/>
            <a:ext cx="3929058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APA YANG KAMU TAU TENTANG DRP ?</a:t>
            </a:r>
          </a:p>
          <a:p>
            <a:pPr algn="ctr"/>
            <a:endParaRPr lang="id-ID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28;p65"/>
          <p:cNvGrpSpPr/>
          <p:nvPr/>
        </p:nvGrpSpPr>
        <p:grpSpPr>
          <a:xfrm>
            <a:off x="148496" y="1785932"/>
            <a:ext cx="1708860" cy="3090810"/>
            <a:chOff x="720000" y="552510"/>
            <a:chExt cx="2093100" cy="4051482"/>
          </a:xfrm>
        </p:grpSpPr>
        <p:sp>
          <p:nvSpPr>
            <p:cNvPr id="11" name="Google Shape;1729;p65"/>
            <p:cNvSpPr/>
            <p:nvPr/>
          </p:nvSpPr>
          <p:spPr>
            <a:xfrm>
              <a:off x="720000" y="552510"/>
              <a:ext cx="1971900" cy="1971900"/>
            </a:xfrm>
            <a:prstGeom prst="ellipse">
              <a:avLst/>
            </a:prstGeom>
            <a:solidFill>
              <a:srgbClr val="FFFFFF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730;p65"/>
            <p:cNvGrpSpPr/>
            <p:nvPr/>
          </p:nvGrpSpPr>
          <p:grpSpPr>
            <a:xfrm>
              <a:off x="883650" y="744832"/>
              <a:ext cx="1929450" cy="3859164"/>
              <a:chOff x="0" y="741750"/>
              <a:chExt cx="1929450" cy="3862250"/>
            </a:xfrm>
          </p:grpSpPr>
          <p:sp>
            <p:nvSpPr>
              <p:cNvPr id="13" name="Google Shape;1731;p65"/>
              <p:cNvSpPr/>
              <p:nvPr/>
            </p:nvSpPr>
            <p:spPr>
              <a:xfrm>
                <a:off x="0" y="1878875"/>
                <a:ext cx="475850" cy="1101225"/>
              </a:xfrm>
              <a:custGeom>
                <a:avLst/>
                <a:gdLst/>
                <a:ahLst/>
                <a:cxnLst/>
                <a:rect l="l" t="t" r="r" b="b"/>
                <a:pathLst>
                  <a:path w="19034" h="44049" extrusionOk="0">
                    <a:moveTo>
                      <a:pt x="10768" y="0"/>
                    </a:moveTo>
                    <a:cubicBezTo>
                      <a:pt x="10768" y="0"/>
                      <a:pt x="9279" y="20807"/>
                      <a:pt x="5194" y="30688"/>
                    </a:cubicBezTo>
                    <a:cubicBezTo>
                      <a:pt x="4845" y="31543"/>
                      <a:pt x="4402" y="32398"/>
                      <a:pt x="3927" y="33189"/>
                    </a:cubicBezTo>
                    <a:cubicBezTo>
                      <a:pt x="2470" y="33981"/>
                      <a:pt x="1774" y="34393"/>
                      <a:pt x="1457" y="34583"/>
                    </a:cubicBezTo>
                    <a:cubicBezTo>
                      <a:pt x="1299" y="34678"/>
                      <a:pt x="1204" y="34836"/>
                      <a:pt x="1204" y="35026"/>
                    </a:cubicBezTo>
                    <a:lnTo>
                      <a:pt x="1204" y="35596"/>
                    </a:lnTo>
                    <a:cubicBezTo>
                      <a:pt x="1204" y="35880"/>
                      <a:pt x="1458" y="36113"/>
                      <a:pt x="1761" y="36113"/>
                    </a:cubicBezTo>
                    <a:cubicBezTo>
                      <a:pt x="1796" y="36113"/>
                      <a:pt x="1832" y="36110"/>
                      <a:pt x="1869" y="36103"/>
                    </a:cubicBezTo>
                    <a:lnTo>
                      <a:pt x="4212" y="35533"/>
                    </a:lnTo>
                    <a:lnTo>
                      <a:pt x="4275" y="35470"/>
                    </a:lnTo>
                    <a:lnTo>
                      <a:pt x="4275" y="35470"/>
                    </a:lnTo>
                    <a:cubicBezTo>
                      <a:pt x="4275" y="35470"/>
                      <a:pt x="1963" y="39048"/>
                      <a:pt x="222" y="40695"/>
                    </a:cubicBezTo>
                    <a:cubicBezTo>
                      <a:pt x="0" y="40885"/>
                      <a:pt x="0" y="41202"/>
                      <a:pt x="158" y="41423"/>
                    </a:cubicBezTo>
                    <a:cubicBezTo>
                      <a:pt x="257" y="41554"/>
                      <a:pt x="406" y="41617"/>
                      <a:pt x="557" y="41617"/>
                    </a:cubicBezTo>
                    <a:cubicBezTo>
                      <a:pt x="699" y="41617"/>
                      <a:pt x="843" y="41562"/>
                      <a:pt x="950" y="41455"/>
                    </a:cubicBezTo>
                    <a:cubicBezTo>
                      <a:pt x="1837" y="40568"/>
                      <a:pt x="3990" y="38320"/>
                      <a:pt x="4782" y="37021"/>
                    </a:cubicBezTo>
                    <a:lnTo>
                      <a:pt x="4782" y="37021"/>
                    </a:lnTo>
                    <a:cubicBezTo>
                      <a:pt x="4085" y="38636"/>
                      <a:pt x="1679" y="41423"/>
                      <a:pt x="823" y="42405"/>
                    </a:cubicBezTo>
                    <a:cubicBezTo>
                      <a:pt x="633" y="42595"/>
                      <a:pt x="633" y="42880"/>
                      <a:pt x="823" y="43102"/>
                    </a:cubicBezTo>
                    <a:cubicBezTo>
                      <a:pt x="918" y="43197"/>
                      <a:pt x="1045" y="43228"/>
                      <a:pt x="1172" y="43228"/>
                    </a:cubicBezTo>
                    <a:cubicBezTo>
                      <a:pt x="1299" y="43228"/>
                      <a:pt x="1425" y="43197"/>
                      <a:pt x="1520" y="43102"/>
                    </a:cubicBezTo>
                    <a:cubicBezTo>
                      <a:pt x="2755" y="41930"/>
                      <a:pt x="3864" y="40663"/>
                      <a:pt x="4877" y="39333"/>
                    </a:cubicBezTo>
                    <a:lnTo>
                      <a:pt x="4877" y="39333"/>
                    </a:lnTo>
                    <a:cubicBezTo>
                      <a:pt x="3420" y="41677"/>
                      <a:pt x="3040" y="42373"/>
                      <a:pt x="2217" y="43323"/>
                    </a:cubicBezTo>
                    <a:cubicBezTo>
                      <a:pt x="2059" y="43482"/>
                      <a:pt x="2059" y="43703"/>
                      <a:pt x="2217" y="43893"/>
                    </a:cubicBezTo>
                    <a:cubicBezTo>
                      <a:pt x="2299" y="43992"/>
                      <a:pt x="2424" y="44048"/>
                      <a:pt x="2552" y="44048"/>
                    </a:cubicBezTo>
                    <a:cubicBezTo>
                      <a:pt x="2670" y="44048"/>
                      <a:pt x="2791" y="44000"/>
                      <a:pt x="2882" y="43893"/>
                    </a:cubicBezTo>
                    <a:cubicBezTo>
                      <a:pt x="3832" y="42912"/>
                      <a:pt x="4719" y="41867"/>
                      <a:pt x="5510" y="40727"/>
                    </a:cubicBezTo>
                    <a:lnTo>
                      <a:pt x="5510" y="40727"/>
                    </a:lnTo>
                    <a:cubicBezTo>
                      <a:pt x="4782" y="42057"/>
                      <a:pt x="4339" y="42785"/>
                      <a:pt x="4085" y="43197"/>
                    </a:cubicBezTo>
                    <a:cubicBezTo>
                      <a:pt x="3959" y="43387"/>
                      <a:pt x="3990" y="43672"/>
                      <a:pt x="4180" y="43830"/>
                    </a:cubicBezTo>
                    <a:cubicBezTo>
                      <a:pt x="4275" y="43925"/>
                      <a:pt x="4402" y="43957"/>
                      <a:pt x="4529" y="43957"/>
                    </a:cubicBezTo>
                    <a:cubicBezTo>
                      <a:pt x="4719" y="43957"/>
                      <a:pt x="4877" y="43862"/>
                      <a:pt x="4972" y="43703"/>
                    </a:cubicBezTo>
                    <a:cubicBezTo>
                      <a:pt x="5922" y="41898"/>
                      <a:pt x="8867" y="36198"/>
                      <a:pt x="9247" y="34108"/>
                    </a:cubicBezTo>
                    <a:cubicBezTo>
                      <a:pt x="9247" y="34108"/>
                      <a:pt x="9469" y="33633"/>
                      <a:pt x="9817" y="32778"/>
                    </a:cubicBezTo>
                    <a:cubicBezTo>
                      <a:pt x="11876" y="27742"/>
                      <a:pt x="19033" y="9754"/>
                      <a:pt x="18431" y="1837"/>
                    </a:cubicBezTo>
                    <a:cubicBezTo>
                      <a:pt x="15676" y="697"/>
                      <a:pt x="10768" y="0"/>
                      <a:pt x="10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32;p65"/>
              <p:cNvSpPr/>
              <p:nvPr/>
            </p:nvSpPr>
            <p:spPr>
              <a:xfrm>
                <a:off x="1080700" y="1788625"/>
                <a:ext cx="652400" cy="548225"/>
              </a:xfrm>
              <a:custGeom>
                <a:avLst/>
                <a:gdLst/>
                <a:ahLst/>
                <a:cxnLst/>
                <a:rect l="l" t="t" r="r" b="b"/>
                <a:pathLst>
                  <a:path w="26096" h="21929" extrusionOk="0">
                    <a:moveTo>
                      <a:pt x="6176" y="0"/>
                    </a:moveTo>
                    <a:lnTo>
                      <a:pt x="0" y="5669"/>
                    </a:lnTo>
                    <a:cubicBezTo>
                      <a:pt x="0" y="5669"/>
                      <a:pt x="2312" y="12003"/>
                      <a:pt x="4497" y="17988"/>
                    </a:cubicBezTo>
                    <a:cubicBezTo>
                      <a:pt x="5453" y="20549"/>
                      <a:pt x="7816" y="21929"/>
                      <a:pt x="10200" y="21929"/>
                    </a:cubicBezTo>
                    <a:cubicBezTo>
                      <a:pt x="12002" y="21929"/>
                      <a:pt x="13816" y="21140"/>
                      <a:pt x="15043" y="19476"/>
                    </a:cubicBezTo>
                    <a:lnTo>
                      <a:pt x="18685" y="14504"/>
                    </a:lnTo>
                    <a:lnTo>
                      <a:pt x="19667" y="13206"/>
                    </a:lnTo>
                    <a:lnTo>
                      <a:pt x="21757" y="10387"/>
                    </a:lnTo>
                    <a:cubicBezTo>
                      <a:pt x="21783" y="10388"/>
                      <a:pt x="21809" y="10389"/>
                      <a:pt x="21834" y="10389"/>
                    </a:cubicBezTo>
                    <a:cubicBezTo>
                      <a:pt x="22882" y="10389"/>
                      <a:pt x="23858" y="9762"/>
                      <a:pt x="24291" y="8804"/>
                    </a:cubicBezTo>
                    <a:lnTo>
                      <a:pt x="25874" y="5099"/>
                    </a:lnTo>
                    <a:cubicBezTo>
                      <a:pt x="26096" y="4529"/>
                      <a:pt x="25716" y="3927"/>
                      <a:pt x="25114" y="3927"/>
                    </a:cubicBezTo>
                    <a:lnTo>
                      <a:pt x="20744" y="3864"/>
                    </a:lnTo>
                    <a:cubicBezTo>
                      <a:pt x="20332" y="3864"/>
                      <a:pt x="19984" y="4117"/>
                      <a:pt x="19889" y="4529"/>
                    </a:cubicBezTo>
                    <a:lnTo>
                      <a:pt x="19540" y="5985"/>
                    </a:lnTo>
                    <a:cubicBezTo>
                      <a:pt x="19488" y="6212"/>
                      <a:pt x="19302" y="6333"/>
                      <a:pt x="19113" y="6333"/>
                    </a:cubicBezTo>
                    <a:cubicBezTo>
                      <a:pt x="18959" y="6333"/>
                      <a:pt x="18802" y="6252"/>
                      <a:pt x="18717" y="6080"/>
                    </a:cubicBezTo>
                    <a:lnTo>
                      <a:pt x="18178" y="4972"/>
                    </a:lnTo>
                    <a:cubicBezTo>
                      <a:pt x="18040" y="4705"/>
                      <a:pt x="17811" y="4593"/>
                      <a:pt x="17582" y="4593"/>
                    </a:cubicBezTo>
                    <a:cubicBezTo>
                      <a:pt x="17132" y="4593"/>
                      <a:pt x="16681" y="5028"/>
                      <a:pt x="16912" y="5574"/>
                    </a:cubicBezTo>
                    <a:lnTo>
                      <a:pt x="17925" y="7886"/>
                    </a:lnTo>
                    <a:lnTo>
                      <a:pt x="16152" y="9944"/>
                    </a:lnTo>
                    <a:lnTo>
                      <a:pt x="12256" y="14441"/>
                    </a:lnTo>
                    <a:cubicBezTo>
                      <a:pt x="12017" y="14669"/>
                      <a:pt x="11721" y="14773"/>
                      <a:pt x="11428" y="14773"/>
                    </a:cubicBezTo>
                    <a:cubicBezTo>
                      <a:pt x="10905" y="14773"/>
                      <a:pt x="10392" y="14439"/>
                      <a:pt x="10229" y="13871"/>
                    </a:cubicBezTo>
                    <a:cubicBezTo>
                      <a:pt x="9058" y="9659"/>
                      <a:pt x="6398" y="127"/>
                      <a:pt x="6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33;p65"/>
              <p:cNvSpPr/>
              <p:nvPr/>
            </p:nvSpPr>
            <p:spPr>
              <a:xfrm>
                <a:off x="460775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0" y="1"/>
                    </a:moveTo>
                    <a:lnTo>
                      <a:pt x="3357" y="21124"/>
                    </a:lnTo>
                    <a:lnTo>
                      <a:pt x="8013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34;p65"/>
              <p:cNvSpPr/>
              <p:nvPr/>
            </p:nvSpPr>
            <p:spPr>
              <a:xfrm>
                <a:off x="690375" y="1376125"/>
                <a:ext cx="2074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12130" extrusionOk="0">
                    <a:moveTo>
                      <a:pt x="6936" y="1"/>
                    </a:moveTo>
                    <a:lnTo>
                      <a:pt x="792" y="602"/>
                    </a:lnTo>
                    <a:lnTo>
                      <a:pt x="507" y="3801"/>
                    </a:lnTo>
                    <a:lnTo>
                      <a:pt x="1" y="9976"/>
                    </a:lnTo>
                    <a:lnTo>
                      <a:pt x="4276" y="12130"/>
                    </a:lnTo>
                    <a:lnTo>
                      <a:pt x="8298" y="9280"/>
                    </a:lnTo>
                    <a:lnTo>
                      <a:pt x="7506" y="3927"/>
                    </a:lnTo>
                    <a:lnTo>
                      <a:pt x="6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35;p65"/>
              <p:cNvSpPr/>
              <p:nvPr/>
            </p:nvSpPr>
            <p:spPr>
              <a:xfrm>
                <a:off x="703050" y="1376125"/>
                <a:ext cx="17500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5226" extrusionOk="0">
                    <a:moveTo>
                      <a:pt x="6429" y="1"/>
                    </a:moveTo>
                    <a:lnTo>
                      <a:pt x="285" y="602"/>
                    </a:lnTo>
                    <a:lnTo>
                      <a:pt x="0" y="3801"/>
                    </a:lnTo>
                    <a:cubicBezTo>
                      <a:pt x="1235" y="4529"/>
                      <a:pt x="2597" y="5036"/>
                      <a:pt x="3991" y="5226"/>
                    </a:cubicBezTo>
                    <a:cubicBezTo>
                      <a:pt x="5067" y="5004"/>
                      <a:pt x="6112" y="4561"/>
                      <a:pt x="6999" y="3927"/>
                    </a:cubicBezTo>
                    <a:lnTo>
                      <a:pt x="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36;p65"/>
              <p:cNvSpPr/>
              <p:nvPr/>
            </p:nvSpPr>
            <p:spPr>
              <a:xfrm>
                <a:off x="542325" y="843150"/>
                <a:ext cx="498800" cy="606625"/>
              </a:xfrm>
              <a:custGeom>
                <a:avLst/>
                <a:gdLst/>
                <a:ahLst/>
                <a:cxnLst/>
                <a:rect l="l" t="t" r="r" b="b"/>
                <a:pathLst>
                  <a:path w="19952" h="24265" extrusionOk="0">
                    <a:moveTo>
                      <a:pt x="8850" y="0"/>
                    </a:moveTo>
                    <a:cubicBezTo>
                      <a:pt x="5792" y="0"/>
                      <a:pt x="2622" y="1319"/>
                      <a:pt x="95" y="4883"/>
                    </a:cubicBezTo>
                    <a:cubicBezTo>
                      <a:pt x="0" y="6593"/>
                      <a:pt x="64" y="8335"/>
                      <a:pt x="222" y="10045"/>
                    </a:cubicBezTo>
                    <a:cubicBezTo>
                      <a:pt x="412" y="12136"/>
                      <a:pt x="855" y="14194"/>
                      <a:pt x="1552" y="16189"/>
                    </a:cubicBezTo>
                    <a:cubicBezTo>
                      <a:pt x="2914" y="20021"/>
                      <a:pt x="5542" y="23536"/>
                      <a:pt x="10420" y="24265"/>
                    </a:cubicBezTo>
                    <a:cubicBezTo>
                      <a:pt x="13871" y="23568"/>
                      <a:pt x="16785" y="20401"/>
                      <a:pt x="18432" y="16189"/>
                    </a:cubicBezTo>
                    <a:cubicBezTo>
                      <a:pt x="19065" y="14574"/>
                      <a:pt x="19477" y="12896"/>
                      <a:pt x="19730" y="11185"/>
                    </a:cubicBezTo>
                    <a:cubicBezTo>
                      <a:pt x="19889" y="9950"/>
                      <a:pt x="19952" y="8684"/>
                      <a:pt x="19889" y="7449"/>
                    </a:cubicBezTo>
                    <a:cubicBezTo>
                      <a:pt x="19542" y="4309"/>
                      <a:pt x="14378" y="0"/>
                      <a:pt x="8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37;p65"/>
              <p:cNvSpPr/>
              <p:nvPr/>
            </p:nvSpPr>
            <p:spPr>
              <a:xfrm>
                <a:off x="971450" y="893975"/>
                <a:ext cx="137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1338" extrusionOk="0">
                    <a:moveTo>
                      <a:pt x="1995" y="0"/>
                    </a:moveTo>
                    <a:cubicBezTo>
                      <a:pt x="1995" y="0"/>
                      <a:pt x="1013" y="1140"/>
                      <a:pt x="0" y="2185"/>
                    </a:cubicBezTo>
                    <a:cubicBezTo>
                      <a:pt x="1900" y="4212"/>
                      <a:pt x="665" y="11338"/>
                      <a:pt x="665" y="11338"/>
                    </a:cubicBezTo>
                    <a:lnTo>
                      <a:pt x="2755" y="11338"/>
                    </a:lnTo>
                    <a:cubicBezTo>
                      <a:pt x="5510" y="2344"/>
                      <a:pt x="1995" y="0"/>
                      <a:pt x="1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38;p65"/>
              <p:cNvSpPr/>
              <p:nvPr/>
            </p:nvSpPr>
            <p:spPr>
              <a:xfrm>
                <a:off x="412625" y="741750"/>
                <a:ext cx="66385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26554" h="19201" extrusionOk="0">
                    <a:moveTo>
                      <a:pt x="11379" y="1"/>
                    </a:moveTo>
                    <a:cubicBezTo>
                      <a:pt x="8785" y="1"/>
                      <a:pt x="5975" y="1228"/>
                      <a:pt x="5315" y="4474"/>
                    </a:cubicBezTo>
                    <a:cubicBezTo>
                      <a:pt x="5154" y="4432"/>
                      <a:pt x="4995" y="4412"/>
                      <a:pt x="4839" y="4412"/>
                    </a:cubicBezTo>
                    <a:cubicBezTo>
                      <a:pt x="1818" y="4412"/>
                      <a:pt x="1" y="12073"/>
                      <a:pt x="4428" y="18187"/>
                    </a:cubicBezTo>
                    <a:cubicBezTo>
                      <a:pt x="4872" y="18408"/>
                      <a:pt x="5252" y="18757"/>
                      <a:pt x="5505" y="19200"/>
                    </a:cubicBezTo>
                    <a:lnTo>
                      <a:pt x="5442" y="19042"/>
                    </a:lnTo>
                    <a:cubicBezTo>
                      <a:pt x="5442" y="19042"/>
                      <a:pt x="7247" y="13215"/>
                      <a:pt x="6202" y="8274"/>
                    </a:cubicBezTo>
                    <a:lnTo>
                      <a:pt x="6202" y="8274"/>
                    </a:lnTo>
                    <a:cubicBezTo>
                      <a:pt x="9211" y="9606"/>
                      <a:pt x="13768" y="10777"/>
                      <a:pt x="17662" y="10777"/>
                    </a:cubicBezTo>
                    <a:cubicBezTo>
                      <a:pt x="20900" y="10777"/>
                      <a:pt x="23679" y="9967"/>
                      <a:pt x="24728" y="7768"/>
                    </a:cubicBezTo>
                    <a:cubicBezTo>
                      <a:pt x="26553" y="3890"/>
                      <a:pt x="25031" y="2527"/>
                      <a:pt x="23214" y="2527"/>
                    </a:cubicBezTo>
                    <a:cubicBezTo>
                      <a:pt x="22761" y="2527"/>
                      <a:pt x="22289" y="2612"/>
                      <a:pt x="21846" y="2764"/>
                    </a:cubicBezTo>
                    <a:cubicBezTo>
                      <a:pt x="21846" y="1160"/>
                      <a:pt x="20595" y="84"/>
                      <a:pt x="19093" y="84"/>
                    </a:cubicBezTo>
                    <a:cubicBezTo>
                      <a:pt x="18045" y="84"/>
                      <a:pt x="16875" y="608"/>
                      <a:pt x="15924" y="1845"/>
                    </a:cubicBezTo>
                    <a:cubicBezTo>
                      <a:pt x="15274" y="739"/>
                      <a:pt x="13391" y="1"/>
                      <a:pt x="1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39;p65"/>
              <p:cNvSpPr/>
              <p:nvPr/>
            </p:nvSpPr>
            <p:spPr>
              <a:xfrm>
                <a:off x="960350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1" y="1"/>
                    </a:moveTo>
                    <a:lnTo>
                      <a:pt x="1" y="21124"/>
                    </a:lnTo>
                    <a:lnTo>
                      <a:pt x="4656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40;p65"/>
              <p:cNvSpPr/>
              <p:nvPr/>
            </p:nvSpPr>
            <p:spPr>
              <a:xfrm>
                <a:off x="96035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" y="1"/>
                    </a:moveTo>
                    <a:lnTo>
                      <a:pt x="1" y="761"/>
                    </a:lnTo>
                    <a:lnTo>
                      <a:pt x="1" y="5353"/>
                    </a:lnTo>
                    <a:lnTo>
                      <a:pt x="15772" y="5353"/>
                    </a:lnTo>
                    <a:lnTo>
                      <a:pt x="5479" y="1"/>
                    </a:lnTo>
                    <a:cubicBezTo>
                      <a:pt x="5479" y="1"/>
                      <a:pt x="4044" y="733"/>
                      <a:pt x="2420" y="733"/>
                    </a:cubicBezTo>
                    <a:cubicBezTo>
                      <a:pt x="1609" y="733"/>
                      <a:pt x="750" y="55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1;p65"/>
              <p:cNvSpPr/>
              <p:nvPr/>
            </p:nvSpPr>
            <p:spPr>
              <a:xfrm>
                <a:off x="324600" y="2399825"/>
                <a:ext cx="911300" cy="2016550"/>
              </a:xfrm>
              <a:custGeom>
                <a:avLst/>
                <a:gdLst/>
                <a:ahLst/>
                <a:cxnLst/>
                <a:rect l="l" t="t" r="r" b="b"/>
                <a:pathLst>
                  <a:path w="36452" h="80662" extrusionOk="0">
                    <a:moveTo>
                      <a:pt x="6524" y="0"/>
                    </a:moveTo>
                    <a:lnTo>
                      <a:pt x="5447" y="9754"/>
                    </a:lnTo>
                    <a:lnTo>
                      <a:pt x="5321" y="10895"/>
                    </a:lnTo>
                    <a:lnTo>
                      <a:pt x="5004" y="13966"/>
                    </a:lnTo>
                    <a:lnTo>
                      <a:pt x="4782" y="15867"/>
                    </a:lnTo>
                    <a:lnTo>
                      <a:pt x="285" y="76513"/>
                    </a:lnTo>
                    <a:lnTo>
                      <a:pt x="222" y="77684"/>
                    </a:lnTo>
                    <a:lnTo>
                      <a:pt x="0" y="80661"/>
                    </a:lnTo>
                    <a:lnTo>
                      <a:pt x="14568" y="80661"/>
                    </a:lnTo>
                    <a:lnTo>
                      <a:pt x="14790" y="77684"/>
                    </a:lnTo>
                    <a:lnTo>
                      <a:pt x="14885" y="76513"/>
                    </a:lnTo>
                    <a:lnTo>
                      <a:pt x="18558" y="30719"/>
                    </a:lnTo>
                    <a:lnTo>
                      <a:pt x="21947" y="76513"/>
                    </a:lnTo>
                    <a:lnTo>
                      <a:pt x="22042" y="77684"/>
                    </a:lnTo>
                    <a:lnTo>
                      <a:pt x="22264" y="80661"/>
                    </a:lnTo>
                    <a:lnTo>
                      <a:pt x="36452" y="80661"/>
                    </a:lnTo>
                    <a:lnTo>
                      <a:pt x="36230" y="77684"/>
                    </a:lnTo>
                    <a:lnTo>
                      <a:pt x="36166" y="76513"/>
                    </a:lnTo>
                    <a:lnTo>
                      <a:pt x="32018" y="15867"/>
                    </a:lnTo>
                    <a:lnTo>
                      <a:pt x="31828" y="13966"/>
                    </a:lnTo>
                    <a:lnTo>
                      <a:pt x="31479" y="10895"/>
                    </a:lnTo>
                    <a:lnTo>
                      <a:pt x="31353" y="9754"/>
                    </a:lnTo>
                    <a:lnTo>
                      <a:pt x="302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42;p65"/>
              <p:cNvSpPr/>
              <p:nvPr/>
            </p:nvSpPr>
            <p:spPr>
              <a:xfrm>
                <a:off x="444150" y="2399825"/>
                <a:ext cx="340475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867" extrusionOk="0">
                    <a:moveTo>
                      <a:pt x="1742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43;p65"/>
              <p:cNvSpPr/>
              <p:nvPr/>
            </p:nvSpPr>
            <p:spPr>
              <a:xfrm>
                <a:off x="784600" y="2399825"/>
                <a:ext cx="340450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5867" extrusionOk="0">
                    <a:moveTo>
                      <a:pt x="0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18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44;p65"/>
              <p:cNvSpPr/>
              <p:nvPr/>
            </p:nvSpPr>
            <p:spPr>
              <a:xfrm>
                <a:off x="784600" y="1570900"/>
                <a:ext cx="564525" cy="1178100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47124" extrusionOk="0">
                    <a:moveTo>
                      <a:pt x="4307" y="0"/>
                    </a:moveTo>
                    <a:lnTo>
                      <a:pt x="0" y="2692"/>
                    </a:lnTo>
                    <a:lnTo>
                      <a:pt x="0" y="47123"/>
                    </a:lnTo>
                    <a:lnTo>
                      <a:pt x="14283" y="47123"/>
                    </a:lnTo>
                    <a:lnTo>
                      <a:pt x="14061" y="44052"/>
                    </a:lnTo>
                    <a:lnTo>
                      <a:pt x="13966" y="42911"/>
                    </a:lnTo>
                    <a:lnTo>
                      <a:pt x="12288" y="19730"/>
                    </a:lnTo>
                    <a:lnTo>
                      <a:pt x="22580" y="13491"/>
                    </a:lnTo>
                    <a:lnTo>
                      <a:pt x="21092" y="11528"/>
                    </a:lnTo>
                    <a:lnTo>
                      <a:pt x="20617" y="10894"/>
                    </a:lnTo>
                    <a:lnTo>
                      <a:pt x="15645" y="4275"/>
                    </a:lnTo>
                    <a:lnTo>
                      <a:pt x="43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5;p65"/>
              <p:cNvSpPr/>
              <p:nvPr/>
            </p:nvSpPr>
            <p:spPr>
              <a:xfrm>
                <a:off x="220875" y="1572475"/>
                <a:ext cx="563750" cy="11765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47061" extrusionOk="0">
                    <a:moveTo>
                      <a:pt x="18717" y="0"/>
                    </a:moveTo>
                    <a:lnTo>
                      <a:pt x="6936" y="4212"/>
                    </a:lnTo>
                    <a:lnTo>
                      <a:pt x="1996" y="10736"/>
                    </a:lnTo>
                    <a:lnTo>
                      <a:pt x="1553" y="11370"/>
                    </a:lnTo>
                    <a:lnTo>
                      <a:pt x="1" y="13428"/>
                    </a:lnTo>
                    <a:lnTo>
                      <a:pt x="10262" y="19667"/>
                    </a:lnTo>
                    <a:lnTo>
                      <a:pt x="8583" y="42848"/>
                    </a:lnTo>
                    <a:lnTo>
                      <a:pt x="8520" y="43989"/>
                    </a:lnTo>
                    <a:lnTo>
                      <a:pt x="8298" y="47060"/>
                    </a:lnTo>
                    <a:lnTo>
                      <a:pt x="22549" y="47060"/>
                    </a:lnTo>
                    <a:lnTo>
                      <a:pt x="22549" y="2629"/>
                    </a:lnTo>
                    <a:lnTo>
                      <a:pt x="187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6;p65"/>
              <p:cNvSpPr/>
              <p:nvPr/>
            </p:nvSpPr>
            <p:spPr>
              <a:xfrm>
                <a:off x="433850" y="2643675"/>
                <a:ext cx="7023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28092" h="1141" extrusionOk="0">
                    <a:moveTo>
                      <a:pt x="64" y="0"/>
                    </a:moveTo>
                    <a:lnTo>
                      <a:pt x="1" y="1141"/>
                    </a:lnTo>
                    <a:lnTo>
                      <a:pt x="28091" y="1141"/>
                    </a:lnTo>
                    <a:lnTo>
                      <a:pt x="279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7;p65"/>
              <p:cNvSpPr/>
              <p:nvPr/>
            </p:nvSpPr>
            <p:spPr>
              <a:xfrm>
                <a:off x="0" y="2646050"/>
                <a:ext cx="245450" cy="33405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3362" extrusionOk="0">
                    <a:moveTo>
                      <a:pt x="5194" y="1"/>
                    </a:moveTo>
                    <a:cubicBezTo>
                      <a:pt x="4845" y="856"/>
                      <a:pt x="4402" y="1711"/>
                      <a:pt x="3927" y="2502"/>
                    </a:cubicBezTo>
                    <a:cubicBezTo>
                      <a:pt x="2470" y="3294"/>
                      <a:pt x="1774" y="3706"/>
                      <a:pt x="1457" y="3896"/>
                    </a:cubicBezTo>
                    <a:cubicBezTo>
                      <a:pt x="1299" y="3991"/>
                      <a:pt x="1204" y="4149"/>
                      <a:pt x="1204" y="4339"/>
                    </a:cubicBezTo>
                    <a:lnTo>
                      <a:pt x="1204" y="4909"/>
                    </a:lnTo>
                    <a:cubicBezTo>
                      <a:pt x="1204" y="5193"/>
                      <a:pt x="1458" y="5426"/>
                      <a:pt x="1761" y="5426"/>
                    </a:cubicBezTo>
                    <a:cubicBezTo>
                      <a:pt x="1796" y="5426"/>
                      <a:pt x="1832" y="5423"/>
                      <a:pt x="1869" y="5416"/>
                    </a:cubicBezTo>
                    <a:lnTo>
                      <a:pt x="4212" y="4846"/>
                    </a:lnTo>
                    <a:lnTo>
                      <a:pt x="4275" y="4783"/>
                    </a:lnTo>
                    <a:lnTo>
                      <a:pt x="4275" y="4783"/>
                    </a:lnTo>
                    <a:cubicBezTo>
                      <a:pt x="4275" y="4783"/>
                      <a:pt x="1963" y="8361"/>
                      <a:pt x="222" y="10008"/>
                    </a:cubicBezTo>
                    <a:cubicBezTo>
                      <a:pt x="0" y="10198"/>
                      <a:pt x="0" y="10515"/>
                      <a:pt x="158" y="10736"/>
                    </a:cubicBezTo>
                    <a:cubicBezTo>
                      <a:pt x="257" y="10867"/>
                      <a:pt x="406" y="10930"/>
                      <a:pt x="557" y="10930"/>
                    </a:cubicBezTo>
                    <a:cubicBezTo>
                      <a:pt x="699" y="10930"/>
                      <a:pt x="843" y="10875"/>
                      <a:pt x="950" y="10768"/>
                    </a:cubicBezTo>
                    <a:cubicBezTo>
                      <a:pt x="1837" y="9881"/>
                      <a:pt x="3990" y="7633"/>
                      <a:pt x="4782" y="6334"/>
                    </a:cubicBezTo>
                    <a:lnTo>
                      <a:pt x="4782" y="6334"/>
                    </a:lnTo>
                    <a:cubicBezTo>
                      <a:pt x="4085" y="7949"/>
                      <a:pt x="1679" y="10736"/>
                      <a:pt x="823" y="11718"/>
                    </a:cubicBezTo>
                    <a:cubicBezTo>
                      <a:pt x="633" y="11908"/>
                      <a:pt x="633" y="12193"/>
                      <a:pt x="823" y="12415"/>
                    </a:cubicBezTo>
                    <a:cubicBezTo>
                      <a:pt x="918" y="12510"/>
                      <a:pt x="1045" y="12541"/>
                      <a:pt x="1172" y="12541"/>
                    </a:cubicBezTo>
                    <a:cubicBezTo>
                      <a:pt x="1299" y="12541"/>
                      <a:pt x="1425" y="12510"/>
                      <a:pt x="1520" y="12415"/>
                    </a:cubicBezTo>
                    <a:cubicBezTo>
                      <a:pt x="2755" y="11243"/>
                      <a:pt x="3864" y="9976"/>
                      <a:pt x="4877" y="8646"/>
                    </a:cubicBezTo>
                    <a:lnTo>
                      <a:pt x="4877" y="8646"/>
                    </a:lnTo>
                    <a:cubicBezTo>
                      <a:pt x="3420" y="10990"/>
                      <a:pt x="3040" y="11686"/>
                      <a:pt x="2217" y="12636"/>
                    </a:cubicBezTo>
                    <a:cubicBezTo>
                      <a:pt x="2059" y="12795"/>
                      <a:pt x="2059" y="13016"/>
                      <a:pt x="2217" y="13206"/>
                    </a:cubicBezTo>
                    <a:cubicBezTo>
                      <a:pt x="2299" y="13305"/>
                      <a:pt x="2424" y="13361"/>
                      <a:pt x="2552" y="13361"/>
                    </a:cubicBezTo>
                    <a:cubicBezTo>
                      <a:pt x="2670" y="13361"/>
                      <a:pt x="2791" y="13313"/>
                      <a:pt x="2882" y="13206"/>
                    </a:cubicBezTo>
                    <a:cubicBezTo>
                      <a:pt x="3832" y="12225"/>
                      <a:pt x="4719" y="11180"/>
                      <a:pt x="5510" y="10040"/>
                    </a:cubicBezTo>
                    <a:lnTo>
                      <a:pt x="5510" y="10040"/>
                    </a:lnTo>
                    <a:cubicBezTo>
                      <a:pt x="4782" y="11370"/>
                      <a:pt x="4339" y="12098"/>
                      <a:pt x="4085" y="12510"/>
                    </a:cubicBezTo>
                    <a:cubicBezTo>
                      <a:pt x="3959" y="12700"/>
                      <a:pt x="3990" y="12985"/>
                      <a:pt x="4180" y="13143"/>
                    </a:cubicBezTo>
                    <a:cubicBezTo>
                      <a:pt x="4275" y="13238"/>
                      <a:pt x="4402" y="13270"/>
                      <a:pt x="4529" y="13270"/>
                    </a:cubicBezTo>
                    <a:cubicBezTo>
                      <a:pt x="4719" y="13270"/>
                      <a:pt x="4877" y="13175"/>
                      <a:pt x="4972" y="13016"/>
                    </a:cubicBezTo>
                    <a:cubicBezTo>
                      <a:pt x="5922" y="11211"/>
                      <a:pt x="8867" y="5511"/>
                      <a:pt x="9247" y="3421"/>
                    </a:cubicBezTo>
                    <a:cubicBezTo>
                      <a:pt x="9247" y="3421"/>
                      <a:pt x="9469" y="2946"/>
                      <a:pt x="9817" y="2091"/>
                    </a:cubicBezTo>
                    <a:cubicBezTo>
                      <a:pt x="8456" y="1489"/>
                      <a:pt x="6587" y="634"/>
                      <a:pt x="5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8;p65"/>
              <p:cNvSpPr/>
              <p:nvPr/>
            </p:nvSpPr>
            <p:spPr>
              <a:xfrm>
                <a:off x="1485275" y="1884400"/>
                <a:ext cx="248625" cy="266850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10674" extrusionOk="0">
                    <a:moveTo>
                      <a:pt x="4561" y="1"/>
                    </a:moveTo>
                    <a:cubicBezTo>
                      <a:pt x="4181" y="1"/>
                      <a:pt x="3832" y="286"/>
                      <a:pt x="3737" y="666"/>
                    </a:cubicBezTo>
                    <a:lnTo>
                      <a:pt x="3389" y="2123"/>
                    </a:lnTo>
                    <a:cubicBezTo>
                      <a:pt x="3337" y="2349"/>
                      <a:pt x="3141" y="2470"/>
                      <a:pt x="2949" y="2470"/>
                    </a:cubicBezTo>
                    <a:cubicBezTo>
                      <a:pt x="2792" y="2470"/>
                      <a:pt x="2637" y="2389"/>
                      <a:pt x="2565" y="2218"/>
                    </a:cubicBezTo>
                    <a:lnTo>
                      <a:pt x="2027" y="1109"/>
                    </a:lnTo>
                    <a:cubicBezTo>
                      <a:pt x="1888" y="853"/>
                      <a:pt x="1660" y="745"/>
                      <a:pt x="1431" y="745"/>
                    </a:cubicBezTo>
                    <a:cubicBezTo>
                      <a:pt x="981" y="745"/>
                      <a:pt x="529" y="1165"/>
                      <a:pt x="760" y="1711"/>
                    </a:cubicBezTo>
                    <a:lnTo>
                      <a:pt x="1774" y="4023"/>
                    </a:lnTo>
                    <a:lnTo>
                      <a:pt x="0" y="6081"/>
                    </a:lnTo>
                    <a:cubicBezTo>
                      <a:pt x="792" y="7602"/>
                      <a:pt x="1742" y="9438"/>
                      <a:pt x="2502" y="10673"/>
                    </a:cubicBezTo>
                    <a:lnTo>
                      <a:pt x="3484" y="9375"/>
                    </a:lnTo>
                    <a:lnTo>
                      <a:pt x="5574" y="6556"/>
                    </a:lnTo>
                    <a:cubicBezTo>
                      <a:pt x="5600" y="6557"/>
                      <a:pt x="5626" y="6558"/>
                      <a:pt x="5651" y="6558"/>
                    </a:cubicBezTo>
                    <a:cubicBezTo>
                      <a:pt x="6699" y="6558"/>
                      <a:pt x="7675" y="5931"/>
                      <a:pt x="8108" y="4973"/>
                    </a:cubicBezTo>
                    <a:lnTo>
                      <a:pt x="9691" y="1268"/>
                    </a:lnTo>
                    <a:cubicBezTo>
                      <a:pt x="9944" y="698"/>
                      <a:pt x="9564" y="64"/>
                      <a:pt x="8963" y="64"/>
                    </a:cubicBez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9;p65"/>
              <p:cNvSpPr/>
              <p:nvPr/>
            </p:nvSpPr>
            <p:spPr>
              <a:xfrm>
                <a:off x="1574725" y="1690450"/>
                <a:ext cx="354725" cy="486125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19445" extrusionOk="0">
                    <a:moveTo>
                      <a:pt x="1648" y="0"/>
                    </a:moveTo>
                    <a:cubicBezTo>
                      <a:pt x="729" y="0"/>
                      <a:pt x="1" y="760"/>
                      <a:pt x="1" y="1647"/>
                    </a:cubicBezTo>
                    <a:lnTo>
                      <a:pt x="1" y="17798"/>
                    </a:lnTo>
                    <a:cubicBezTo>
                      <a:pt x="1" y="18716"/>
                      <a:pt x="729" y="19445"/>
                      <a:pt x="1648" y="19445"/>
                    </a:cubicBezTo>
                    <a:lnTo>
                      <a:pt x="12542" y="19445"/>
                    </a:lnTo>
                    <a:cubicBezTo>
                      <a:pt x="13460" y="19445"/>
                      <a:pt x="14189" y="18716"/>
                      <a:pt x="14189" y="17798"/>
                    </a:cubicBezTo>
                    <a:lnTo>
                      <a:pt x="14189" y="1647"/>
                    </a:lnTo>
                    <a:cubicBezTo>
                      <a:pt x="14189" y="760"/>
                      <a:pt x="13460" y="0"/>
                      <a:pt x="12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50;p65"/>
              <p:cNvSpPr/>
              <p:nvPr/>
            </p:nvSpPr>
            <p:spPr>
              <a:xfrm>
                <a:off x="1609575" y="1717350"/>
                <a:ext cx="285050" cy="42520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7008" extrusionOk="0">
                    <a:moveTo>
                      <a:pt x="602" y="1"/>
                    </a:moveTo>
                    <a:cubicBezTo>
                      <a:pt x="285" y="1"/>
                      <a:pt x="0" y="286"/>
                      <a:pt x="0" y="634"/>
                    </a:cubicBezTo>
                    <a:lnTo>
                      <a:pt x="0" y="16405"/>
                    </a:lnTo>
                    <a:cubicBezTo>
                      <a:pt x="0" y="16722"/>
                      <a:pt x="285" y="17007"/>
                      <a:pt x="602" y="17007"/>
                    </a:cubicBezTo>
                    <a:lnTo>
                      <a:pt x="10799" y="17007"/>
                    </a:lnTo>
                    <a:cubicBezTo>
                      <a:pt x="11148" y="17007"/>
                      <a:pt x="11401" y="16722"/>
                      <a:pt x="11401" y="16405"/>
                    </a:cubicBezTo>
                    <a:lnTo>
                      <a:pt x="11401" y="634"/>
                    </a:lnTo>
                    <a:cubicBezTo>
                      <a:pt x="11401" y="286"/>
                      <a:pt x="11148" y="1"/>
                      <a:pt x="10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1;p65"/>
              <p:cNvSpPr/>
              <p:nvPr/>
            </p:nvSpPr>
            <p:spPr>
              <a:xfrm>
                <a:off x="1679250" y="1666700"/>
                <a:ext cx="1457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982" extrusionOk="0">
                    <a:moveTo>
                      <a:pt x="254" y="0"/>
                    </a:moveTo>
                    <a:cubicBezTo>
                      <a:pt x="95" y="0"/>
                      <a:pt x="0" y="127"/>
                      <a:pt x="0" y="285"/>
                    </a:cubicBezTo>
                    <a:lnTo>
                      <a:pt x="0" y="982"/>
                    </a:lnTo>
                    <a:lnTo>
                      <a:pt x="5827" y="982"/>
                    </a:lnTo>
                    <a:lnTo>
                      <a:pt x="5827" y="253"/>
                    </a:lnTo>
                    <a:cubicBezTo>
                      <a:pt x="5827" y="95"/>
                      <a:pt x="5701" y="0"/>
                      <a:pt x="557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2;p65"/>
              <p:cNvSpPr/>
              <p:nvPr/>
            </p:nvSpPr>
            <p:spPr>
              <a:xfrm>
                <a:off x="1682400" y="1691225"/>
                <a:ext cx="1393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680" fill="none" extrusionOk="0">
                    <a:moveTo>
                      <a:pt x="1" y="1"/>
                    </a:moveTo>
                    <a:lnTo>
                      <a:pt x="1" y="1394"/>
                    </a:lnTo>
                    <a:cubicBezTo>
                      <a:pt x="1" y="1553"/>
                      <a:pt x="191" y="1679"/>
                      <a:pt x="381" y="1679"/>
                    </a:cubicBezTo>
                    <a:lnTo>
                      <a:pt x="5195" y="1679"/>
                    </a:lnTo>
                    <a:cubicBezTo>
                      <a:pt x="5385" y="1679"/>
                      <a:pt x="5575" y="1553"/>
                      <a:pt x="5575" y="1394"/>
                    </a:cubicBezTo>
                    <a:lnTo>
                      <a:pt x="5575" y="1"/>
                    </a:lnTo>
                  </a:path>
                </a:pathLst>
              </a:custGeom>
              <a:noFill/>
              <a:ln w="7925" cap="flat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3;p65"/>
              <p:cNvSpPr/>
              <p:nvPr/>
            </p:nvSpPr>
            <p:spPr>
              <a:xfrm>
                <a:off x="1706150" y="1643725"/>
                <a:ext cx="9267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920" extrusionOk="0">
                    <a:moveTo>
                      <a:pt x="254" y="1"/>
                    </a:moveTo>
                    <a:cubicBezTo>
                      <a:pt x="128" y="1"/>
                      <a:pt x="1" y="127"/>
                      <a:pt x="1" y="286"/>
                    </a:cubicBezTo>
                    <a:lnTo>
                      <a:pt x="1" y="919"/>
                    </a:lnTo>
                    <a:lnTo>
                      <a:pt x="3706" y="919"/>
                    </a:lnTo>
                    <a:lnTo>
                      <a:pt x="3706" y="286"/>
                    </a:lnTo>
                    <a:cubicBezTo>
                      <a:pt x="3706" y="127"/>
                      <a:pt x="3580" y="1"/>
                      <a:pt x="342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4;p65"/>
              <p:cNvSpPr/>
              <p:nvPr/>
            </p:nvSpPr>
            <p:spPr>
              <a:xfrm>
                <a:off x="1639650" y="17743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55;p65"/>
              <p:cNvSpPr/>
              <p:nvPr/>
            </p:nvSpPr>
            <p:spPr>
              <a:xfrm>
                <a:off x="1639650" y="180050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56;p65"/>
              <p:cNvSpPr/>
              <p:nvPr/>
            </p:nvSpPr>
            <p:spPr>
              <a:xfrm>
                <a:off x="1639650" y="182662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57;p65"/>
              <p:cNvSpPr/>
              <p:nvPr/>
            </p:nvSpPr>
            <p:spPr>
              <a:xfrm>
                <a:off x="1639650" y="185275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58;p65"/>
              <p:cNvSpPr/>
              <p:nvPr/>
            </p:nvSpPr>
            <p:spPr>
              <a:xfrm>
                <a:off x="1639650" y="187887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9;p65"/>
              <p:cNvSpPr/>
              <p:nvPr/>
            </p:nvSpPr>
            <p:spPr>
              <a:xfrm>
                <a:off x="1639650" y="19050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60;p65"/>
              <p:cNvSpPr/>
              <p:nvPr/>
            </p:nvSpPr>
            <p:spPr>
              <a:xfrm>
                <a:off x="1639650" y="19311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1;p65"/>
              <p:cNvSpPr/>
              <p:nvPr/>
            </p:nvSpPr>
            <p:spPr>
              <a:xfrm>
                <a:off x="1639650" y="198337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2;p65"/>
              <p:cNvSpPr/>
              <p:nvPr/>
            </p:nvSpPr>
            <p:spPr>
              <a:xfrm>
                <a:off x="1639650" y="20095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3;p65"/>
              <p:cNvSpPr/>
              <p:nvPr/>
            </p:nvSpPr>
            <p:spPr>
              <a:xfrm>
                <a:off x="1639650" y="20356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4;p65"/>
              <p:cNvSpPr/>
              <p:nvPr/>
            </p:nvSpPr>
            <p:spPr>
              <a:xfrm>
                <a:off x="1639650" y="20617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5;p65"/>
              <p:cNvSpPr/>
              <p:nvPr/>
            </p:nvSpPr>
            <p:spPr>
              <a:xfrm>
                <a:off x="1661825" y="2087875"/>
                <a:ext cx="1805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603" extrusionOk="0">
                    <a:moveTo>
                      <a:pt x="0" y="1"/>
                    </a:moveTo>
                    <a:lnTo>
                      <a:pt x="0" y="603"/>
                    </a:lnTo>
                    <a:lnTo>
                      <a:pt x="7221" y="603"/>
                    </a:lnTo>
                    <a:lnTo>
                      <a:pt x="7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6;p65"/>
              <p:cNvSpPr/>
              <p:nvPr/>
            </p:nvSpPr>
            <p:spPr>
              <a:xfrm>
                <a:off x="259675" y="1840875"/>
                <a:ext cx="2161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6493" extrusionOk="0">
                    <a:moveTo>
                      <a:pt x="444" y="0"/>
                    </a:moveTo>
                    <a:lnTo>
                      <a:pt x="1" y="634"/>
                    </a:lnTo>
                    <a:cubicBezTo>
                      <a:pt x="1996" y="1995"/>
                      <a:pt x="5764" y="4592"/>
                      <a:pt x="8488" y="6492"/>
                    </a:cubicBezTo>
                    <a:lnTo>
                      <a:pt x="8646" y="5606"/>
                    </a:lnTo>
                    <a:cubicBezTo>
                      <a:pt x="7918" y="5099"/>
                      <a:pt x="3072" y="1774"/>
                      <a:pt x="4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7;p65"/>
              <p:cNvSpPr/>
              <p:nvPr/>
            </p:nvSpPr>
            <p:spPr>
              <a:xfrm>
                <a:off x="1083075" y="1843250"/>
                <a:ext cx="22882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6461" extrusionOk="0">
                    <a:moveTo>
                      <a:pt x="8709" y="0"/>
                    </a:moveTo>
                    <a:cubicBezTo>
                      <a:pt x="5732" y="1900"/>
                      <a:pt x="349" y="5479"/>
                      <a:pt x="0" y="5764"/>
                    </a:cubicBezTo>
                    <a:lnTo>
                      <a:pt x="127" y="6461"/>
                    </a:lnTo>
                    <a:cubicBezTo>
                      <a:pt x="444" y="6207"/>
                      <a:pt x="5479" y="2977"/>
                      <a:pt x="9153" y="602"/>
                    </a:cubicBezTo>
                    <a:lnTo>
                      <a:pt x="87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8;p65"/>
              <p:cNvSpPr/>
              <p:nvPr/>
            </p:nvSpPr>
            <p:spPr>
              <a:xfrm>
                <a:off x="467100" y="1896300"/>
                <a:ext cx="1032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221" fill="none" extrusionOk="0">
                    <a:moveTo>
                      <a:pt x="1" y="7221"/>
                    </a:moveTo>
                    <a:lnTo>
                      <a:pt x="413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69;p65"/>
              <p:cNvSpPr/>
              <p:nvPr/>
            </p:nvSpPr>
            <p:spPr>
              <a:xfrm>
                <a:off x="1080700" y="1896300"/>
                <a:ext cx="1507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221" fill="none" extrusionOk="0">
                    <a:moveTo>
                      <a:pt x="602" y="7221"/>
                    </a:moveTo>
                    <a:lnTo>
                      <a:pt x="0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70;p65"/>
              <p:cNvSpPr/>
              <p:nvPr/>
            </p:nvSpPr>
            <p:spPr>
              <a:xfrm>
                <a:off x="330150" y="4312625"/>
                <a:ext cx="3665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1173" extrusionOk="0">
                    <a:moveTo>
                      <a:pt x="63" y="1"/>
                    </a:moveTo>
                    <a:lnTo>
                      <a:pt x="0" y="1172"/>
                    </a:lnTo>
                    <a:lnTo>
                      <a:pt x="14568" y="1172"/>
                    </a:lnTo>
                    <a:lnTo>
                      <a:pt x="14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71;p65"/>
              <p:cNvSpPr/>
              <p:nvPr/>
            </p:nvSpPr>
            <p:spPr>
              <a:xfrm>
                <a:off x="873275" y="4312625"/>
                <a:ext cx="3570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1173" extrusionOk="0">
                    <a:moveTo>
                      <a:pt x="0" y="1"/>
                    </a:moveTo>
                    <a:lnTo>
                      <a:pt x="95" y="1172"/>
                    </a:lnTo>
                    <a:lnTo>
                      <a:pt x="14283" y="1172"/>
                    </a:lnTo>
                    <a:lnTo>
                      <a:pt x="142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72;p65"/>
              <p:cNvSpPr/>
              <p:nvPr/>
            </p:nvSpPr>
            <p:spPr>
              <a:xfrm>
                <a:off x="732325" y="2940575"/>
                <a:ext cx="78425" cy="5296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187" fill="none" extrusionOk="0">
                    <a:moveTo>
                      <a:pt x="3136" y="21187"/>
                    </a:moveTo>
                    <a:lnTo>
                      <a:pt x="1901" y="1805"/>
                    </a:lnTo>
                    <a:lnTo>
                      <a:pt x="1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3;p65"/>
              <p:cNvSpPr/>
              <p:nvPr/>
            </p:nvSpPr>
            <p:spPr>
              <a:xfrm>
                <a:off x="26680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0293" y="1"/>
                    </a:moveTo>
                    <a:lnTo>
                      <a:pt x="1" y="5353"/>
                    </a:lnTo>
                    <a:lnTo>
                      <a:pt x="15772" y="5353"/>
                    </a:lnTo>
                    <a:lnTo>
                      <a:pt x="15772" y="761"/>
                    </a:lnTo>
                    <a:lnTo>
                      <a:pt x="15740" y="1"/>
                    </a:lnTo>
                    <a:cubicBezTo>
                      <a:pt x="15001" y="550"/>
                      <a:pt x="14150" y="733"/>
                      <a:pt x="13343" y="733"/>
                    </a:cubicBezTo>
                    <a:cubicBezTo>
                      <a:pt x="11729" y="733"/>
                      <a:pt x="10293" y="1"/>
                      <a:pt x="10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4;p65"/>
              <p:cNvSpPr/>
              <p:nvPr/>
            </p:nvSpPr>
            <p:spPr>
              <a:xfrm>
                <a:off x="876425" y="1960425"/>
                <a:ext cx="1678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711" extrusionOk="0">
                    <a:moveTo>
                      <a:pt x="381" y="0"/>
                    </a:moveTo>
                    <a:cubicBezTo>
                      <a:pt x="191" y="0"/>
                      <a:pt x="1" y="159"/>
                      <a:pt x="1" y="380"/>
                    </a:cubicBezTo>
                    <a:lnTo>
                      <a:pt x="1" y="1330"/>
                    </a:lnTo>
                    <a:cubicBezTo>
                      <a:pt x="1" y="1552"/>
                      <a:pt x="191" y="1710"/>
                      <a:pt x="381" y="1710"/>
                    </a:cubicBezTo>
                    <a:lnTo>
                      <a:pt x="6335" y="1710"/>
                    </a:lnTo>
                    <a:cubicBezTo>
                      <a:pt x="6556" y="1710"/>
                      <a:pt x="6715" y="1552"/>
                      <a:pt x="6715" y="1330"/>
                    </a:cubicBezTo>
                    <a:lnTo>
                      <a:pt x="6715" y="380"/>
                    </a:lnTo>
                    <a:cubicBezTo>
                      <a:pt x="6715" y="159"/>
                      <a:pt x="6556" y="0"/>
                      <a:pt x="63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5;p65"/>
              <p:cNvSpPr/>
              <p:nvPr/>
            </p:nvSpPr>
            <p:spPr>
              <a:xfrm>
                <a:off x="845550" y="1093875"/>
                <a:ext cx="934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1949" extrusionOk="0">
                    <a:moveTo>
                      <a:pt x="1869" y="1"/>
                    </a:moveTo>
                    <a:cubicBezTo>
                      <a:pt x="967" y="1"/>
                      <a:pt x="64" y="586"/>
                      <a:pt x="1" y="1758"/>
                    </a:cubicBezTo>
                    <a:cubicBezTo>
                      <a:pt x="1" y="1885"/>
                      <a:pt x="96" y="1948"/>
                      <a:pt x="191" y="1948"/>
                    </a:cubicBezTo>
                    <a:cubicBezTo>
                      <a:pt x="286" y="1948"/>
                      <a:pt x="381" y="1885"/>
                      <a:pt x="381" y="1758"/>
                    </a:cubicBezTo>
                    <a:cubicBezTo>
                      <a:pt x="428" y="824"/>
                      <a:pt x="1149" y="357"/>
                      <a:pt x="1869" y="357"/>
                    </a:cubicBezTo>
                    <a:cubicBezTo>
                      <a:pt x="2590" y="357"/>
                      <a:pt x="3310" y="824"/>
                      <a:pt x="3358" y="1758"/>
                    </a:cubicBezTo>
                    <a:cubicBezTo>
                      <a:pt x="3358" y="1885"/>
                      <a:pt x="3453" y="1948"/>
                      <a:pt x="3548" y="1948"/>
                    </a:cubicBezTo>
                    <a:cubicBezTo>
                      <a:pt x="3643" y="1948"/>
                      <a:pt x="3738" y="1885"/>
                      <a:pt x="3738" y="1758"/>
                    </a:cubicBezTo>
                    <a:cubicBezTo>
                      <a:pt x="3674" y="586"/>
                      <a:pt x="2772" y="1"/>
                      <a:pt x="18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6;p65"/>
              <p:cNvSpPr/>
              <p:nvPr/>
            </p:nvSpPr>
            <p:spPr>
              <a:xfrm>
                <a:off x="621500" y="1093875"/>
                <a:ext cx="926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949" extrusionOk="0">
                    <a:moveTo>
                      <a:pt x="1841" y="1"/>
                    </a:moveTo>
                    <a:cubicBezTo>
                      <a:pt x="942" y="1"/>
                      <a:pt x="48" y="586"/>
                      <a:pt x="0" y="1758"/>
                    </a:cubicBezTo>
                    <a:cubicBezTo>
                      <a:pt x="0" y="1885"/>
                      <a:pt x="64" y="1948"/>
                      <a:pt x="159" y="1948"/>
                    </a:cubicBezTo>
                    <a:cubicBezTo>
                      <a:pt x="285" y="1948"/>
                      <a:pt x="349" y="1885"/>
                      <a:pt x="349" y="1758"/>
                    </a:cubicBezTo>
                    <a:cubicBezTo>
                      <a:pt x="396" y="824"/>
                      <a:pt x="1117" y="357"/>
                      <a:pt x="1837" y="357"/>
                    </a:cubicBezTo>
                    <a:cubicBezTo>
                      <a:pt x="2558" y="357"/>
                      <a:pt x="3278" y="824"/>
                      <a:pt x="3326" y="1758"/>
                    </a:cubicBezTo>
                    <a:cubicBezTo>
                      <a:pt x="3326" y="1885"/>
                      <a:pt x="3421" y="1948"/>
                      <a:pt x="3516" y="1948"/>
                    </a:cubicBezTo>
                    <a:cubicBezTo>
                      <a:pt x="3611" y="1948"/>
                      <a:pt x="3706" y="1885"/>
                      <a:pt x="3706" y="1758"/>
                    </a:cubicBezTo>
                    <a:cubicBezTo>
                      <a:pt x="3642" y="586"/>
                      <a:pt x="2740" y="1"/>
                      <a:pt x="18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7;p65"/>
              <p:cNvSpPr/>
              <p:nvPr/>
            </p:nvSpPr>
            <p:spPr>
              <a:xfrm>
                <a:off x="774475" y="1128325"/>
                <a:ext cx="51300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3929" extrusionOk="0">
                    <a:moveTo>
                      <a:pt x="183" y="0"/>
                    </a:moveTo>
                    <a:cubicBezTo>
                      <a:pt x="88" y="0"/>
                      <a:pt x="25" y="95"/>
                      <a:pt x="25" y="190"/>
                    </a:cubicBezTo>
                    <a:lnTo>
                      <a:pt x="25" y="2217"/>
                    </a:lnTo>
                    <a:lnTo>
                      <a:pt x="183" y="2217"/>
                    </a:lnTo>
                    <a:cubicBezTo>
                      <a:pt x="1070" y="2217"/>
                      <a:pt x="1672" y="2565"/>
                      <a:pt x="1672" y="2882"/>
                    </a:cubicBezTo>
                    <a:cubicBezTo>
                      <a:pt x="1672" y="3199"/>
                      <a:pt x="1070" y="3579"/>
                      <a:pt x="183" y="3579"/>
                    </a:cubicBezTo>
                    <a:cubicBezTo>
                      <a:pt x="176" y="3578"/>
                      <a:pt x="170" y="3577"/>
                      <a:pt x="163" y="3577"/>
                    </a:cubicBezTo>
                    <a:cubicBezTo>
                      <a:pt x="0" y="3577"/>
                      <a:pt x="0" y="3929"/>
                      <a:pt x="163" y="3929"/>
                    </a:cubicBezTo>
                    <a:cubicBezTo>
                      <a:pt x="170" y="3929"/>
                      <a:pt x="176" y="3928"/>
                      <a:pt x="183" y="3927"/>
                    </a:cubicBezTo>
                    <a:cubicBezTo>
                      <a:pt x="1229" y="3927"/>
                      <a:pt x="2052" y="3452"/>
                      <a:pt x="2052" y="2882"/>
                    </a:cubicBezTo>
                    <a:cubicBezTo>
                      <a:pt x="2052" y="2280"/>
                      <a:pt x="1324" y="1900"/>
                      <a:pt x="373" y="1837"/>
                    </a:cubicBezTo>
                    <a:lnTo>
                      <a:pt x="373" y="190"/>
                    </a:lnTo>
                    <a:cubicBezTo>
                      <a:pt x="373" y="95"/>
                      <a:pt x="278" y="0"/>
                      <a:pt x="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8;p65"/>
              <p:cNvSpPr/>
              <p:nvPr/>
            </p:nvSpPr>
            <p:spPr>
              <a:xfrm>
                <a:off x="875650" y="1099825"/>
                <a:ext cx="253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742" extrusionOk="0">
                    <a:moveTo>
                      <a:pt x="507" y="0"/>
                    </a:moveTo>
                    <a:cubicBezTo>
                      <a:pt x="222" y="0"/>
                      <a:pt x="0" y="380"/>
                      <a:pt x="0" y="855"/>
                    </a:cubicBezTo>
                    <a:cubicBezTo>
                      <a:pt x="0" y="1362"/>
                      <a:pt x="222" y="1742"/>
                      <a:pt x="507" y="1742"/>
                    </a:cubicBezTo>
                    <a:cubicBezTo>
                      <a:pt x="792" y="1742"/>
                      <a:pt x="1013" y="1362"/>
                      <a:pt x="1013" y="855"/>
                    </a:cubicBezTo>
                    <a:cubicBezTo>
                      <a:pt x="1013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9;p65"/>
              <p:cNvSpPr/>
              <p:nvPr/>
            </p:nvSpPr>
            <p:spPr>
              <a:xfrm>
                <a:off x="871675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6" y="286"/>
                    </a:moveTo>
                    <a:cubicBezTo>
                      <a:pt x="856" y="286"/>
                      <a:pt x="1046" y="602"/>
                      <a:pt x="1046" y="1014"/>
                    </a:cubicBezTo>
                    <a:cubicBezTo>
                      <a:pt x="1046" y="1457"/>
                      <a:pt x="856" y="1742"/>
                      <a:pt x="666" y="1742"/>
                    </a:cubicBezTo>
                    <a:cubicBezTo>
                      <a:pt x="507" y="1742"/>
                      <a:pt x="317" y="1457"/>
                      <a:pt x="317" y="1014"/>
                    </a:cubicBezTo>
                    <a:cubicBezTo>
                      <a:pt x="317" y="602"/>
                      <a:pt x="507" y="286"/>
                      <a:pt x="666" y="286"/>
                    </a:cubicBezTo>
                    <a:close/>
                    <a:moveTo>
                      <a:pt x="666" y="1"/>
                    </a:moveTo>
                    <a:cubicBezTo>
                      <a:pt x="317" y="1"/>
                      <a:pt x="1" y="444"/>
                      <a:pt x="1" y="1014"/>
                    </a:cubicBezTo>
                    <a:cubicBezTo>
                      <a:pt x="1" y="1584"/>
                      <a:pt x="317" y="2059"/>
                      <a:pt x="666" y="2059"/>
                    </a:cubicBezTo>
                    <a:cubicBezTo>
                      <a:pt x="1046" y="2059"/>
                      <a:pt x="1331" y="1616"/>
                      <a:pt x="1331" y="1014"/>
                    </a:cubicBezTo>
                    <a:cubicBezTo>
                      <a:pt x="1331" y="444"/>
                      <a:pt x="1046" y="1"/>
                      <a:pt x="6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80;p65"/>
              <p:cNvSpPr/>
              <p:nvPr/>
            </p:nvSpPr>
            <p:spPr>
              <a:xfrm>
                <a:off x="653950" y="1099825"/>
                <a:ext cx="2537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742" extrusionOk="0">
                    <a:moveTo>
                      <a:pt x="507" y="0"/>
                    </a:moveTo>
                    <a:cubicBezTo>
                      <a:pt x="222" y="0"/>
                      <a:pt x="1" y="380"/>
                      <a:pt x="1" y="855"/>
                    </a:cubicBezTo>
                    <a:cubicBezTo>
                      <a:pt x="1" y="1362"/>
                      <a:pt x="222" y="1742"/>
                      <a:pt x="507" y="1742"/>
                    </a:cubicBezTo>
                    <a:cubicBezTo>
                      <a:pt x="792" y="1742"/>
                      <a:pt x="1014" y="1362"/>
                      <a:pt x="1014" y="855"/>
                    </a:cubicBezTo>
                    <a:cubicBezTo>
                      <a:pt x="1014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1;p65"/>
              <p:cNvSpPr/>
              <p:nvPr/>
            </p:nvSpPr>
            <p:spPr>
              <a:xfrm>
                <a:off x="650000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5" y="286"/>
                    </a:moveTo>
                    <a:cubicBezTo>
                      <a:pt x="824" y="286"/>
                      <a:pt x="1014" y="602"/>
                      <a:pt x="1014" y="1014"/>
                    </a:cubicBezTo>
                    <a:cubicBezTo>
                      <a:pt x="1014" y="1457"/>
                      <a:pt x="824" y="1742"/>
                      <a:pt x="665" y="1742"/>
                    </a:cubicBezTo>
                    <a:cubicBezTo>
                      <a:pt x="507" y="1742"/>
                      <a:pt x="285" y="1457"/>
                      <a:pt x="285" y="1014"/>
                    </a:cubicBezTo>
                    <a:cubicBezTo>
                      <a:pt x="285" y="602"/>
                      <a:pt x="475" y="286"/>
                      <a:pt x="665" y="286"/>
                    </a:cubicBezTo>
                    <a:close/>
                    <a:moveTo>
                      <a:pt x="665" y="1"/>
                    </a:moveTo>
                    <a:cubicBezTo>
                      <a:pt x="285" y="1"/>
                      <a:pt x="0" y="444"/>
                      <a:pt x="0" y="1014"/>
                    </a:cubicBezTo>
                    <a:cubicBezTo>
                      <a:pt x="0" y="1584"/>
                      <a:pt x="285" y="2059"/>
                      <a:pt x="665" y="2059"/>
                    </a:cubicBezTo>
                    <a:cubicBezTo>
                      <a:pt x="1045" y="2059"/>
                      <a:pt x="1330" y="1616"/>
                      <a:pt x="1330" y="1014"/>
                    </a:cubicBezTo>
                    <a:cubicBezTo>
                      <a:pt x="1330" y="444"/>
                      <a:pt x="1045" y="1"/>
                      <a:pt x="66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2;p65"/>
              <p:cNvSpPr/>
              <p:nvPr/>
            </p:nvSpPr>
            <p:spPr>
              <a:xfrm>
                <a:off x="853475" y="1067350"/>
                <a:ext cx="77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" fill="none" extrusionOk="0">
                    <a:moveTo>
                      <a:pt x="0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83;p65"/>
              <p:cNvSpPr/>
              <p:nvPr/>
            </p:nvSpPr>
            <p:spPr>
              <a:xfrm>
                <a:off x="627825" y="1067350"/>
                <a:ext cx="7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" fill="none" extrusionOk="0">
                    <a:moveTo>
                      <a:pt x="1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84;p65"/>
              <p:cNvSpPr/>
              <p:nvPr/>
            </p:nvSpPr>
            <p:spPr>
              <a:xfrm>
                <a:off x="735500" y="1289025"/>
                <a:ext cx="118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744" extrusionOk="0">
                    <a:moveTo>
                      <a:pt x="4719" y="1"/>
                    </a:moveTo>
                    <a:lnTo>
                      <a:pt x="1" y="33"/>
                    </a:lnTo>
                    <a:cubicBezTo>
                      <a:pt x="1" y="964"/>
                      <a:pt x="1006" y="1744"/>
                      <a:pt x="2269" y="1744"/>
                    </a:cubicBezTo>
                    <a:cubicBezTo>
                      <a:pt x="2294" y="1744"/>
                      <a:pt x="2319" y="1743"/>
                      <a:pt x="2344" y="1743"/>
                    </a:cubicBezTo>
                    <a:cubicBezTo>
                      <a:pt x="3643" y="1743"/>
                      <a:pt x="4719" y="983"/>
                      <a:pt x="4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85;p65"/>
              <p:cNvSpPr/>
              <p:nvPr/>
            </p:nvSpPr>
            <p:spPr>
              <a:xfrm>
                <a:off x="513025" y="1135425"/>
                <a:ext cx="94250" cy="1061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246" extrusionOk="0">
                    <a:moveTo>
                      <a:pt x="1412" y="0"/>
                    </a:moveTo>
                    <a:cubicBezTo>
                      <a:pt x="1254" y="0"/>
                      <a:pt x="1098" y="31"/>
                      <a:pt x="951" y="96"/>
                    </a:cubicBezTo>
                    <a:cubicBezTo>
                      <a:pt x="191" y="445"/>
                      <a:pt x="1" y="1616"/>
                      <a:pt x="507" y="2756"/>
                    </a:cubicBezTo>
                    <a:cubicBezTo>
                      <a:pt x="920" y="3658"/>
                      <a:pt x="1667" y="4246"/>
                      <a:pt x="2358" y="4246"/>
                    </a:cubicBezTo>
                    <a:cubicBezTo>
                      <a:pt x="2516" y="4246"/>
                      <a:pt x="2672" y="4215"/>
                      <a:pt x="2819" y="4150"/>
                    </a:cubicBezTo>
                    <a:cubicBezTo>
                      <a:pt x="3579" y="3801"/>
                      <a:pt x="3769" y="2598"/>
                      <a:pt x="3263" y="1490"/>
                    </a:cubicBezTo>
                    <a:cubicBezTo>
                      <a:pt x="2850" y="588"/>
                      <a:pt x="2103" y="0"/>
                      <a:pt x="1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86;p65"/>
              <p:cNvSpPr/>
              <p:nvPr/>
            </p:nvSpPr>
            <p:spPr>
              <a:xfrm>
                <a:off x="975400" y="1134175"/>
                <a:ext cx="91850" cy="10812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4325" extrusionOk="0">
                    <a:moveTo>
                      <a:pt x="2208" y="1"/>
                    </a:moveTo>
                    <a:cubicBezTo>
                      <a:pt x="1497" y="1"/>
                      <a:pt x="737" y="679"/>
                      <a:pt x="380" y="1666"/>
                    </a:cubicBezTo>
                    <a:cubicBezTo>
                      <a:pt x="0" y="2838"/>
                      <a:pt x="317" y="4010"/>
                      <a:pt x="1140" y="4263"/>
                    </a:cubicBezTo>
                    <a:cubicBezTo>
                      <a:pt x="1257" y="4305"/>
                      <a:pt x="1376" y="4325"/>
                      <a:pt x="1497" y="4325"/>
                    </a:cubicBezTo>
                    <a:cubicBezTo>
                      <a:pt x="2199" y="4325"/>
                      <a:pt x="2938" y="3648"/>
                      <a:pt x="3262" y="2648"/>
                    </a:cubicBezTo>
                    <a:cubicBezTo>
                      <a:pt x="3674" y="1476"/>
                      <a:pt x="3326" y="336"/>
                      <a:pt x="2534" y="51"/>
                    </a:cubicBezTo>
                    <a:cubicBezTo>
                      <a:pt x="2428" y="17"/>
                      <a:pt x="2318" y="1"/>
                      <a:pt x="2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87;p65"/>
              <p:cNvSpPr/>
              <p:nvPr/>
            </p:nvSpPr>
            <p:spPr>
              <a:xfrm>
                <a:off x="539150" y="1142575"/>
                <a:ext cx="4515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9" fill="none" extrusionOk="0">
                    <a:moveTo>
                      <a:pt x="1806" y="1679"/>
                    </a:moveTo>
                    <a:cubicBezTo>
                      <a:pt x="1806" y="1679"/>
                      <a:pt x="1426" y="0"/>
                      <a:pt x="1" y="539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88;p65"/>
              <p:cNvSpPr/>
              <p:nvPr/>
            </p:nvSpPr>
            <p:spPr>
              <a:xfrm>
                <a:off x="537575" y="1156825"/>
                <a:ext cx="285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54" fill="none" extrusionOk="0">
                    <a:moveTo>
                      <a:pt x="1140" y="0"/>
                    </a:moveTo>
                    <a:cubicBezTo>
                      <a:pt x="1140" y="0"/>
                      <a:pt x="0" y="602"/>
                      <a:pt x="665" y="2154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89;p65"/>
              <p:cNvSpPr/>
              <p:nvPr/>
            </p:nvSpPr>
            <p:spPr>
              <a:xfrm>
                <a:off x="1003900" y="1137825"/>
                <a:ext cx="4515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47" fill="none" extrusionOk="0">
                    <a:moveTo>
                      <a:pt x="0" y="1647"/>
                    </a:moveTo>
                    <a:cubicBezTo>
                      <a:pt x="0" y="1647"/>
                      <a:pt x="412" y="0"/>
                      <a:pt x="1806" y="507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90;p65"/>
              <p:cNvSpPr/>
              <p:nvPr/>
            </p:nvSpPr>
            <p:spPr>
              <a:xfrm>
                <a:off x="1022900" y="1152075"/>
                <a:ext cx="285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23" fill="none" extrusionOk="0">
                    <a:moveTo>
                      <a:pt x="1" y="0"/>
                    </a:moveTo>
                    <a:cubicBezTo>
                      <a:pt x="1" y="0"/>
                      <a:pt x="1141" y="602"/>
                      <a:pt x="444" y="2122"/>
                    </a:cubicBezTo>
                  </a:path>
                </a:pathLst>
              </a:custGeom>
              <a:solidFill>
                <a:schemeClr val="accent2"/>
              </a:solidFill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91;p65"/>
              <p:cNvSpPr/>
              <p:nvPr/>
            </p:nvSpPr>
            <p:spPr>
              <a:xfrm>
                <a:off x="923150" y="1870250"/>
                <a:ext cx="879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038" extrusionOk="0">
                    <a:moveTo>
                      <a:pt x="1524" y="1"/>
                    </a:moveTo>
                    <a:cubicBezTo>
                      <a:pt x="747" y="1"/>
                      <a:pt x="0" y="613"/>
                      <a:pt x="0" y="1517"/>
                    </a:cubicBezTo>
                    <a:cubicBezTo>
                      <a:pt x="0" y="2340"/>
                      <a:pt x="665" y="3037"/>
                      <a:pt x="1489" y="3037"/>
                    </a:cubicBezTo>
                    <a:cubicBezTo>
                      <a:pt x="2850" y="3037"/>
                      <a:pt x="3515" y="1390"/>
                      <a:pt x="2565" y="440"/>
                    </a:cubicBezTo>
                    <a:cubicBezTo>
                      <a:pt x="2261" y="136"/>
                      <a:pt x="1889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92;p65"/>
              <p:cNvSpPr/>
              <p:nvPr/>
            </p:nvSpPr>
            <p:spPr>
              <a:xfrm>
                <a:off x="595375" y="761750"/>
                <a:ext cx="1583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2344" extrusionOk="0">
                    <a:moveTo>
                      <a:pt x="3705" y="0"/>
                    </a:moveTo>
                    <a:cubicBezTo>
                      <a:pt x="3389" y="64"/>
                      <a:pt x="3104" y="127"/>
                      <a:pt x="2819" y="190"/>
                    </a:cubicBezTo>
                    <a:cubicBezTo>
                      <a:pt x="1647" y="570"/>
                      <a:pt x="634" y="1330"/>
                      <a:pt x="0" y="2344"/>
                    </a:cubicBezTo>
                    <a:cubicBezTo>
                      <a:pt x="412" y="1932"/>
                      <a:pt x="887" y="1584"/>
                      <a:pt x="1362" y="1299"/>
                    </a:cubicBezTo>
                    <a:cubicBezTo>
                      <a:pt x="1869" y="982"/>
                      <a:pt x="2375" y="760"/>
                      <a:pt x="2914" y="570"/>
                    </a:cubicBezTo>
                    <a:cubicBezTo>
                      <a:pt x="3484" y="412"/>
                      <a:pt x="4022" y="317"/>
                      <a:pt x="4592" y="317"/>
                    </a:cubicBezTo>
                    <a:cubicBezTo>
                      <a:pt x="5194" y="317"/>
                      <a:pt x="5764" y="380"/>
                      <a:pt x="6334" y="475"/>
                    </a:cubicBezTo>
                    <a:cubicBezTo>
                      <a:pt x="6081" y="349"/>
                      <a:pt x="5796" y="254"/>
                      <a:pt x="5511" y="159"/>
                    </a:cubicBezTo>
                    <a:cubicBezTo>
                      <a:pt x="5226" y="95"/>
                      <a:pt x="4909" y="32"/>
                      <a:pt x="4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93;p65"/>
              <p:cNvSpPr/>
              <p:nvPr/>
            </p:nvSpPr>
            <p:spPr>
              <a:xfrm>
                <a:off x="650000" y="787875"/>
                <a:ext cx="554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83" extrusionOk="0">
                    <a:moveTo>
                      <a:pt x="1584" y="0"/>
                    </a:moveTo>
                    <a:cubicBezTo>
                      <a:pt x="1362" y="0"/>
                      <a:pt x="1140" y="32"/>
                      <a:pt x="919" y="127"/>
                    </a:cubicBezTo>
                    <a:cubicBezTo>
                      <a:pt x="729" y="190"/>
                      <a:pt x="539" y="317"/>
                      <a:pt x="412" y="476"/>
                    </a:cubicBezTo>
                    <a:cubicBezTo>
                      <a:pt x="222" y="602"/>
                      <a:pt x="95" y="792"/>
                      <a:pt x="0" y="982"/>
                    </a:cubicBezTo>
                    <a:cubicBezTo>
                      <a:pt x="412" y="792"/>
                      <a:pt x="729" y="602"/>
                      <a:pt x="1077" y="476"/>
                    </a:cubicBezTo>
                    <a:cubicBezTo>
                      <a:pt x="1235" y="412"/>
                      <a:pt x="1425" y="349"/>
                      <a:pt x="1616" y="285"/>
                    </a:cubicBezTo>
                    <a:cubicBezTo>
                      <a:pt x="1806" y="254"/>
                      <a:pt x="1996" y="222"/>
                      <a:pt x="2217" y="190"/>
                    </a:cubicBezTo>
                    <a:cubicBezTo>
                      <a:pt x="2027" y="64"/>
                      <a:pt x="1806" y="0"/>
                      <a:pt x="1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94;p65"/>
              <p:cNvSpPr/>
              <p:nvPr/>
            </p:nvSpPr>
            <p:spPr>
              <a:xfrm>
                <a:off x="916025" y="858350"/>
                <a:ext cx="1092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909" extrusionOk="0">
                    <a:moveTo>
                      <a:pt x="4276" y="0"/>
                    </a:moveTo>
                    <a:cubicBezTo>
                      <a:pt x="4212" y="570"/>
                      <a:pt x="4086" y="1140"/>
                      <a:pt x="3864" y="1710"/>
                    </a:cubicBezTo>
                    <a:cubicBezTo>
                      <a:pt x="3674" y="2217"/>
                      <a:pt x="3357" y="2724"/>
                      <a:pt x="2977" y="3135"/>
                    </a:cubicBezTo>
                    <a:cubicBezTo>
                      <a:pt x="2565" y="3547"/>
                      <a:pt x="2122" y="3895"/>
                      <a:pt x="1615" y="4180"/>
                    </a:cubicBezTo>
                    <a:cubicBezTo>
                      <a:pt x="1109" y="4465"/>
                      <a:pt x="570" y="4719"/>
                      <a:pt x="0" y="4909"/>
                    </a:cubicBezTo>
                    <a:cubicBezTo>
                      <a:pt x="602" y="4877"/>
                      <a:pt x="1204" y="4719"/>
                      <a:pt x="1742" y="4465"/>
                    </a:cubicBezTo>
                    <a:cubicBezTo>
                      <a:pt x="2312" y="4212"/>
                      <a:pt x="2819" y="3832"/>
                      <a:pt x="3262" y="3389"/>
                    </a:cubicBezTo>
                    <a:cubicBezTo>
                      <a:pt x="3357" y="3294"/>
                      <a:pt x="3452" y="3167"/>
                      <a:pt x="3547" y="3040"/>
                    </a:cubicBezTo>
                    <a:lnTo>
                      <a:pt x="3800" y="2660"/>
                    </a:lnTo>
                    <a:cubicBezTo>
                      <a:pt x="3895" y="2502"/>
                      <a:pt x="3959" y="2375"/>
                      <a:pt x="4022" y="2217"/>
                    </a:cubicBezTo>
                    <a:cubicBezTo>
                      <a:pt x="4086" y="2090"/>
                      <a:pt x="4149" y="1932"/>
                      <a:pt x="4181" y="1805"/>
                    </a:cubicBezTo>
                    <a:cubicBezTo>
                      <a:pt x="4339" y="1203"/>
                      <a:pt x="4371" y="602"/>
                      <a:pt x="42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95;p65"/>
              <p:cNvSpPr/>
              <p:nvPr/>
            </p:nvSpPr>
            <p:spPr>
              <a:xfrm>
                <a:off x="904925" y="901875"/>
                <a:ext cx="5782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901" extrusionOk="0">
                    <a:moveTo>
                      <a:pt x="2281" y="1"/>
                    </a:moveTo>
                    <a:lnTo>
                      <a:pt x="2281" y="1"/>
                    </a:lnTo>
                    <a:cubicBezTo>
                      <a:pt x="2154" y="222"/>
                      <a:pt x="2028" y="412"/>
                      <a:pt x="1838" y="603"/>
                    </a:cubicBezTo>
                    <a:cubicBezTo>
                      <a:pt x="1679" y="793"/>
                      <a:pt x="1489" y="951"/>
                      <a:pt x="1299" y="1109"/>
                    </a:cubicBezTo>
                    <a:cubicBezTo>
                      <a:pt x="1109" y="1236"/>
                      <a:pt x="888" y="1363"/>
                      <a:pt x="666" y="1489"/>
                    </a:cubicBezTo>
                    <a:lnTo>
                      <a:pt x="1" y="1901"/>
                    </a:lnTo>
                    <a:cubicBezTo>
                      <a:pt x="286" y="1901"/>
                      <a:pt x="539" y="1869"/>
                      <a:pt x="793" y="1774"/>
                    </a:cubicBezTo>
                    <a:cubicBezTo>
                      <a:pt x="1078" y="1679"/>
                      <a:pt x="1299" y="1553"/>
                      <a:pt x="1521" y="1394"/>
                    </a:cubicBezTo>
                    <a:cubicBezTo>
                      <a:pt x="1743" y="1236"/>
                      <a:pt x="1933" y="1014"/>
                      <a:pt x="2091" y="793"/>
                    </a:cubicBezTo>
                    <a:cubicBezTo>
                      <a:pt x="2249" y="539"/>
                      <a:pt x="2313" y="254"/>
                      <a:pt x="22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96;p65"/>
              <p:cNvSpPr/>
              <p:nvPr/>
            </p:nvSpPr>
            <p:spPr>
              <a:xfrm>
                <a:off x="548650" y="908225"/>
                <a:ext cx="13937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9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1" y="349"/>
                      <a:pt x="792" y="665"/>
                      <a:pt x="1236" y="919"/>
                    </a:cubicBezTo>
                    <a:cubicBezTo>
                      <a:pt x="1648" y="1172"/>
                      <a:pt x="2123" y="1362"/>
                      <a:pt x="2598" y="1552"/>
                    </a:cubicBezTo>
                    <a:cubicBezTo>
                      <a:pt x="3073" y="1710"/>
                      <a:pt x="3579" y="1837"/>
                      <a:pt x="4086" y="1900"/>
                    </a:cubicBezTo>
                    <a:cubicBezTo>
                      <a:pt x="4399" y="1939"/>
                      <a:pt x="4712" y="1966"/>
                      <a:pt x="5018" y="1966"/>
                    </a:cubicBezTo>
                    <a:cubicBezTo>
                      <a:pt x="5207" y="1966"/>
                      <a:pt x="5393" y="1956"/>
                      <a:pt x="5574" y="1932"/>
                    </a:cubicBezTo>
                    <a:cubicBezTo>
                      <a:pt x="5099" y="1837"/>
                      <a:pt x="4593" y="1742"/>
                      <a:pt x="4118" y="1615"/>
                    </a:cubicBezTo>
                    <a:cubicBezTo>
                      <a:pt x="3674" y="1489"/>
                      <a:pt x="3199" y="1330"/>
                      <a:pt x="2724" y="1172"/>
                    </a:cubicBezTo>
                    <a:cubicBezTo>
                      <a:pt x="2249" y="1045"/>
                      <a:pt x="1806" y="855"/>
                      <a:pt x="1363" y="634"/>
                    </a:cubicBezTo>
                    <a:cubicBezTo>
                      <a:pt x="919" y="444"/>
                      <a:pt x="444" y="222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1710;p63"/>
          <p:cNvSpPr txBox="1">
            <a:spLocks/>
          </p:cNvSpPr>
          <p:nvPr/>
        </p:nvSpPr>
        <p:spPr>
          <a:xfrm>
            <a:off x="3071802" y="285734"/>
            <a:ext cx="3786214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tabLst/>
              <a:defRPr/>
            </a:pP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4. </a:t>
            </a:r>
            <a:r>
              <a:rPr lang="id-ID" sz="15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DURASI OBAT 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MELIPUTI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:</a:t>
            </a:r>
            <a:endParaRPr kumimoji="0" lang="id-ID" sz="15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2357422" y="1000114"/>
            <a:ext cx="5715040" cy="785818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id-ID" sz="1600" spc="-10" dirty="0">
                <a:latin typeface="Times New Roman" pitchFamily="18" charset="0"/>
                <a:cs typeface="Times New Roman" pitchFamily="18" charset="0"/>
              </a:rPr>
              <a:t>1.Durasi Obat Terlalu Pendek </a:t>
            </a:r>
          </a:p>
          <a:p>
            <a:pPr marL="342900" indent="-342900"/>
            <a:r>
              <a:rPr lang="id-ID" sz="1600" spc="-10" dirty="0">
                <a:latin typeface="Times New Roman" pitchFamily="18" charset="0"/>
                <a:cs typeface="Times New Roman" pitchFamily="18" charset="0"/>
              </a:rPr>
              <a:t>2. Durasi Obat Terlalu Panjang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id-ID" dirty="0">
              <a:latin typeface="Calibri"/>
              <a:cs typeface="Calibri"/>
            </a:endParaRPr>
          </a:p>
          <a:p>
            <a:pPr marL="342900" indent="-342900" algn="ctr"/>
            <a:endParaRPr lang="id-ID" dirty="0">
              <a:latin typeface="Calibri"/>
              <a:cs typeface="Calibri"/>
            </a:endParaRPr>
          </a:p>
        </p:txBody>
      </p:sp>
      <p:sp>
        <p:nvSpPr>
          <p:cNvPr id="81" name="Google Shape;1710;p63"/>
          <p:cNvSpPr txBox="1">
            <a:spLocks/>
          </p:cNvSpPr>
          <p:nvPr/>
        </p:nvSpPr>
        <p:spPr>
          <a:xfrm>
            <a:off x="3000364" y="1785932"/>
            <a:ext cx="464347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tabLst/>
              <a:defRPr/>
            </a:pP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5. DISPENSING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MELIPUTI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:</a:t>
            </a:r>
            <a:endParaRPr kumimoji="0" lang="id-ID" sz="15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2" name="Snip and Round Single Corner Rectangle 81"/>
          <p:cNvSpPr/>
          <p:nvPr/>
        </p:nvSpPr>
        <p:spPr>
          <a:xfrm>
            <a:off x="2357422" y="2428874"/>
            <a:ext cx="5715040" cy="1928826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Obat yang diresepkan tidak tersedia di Depo/Instalasi pelayanan farmasi </a:t>
            </a:r>
            <a:endParaRPr lang="id-ID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Informasi penting/khusus yang dibutuhkan tidak tersedia (etiket)</a:t>
            </a:r>
            <a:endParaRPr lang="id-ID" spc="-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Kesalahan pemberian informasi obat, kekuatan sediaan, dan dosis (penyerahan)</a:t>
            </a:r>
          </a:p>
          <a:p>
            <a:pPr marL="342900" indent="-342900">
              <a:buFont typeface="+mj-lt"/>
              <a:buAutoNum type="arabicPeriod"/>
            </a:pPr>
            <a:r>
              <a:rPr lang="id-ID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Kesalahan dalam penyiapan obat </a:t>
            </a:r>
          </a:p>
          <a:p>
            <a:pPr marL="342900" indent="-342900"/>
            <a:endParaRPr lang="id-ID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allAtOnce" animBg="1"/>
      <p:bldP spid="82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28;p65"/>
          <p:cNvGrpSpPr/>
          <p:nvPr/>
        </p:nvGrpSpPr>
        <p:grpSpPr>
          <a:xfrm>
            <a:off x="148496" y="1785932"/>
            <a:ext cx="1708860" cy="3090810"/>
            <a:chOff x="720000" y="552510"/>
            <a:chExt cx="2093100" cy="4051482"/>
          </a:xfrm>
        </p:grpSpPr>
        <p:sp>
          <p:nvSpPr>
            <p:cNvPr id="11" name="Google Shape;1729;p65"/>
            <p:cNvSpPr/>
            <p:nvPr/>
          </p:nvSpPr>
          <p:spPr>
            <a:xfrm>
              <a:off x="720000" y="552510"/>
              <a:ext cx="1971900" cy="1971900"/>
            </a:xfrm>
            <a:prstGeom prst="ellipse">
              <a:avLst/>
            </a:prstGeom>
            <a:solidFill>
              <a:srgbClr val="FFFFFF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730;p65"/>
            <p:cNvGrpSpPr/>
            <p:nvPr/>
          </p:nvGrpSpPr>
          <p:grpSpPr>
            <a:xfrm>
              <a:off x="883650" y="744832"/>
              <a:ext cx="1929450" cy="3859164"/>
              <a:chOff x="0" y="741750"/>
              <a:chExt cx="1929450" cy="3862250"/>
            </a:xfrm>
          </p:grpSpPr>
          <p:sp>
            <p:nvSpPr>
              <p:cNvPr id="13" name="Google Shape;1731;p65"/>
              <p:cNvSpPr/>
              <p:nvPr/>
            </p:nvSpPr>
            <p:spPr>
              <a:xfrm>
                <a:off x="0" y="1878875"/>
                <a:ext cx="475850" cy="1101225"/>
              </a:xfrm>
              <a:custGeom>
                <a:avLst/>
                <a:gdLst/>
                <a:ahLst/>
                <a:cxnLst/>
                <a:rect l="l" t="t" r="r" b="b"/>
                <a:pathLst>
                  <a:path w="19034" h="44049" extrusionOk="0">
                    <a:moveTo>
                      <a:pt x="10768" y="0"/>
                    </a:moveTo>
                    <a:cubicBezTo>
                      <a:pt x="10768" y="0"/>
                      <a:pt x="9279" y="20807"/>
                      <a:pt x="5194" y="30688"/>
                    </a:cubicBezTo>
                    <a:cubicBezTo>
                      <a:pt x="4845" y="31543"/>
                      <a:pt x="4402" y="32398"/>
                      <a:pt x="3927" y="33189"/>
                    </a:cubicBezTo>
                    <a:cubicBezTo>
                      <a:pt x="2470" y="33981"/>
                      <a:pt x="1774" y="34393"/>
                      <a:pt x="1457" y="34583"/>
                    </a:cubicBezTo>
                    <a:cubicBezTo>
                      <a:pt x="1299" y="34678"/>
                      <a:pt x="1204" y="34836"/>
                      <a:pt x="1204" y="35026"/>
                    </a:cubicBezTo>
                    <a:lnTo>
                      <a:pt x="1204" y="35596"/>
                    </a:lnTo>
                    <a:cubicBezTo>
                      <a:pt x="1204" y="35880"/>
                      <a:pt x="1458" y="36113"/>
                      <a:pt x="1761" y="36113"/>
                    </a:cubicBezTo>
                    <a:cubicBezTo>
                      <a:pt x="1796" y="36113"/>
                      <a:pt x="1832" y="36110"/>
                      <a:pt x="1869" y="36103"/>
                    </a:cubicBezTo>
                    <a:lnTo>
                      <a:pt x="4212" y="35533"/>
                    </a:lnTo>
                    <a:lnTo>
                      <a:pt x="4275" y="35470"/>
                    </a:lnTo>
                    <a:lnTo>
                      <a:pt x="4275" y="35470"/>
                    </a:lnTo>
                    <a:cubicBezTo>
                      <a:pt x="4275" y="35470"/>
                      <a:pt x="1963" y="39048"/>
                      <a:pt x="222" y="40695"/>
                    </a:cubicBezTo>
                    <a:cubicBezTo>
                      <a:pt x="0" y="40885"/>
                      <a:pt x="0" y="41202"/>
                      <a:pt x="158" y="41423"/>
                    </a:cubicBezTo>
                    <a:cubicBezTo>
                      <a:pt x="257" y="41554"/>
                      <a:pt x="406" y="41617"/>
                      <a:pt x="557" y="41617"/>
                    </a:cubicBezTo>
                    <a:cubicBezTo>
                      <a:pt x="699" y="41617"/>
                      <a:pt x="843" y="41562"/>
                      <a:pt x="950" y="41455"/>
                    </a:cubicBezTo>
                    <a:cubicBezTo>
                      <a:pt x="1837" y="40568"/>
                      <a:pt x="3990" y="38320"/>
                      <a:pt x="4782" y="37021"/>
                    </a:cubicBezTo>
                    <a:lnTo>
                      <a:pt x="4782" y="37021"/>
                    </a:lnTo>
                    <a:cubicBezTo>
                      <a:pt x="4085" y="38636"/>
                      <a:pt x="1679" y="41423"/>
                      <a:pt x="823" y="42405"/>
                    </a:cubicBezTo>
                    <a:cubicBezTo>
                      <a:pt x="633" y="42595"/>
                      <a:pt x="633" y="42880"/>
                      <a:pt x="823" y="43102"/>
                    </a:cubicBezTo>
                    <a:cubicBezTo>
                      <a:pt x="918" y="43197"/>
                      <a:pt x="1045" y="43228"/>
                      <a:pt x="1172" y="43228"/>
                    </a:cubicBezTo>
                    <a:cubicBezTo>
                      <a:pt x="1299" y="43228"/>
                      <a:pt x="1425" y="43197"/>
                      <a:pt x="1520" y="43102"/>
                    </a:cubicBezTo>
                    <a:cubicBezTo>
                      <a:pt x="2755" y="41930"/>
                      <a:pt x="3864" y="40663"/>
                      <a:pt x="4877" y="39333"/>
                    </a:cubicBezTo>
                    <a:lnTo>
                      <a:pt x="4877" y="39333"/>
                    </a:lnTo>
                    <a:cubicBezTo>
                      <a:pt x="3420" y="41677"/>
                      <a:pt x="3040" y="42373"/>
                      <a:pt x="2217" y="43323"/>
                    </a:cubicBezTo>
                    <a:cubicBezTo>
                      <a:pt x="2059" y="43482"/>
                      <a:pt x="2059" y="43703"/>
                      <a:pt x="2217" y="43893"/>
                    </a:cubicBezTo>
                    <a:cubicBezTo>
                      <a:pt x="2299" y="43992"/>
                      <a:pt x="2424" y="44048"/>
                      <a:pt x="2552" y="44048"/>
                    </a:cubicBezTo>
                    <a:cubicBezTo>
                      <a:pt x="2670" y="44048"/>
                      <a:pt x="2791" y="44000"/>
                      <a:pt x="2882" y="43893"/>
                    </a:cubicBezTo>
                    <a:cubicBezTo>
                      <a:pt x="3832" y="42912"/>
                      <a:pt x="4719" y="41867"/>
                      <a:pt x="5510" y="40727"/>
                    </a:cubicBezTo>
                    <a:lnTo>
                      <a:pt x="5510" y="40727"/>
                    </a:lnTo>
                    <a:cubicBezTo>
                      <a:pt x="4782" y="42057"/>
                      <a:pt x="4339" y="42785"/>
                      <a:pt x="4085" y="43197"/>
                    </a:cubicBezTo>
                    <a:cubicBezTo>
                      <a:pt x="3959" y="43387"/>
                      <a:pt x="3990" y="43672"/>
                      <a:pt x="4180" y="43830"/>
                    </a:cubicBezTo>
                    <a:cubicBezTo>
                      <a:pt x="4275" y="43925"/>
                      <a:pt x="4402" y="43957"/>
                      <a:pt x="4529" y="43957"/>
                    </a:cubicBezTo>
                    <a:cubicBezTo>
                      <a:pt x="4719" y="43957"/>
                      <a:pt x="4877" y="43862"/>
                      <a:pt x="4972" y="43703"/>
                    </a:cubicBezTo>
                    <a:cubicBezTo>
                      <a:pt x="5922" y="41898"/>
                      <a:pt x="8867" y="36198"/>
                      <a:pt x="9247" y="34108"/>
                    </a:cubicBezTo>
                    <a:cubicBezTo>
                      <a:pt x="9247" y="34108"/>
                      <a:pt x="9469" y="33633"/>
                      <a:pt x="9817" y="32778"/>
                    </a:cubicBezTo>
                    <a:cubicBezTo>
                      <a:pt x="11876" y="27742"/>
                      <a:pt x="19033" y="9754"/>
                      <a:pt x="18431" y="1837"/>
                    </a:cubicBezTo>
                    <a:cubicBezTo>
                      <a:pt x="15676" y="697"/>
                      <a:pt x="10768" y="0"/>
                      <a:pt x="10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32;p65"/>
              <p:cNvSpPr/>
              <p:nvPr/>
            </p:nvSpPr>
            <p:spPr>
              <a:xfrm>
                <a:off x="1080700" y="1788625"/>
                <a:ext cx="652400" cy="548225"/>
              </a:xfrm>
              <a:custGeom>
                <a:avLst/>
                <a:gdLst/>
                <a:ahLst/>
                <a:cxnLst/>
                <a:rect l="l" t="t" r="r" b="b"/>
                <a:pathLst>
                  <a:path w="26096" h="21929" extrusionOk="0">
                    <a:moveTo>
                      <a:pt x="6176" y="0"/>
                    </a:moveTo>
                    <a:lnTo>
                      <a:pt x="0" y="5669"/>
                    </a:lnTo>
                    <a:cubicBezTo>
                      <a:pt x="0" y="5669"/>
                      <a:pt x="2312" y="12003"/>
                      <a:pt x="4497" y="17988"/>
                    </a:cubicBezTo>
                    <a:cubicBezTo>
                      <a:pt x="5453" y="20549"/>
                      <a:pt x="7816" y="21929"/>
                      <a:pt x="10200" y="21929"/>
                    </a:cubicBezTo>
                    <a:cubicBezTo>
                      <a:pt x="12002" y="21929"/>
                      <a:pt x="13816" y="21140"/>
                      <a:pt x="15043" y="19476"/>
                    </a:cubicBezTo>
                    <a:lnTo>
                      <a:pt x="18685" y="14504"/>
                    </a:lnTo>
                    <a:lnTo>
                      <a:pt x="19667" y="13206"/>
                    </a:lnTo>
                    <a:lnTo>
                      <a:pt x="21757" y="10387"/>
                    </a:lnTo>
                    <a:cubicBezTo>
                      <a:pt x="21783" y="10388"/>
                      <a:pt x="21809" y="10389"/>
                      <a:pt x="21834" y="10389"/>
                    </a:cubicBezTo>
                    <a:cubicBezTo>
                      <a:pt x="22882" y="10389"/>
                      <a:pt x="23858" y="9762"/>
                      <a:pt x="24291" y="8804"/>
                    </a:cubicBezTo>
                    <a:lnTo>
                      <a:pt x="25874" y="5099"/>
                    </a:lnTo>
                    <a:cubicBezTo>
                      <a:pt x="26096" y="4529"/>
                      <a:pt x="25716" y="3927"/>
                      <a:pt x="25114" y="3927"/>
                    </a:cubicBezTo>
                    <a:lnTo>
                      <a:pt x="20744" y="3864"/>
                    </a:lnTo>
                    <a:cubicBezTo>
                      <a:pt x="20332" y="3864"/>
                      <a:pt x="19984" y="4117"/>
                      <a:pt x="19889" y="4529"/>
                    </a:cubicBezTo>
                    <a:lnTo>
                      <a:pt x="19540" y="5985"/>
                    </a:lnTo>
                    <a:cubicBezTo>
                      <a:pt x="19488" y="6212"/>
                      <a:pt x="19302" y="6333"/>
                      <a:pt x="19113" y="6333"/>
                    </a:cubicBezTo>
                    <a:cubicBezTo>
                      <a:pt x="18959" y="6333"/>
                      <a:pt x="18802" y="6252"/>
                      <a:pt x="18717" y="6080"/>
                    </a:cubicBezTo>
                    <a:lnTo>
                      <a:pt x="18178" y="4972"/>
                    </a:lnTo>
                    <a:cubicBezTo>
                      <a:pt x="18040" y="4705"/>
                      <a:pt x="17811" y="4593"/>
                      <a:pt x="17582" y="4593"/>
                    </a:cubicBezTo>
                    <a:cubicBezTo>
                      <a:pt x="17132" y="4593"/>
                      <a:pt x="16681" y="5028"/>
                      <a:pt x="16912" y="5574"/>
                    </a:cubicBezTo>
                    <a:lnTo>
                      <a:pt x="17925" y="7886"/>
                    </a:lnTo>
                    <a:lnTo>
                      <a:pt x="16152" y="9944"/>
                    </a:lnTo>
                    <a:lnTo>
                      <a:pt x="12256" y="14441"/>
                    </a:lnTo>
                    <a:cubicBezTo>
                      <a:pt x="12017" y="14669"/>
                      <a:pt x="11721" y="14773"/>
                      <a:pt x="11428" y="14773"/>
                    </a:cubicBezTo>
                    <a:cubicBezTo>
                      <a:pt x="10905" y="14773"/>
                      <a:pt x="10392" y="14439"/>
                      <a:pt x="10229" y="13871"/>
                    </a:cubicBezTo>
                    <a:cubicBezTo>
                      <a:pt x="9058" y="9659"/>
                      <a:pt x="6398" y="127"/>
                      <a:pt x="6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33;p65"/>
              <p:cNvSpPr/>
              <p:nvPr/>
            </p:nvSpPr>
            <p:spPr>
              <a:xfrm>
                <a:off x="460775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0" y="1"/>
                    </a:moveTo>
                    <a:lnTo>
                      <a:pt x="3357" y="21124"/>
                    </a:lnTo>
                    <a:lnTo>
                      <a:pt x="8013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34;p65"/>
              <p:cNvSpPr/>
              <p:nvPr/>
            </p:nvSpPr>
            <p:spPr>
              <a:xfrm>
                <a:off x="690375" y="1376125"/>
                <a:ext cx="2074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12130" extrusionOk="0">
                    <a:moveTo>
                      <a:pt x="6936" y="1"/>
                    </a:moveTo>
                    <a:lnTo>
                      <a:pt x="792" y="602"/>
                    </a:lnTo>
                    <a:lnTo>
                      <a:pt x="507" y="3801"/>
                    </a:lnTo>
                    <a:lnTo>
                      <a:pt x="1" y="9976"/>
                    </a:lnTo>
                    <a:lnTo>
                      <a:pt x="4276" y="12130"/>
                    </a:lnTo>
                    <a:lnTo>
                      <a:pt x="8298" y="9280"/>
                    </a:lnTo>
                    <a:lnTo>
                      <a:pt x="7506" y="3927"/>
                    </a:lnTo>
                    <a:lnTo>
                      <a:pt x="6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35;p65"/>
              <p:cNvSpPr/>
              <p:nvPr/>
            </p:nvSpPr>
            <p:spPr>
              <a:xfrm>
                <a:off x="703050" y="1376125"/>
                <a:ext cx="17500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5226" extrusionOk="0">
                    <a:moveTo>
                      <a:pt x="6429" y="1"/>
                    </a:moveTo>
                    <a:lnTo>
                      <a:pt x="285" y="602"/>
                    </a:lnTo>
                    <a:lnTo>
                      <a:pt x="0" y="3801"/>
                    </a:lnTo>
                    <a:cubicBezTo>
                      <a:pt x="1235" y="4529"/>
                      <a:pt x="2597" y="5036"/>
                      <a:pt x="3991" y="5226"/>
                    </a:cubicBezTo>
                    <a:cubicBezTo>
                      <a:pt x="5067" y="5004"/>
                      <a:pt x="6112" y="4561"/>
                      <a:pt x="6999" y="3927"/>
                    </a:cubicBezTo>
                    <a:lnTo>
                      <a:pt x="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36;p65"/>
              <p:cNvSpPr/>
              <p:nvPr/>
            </p:nvSpPr>
            <p:spPr>
              <a:xfrm>
                <a:off x="542325" y="843150"/>
                <a:ext cx="498800" cy="606625"/>
              </a:xfrm>
              <a:custGeom>
                <a:avLst/>
                <a:gdLst/>
                <a:ahLst/>
                <a:cxnLst/>
                <a:rect l="l" t="t" r="r" b="b"/>
                <a:pathLst>
                  <a:path w="19952" h="24265" extrusionOk="0">
                    <a:moveTo>
                      <a:pt x="8850" y="0"/>
                    </a:moveTo>
                    <a:cubicBezTo>
                      <a:pt x="5792" y="0"/>
                      <a:pt x="2622" y="1319"/>
                      <a:pt x="95" y="4883"/>
                    </a:cubicBezTo>
                    <a:cubicBezTo>
                      <a:pt x="0" y="6593"/>
                      <a:pt x="64" y="8335"/>
                      <a:pt x="222" y="10045"/>
                    </a:cubicBezTo>
                    <a:cubicBezTo>
                      <a:pt x="412" y="12136"/>
                      <a:pt x="855" y="14194"/>
                      <a:pt x="1552" y="16189"/>
                    </a:cubicBezTo>
                    <a:cubicBezTo>
                      <a:pt x="2914" y="20021"/>
                      <a:pt x="5542" y="23536"/>
                      <a:pt x="10420" y="24265"/>
                    </a:cubicBezTo>
                    <a:cubicBezTo>
                      <a:pt x="13871" y="23568"/>
                      <a:pt x="16785" y="20401"/>
                      <a:pt x="18432" y="16189"/>
                    </a:cubicBezTo>
                    <a:cubicBezTo>
                      <a:pt x="19065" y="14574"/>
                      <a:pt x="19477" y="12896"/>
                      <a:pt x="19730" y="11185"/>
                    </a:cubicBezTo>
                    <a:cubicBezTo>
                      <a:pt x="19889" y="9950"/>
                      <a:pt x="19952" y="8684"/>
                      <a:pt x="19889" y="7449"/>
                    </a:cubicBezTo>
                    <a:cubicBezTo>
                      <a:pt x="19542" y="4309"/>
                      <a:pt x="14378" y="0"/>
                      <a:pt x="8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37;p65"/>
              <p:cNvSpPr/>
              <p:nvPr/>
            </p:nvSpPr>
            <p:spPr>
              <a:xfrm>
                <a:off x="971450" y="893975"/>
                <a:ext cx="137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1338" extrusionOk="0">
                    <a:moveTo>
                      <a:pt x="1995" y="0"/>
                    </a:moveTo>
                    <a:cubicBezTo>
                      <a:pt x="1995" y="0"/>
                      <a:pt x="1013" y="1140"/>
                      <a:pt x="0" y="2185"/>
                    </a:cubicBezTo>
                    <a:cubicBezTo>
                      <a:pt x="1900" y="4212"/>
                      <a:pt x="665" y="11338"/>
                      <a:pt x="665" y="11338"/>
                    </a:cubicBezTo>
                    <a:lnTo>
                      <a:pt x="2755" y="11338"/>
                    </a:lnTo>
                    <a:cubicBezTo>
                      <a:pt x="5510" y="2344"/>
                      <a:pt x="1995" y="0"/>
                      <a:pt x="1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38;p65"/>
              <p:cNvSpPr/>
              <p:nvPr/>
            </p:nvSpPr>
            <p:spPr>
              <a:xfrm>
                <a:off x="412625" y="741750"/>
                <a:ext cx="66385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26554" h="19201" extrusionOk="0">
                    <a:moveTo>
                      <a:pt x="11379" y="1"/>
                    </a:moveTo>
                    <a:cubicBezTo>
                      <a:pt x="8785" y="1"/>
                      <a:pt x="5975" y="1228"/>
                      <a:pt x="5315" y="4474"/>
                    </a:cubicBezTo>
                    <a:cubicBezTo>
                      <a:pt x="5154" y="4432"/>
                      <a:pt x="4995" y="4412"/>
                      <a:pt x="4839" y="4412"/>
                    </a:cubicBezTo>
                    <a:cubicBezTo>
                      <a:pt x="1818" y="4412"/>
                      <a:pt x="1" y="12073"/>
                      <a:pt x="4428" y="18187"/>
                    </a:cubicBezTo>
                    <a:cubicBezTo>
                      <a:pt x="4872" y="18408"/>
                      <a:pt x="5252" y="18757"/>
                      <a:pt x="5505" y="19200"/>
                    </a:cubicBezTo>
                    <a:lnTo>
                      <a:pt x="5442" y="19042"/>
                    </a:lnTo>
                    <a:cubicBezTo>
                      <a:pt x="5442" y="19042"/>
                      <a:pt x="7247" y="13215"/>
                      <a:pt x="6202" y="8274"/>
                    </a:cubicBezTo>
                    <a:lnTo>
                      <a:pt x="6202" y="8274"/>
                    </a:lnTo>
                    <a:cubicBezTo>
                      <a:pt x="9211" y="9606"/>
                      <a:pt x="13768" y="10777"/>
                      <a:pt x="17662" y="10777"/>
                    </a:cubicBezTo>
                    <a:cubicBezTo>
                      <a:pt x="20900" y="10777"/>
                      <a:pt x="23679" y="9967"/>
                      <a:pt x="24728" y="7768"/>
                    </a:cubicBezTo>
                    <a:cubicBezTo>
                      <a:pt x="26553" y="3890"/>
                      <a:pt x="25031" y="2527"/>
                      <a:pt x="23214" y="2527"/>
                    </a:cubicBezTo>
                    <a:cubicBezTo>
                      <a:pt x="22761" y="2527"/>
                      <a:pt x="22289" y="2612"/>
                      <a:pt x="21846" y="2764"/>
                    </a:cubicBezTo>
                    <a:cubicBezTo>
                      <a:pt x="21846" y="1160"/>
                      <a:pt x="20595" y="84"/>
                      <a:pt x="19093" y="84"/>
                    </a:cubicBezTo>
                    <a:cubicBezTo>
                      <a:pt x="18045" y="84"/>
                      <a:pt x="16875" y="608"/>
                      <a:pt x="15924" y="1845"/>
                    </a:cubicBezTo>
                    <a:cubicBezTo>
                      <a:pt x="15274" y="739"/>
                      <a:pt x="13391" y="1"/>
                      <a:pt x="1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39;p65"/>
              <p:cNvSpPr/>
              <p:nvPr/>
            </p:nvSpPr>
            <p:spPr>
              <a:xfrm>
                <a:off x="960350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1" y="1"/>
                    </a:moveTo>
                    <a:lnTo>
                      <a:pt x="1" y="21124"/>
                    </a:lnTo>
                    <a:lnTo>
                      <a:pt x="4656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40;p65"/>
              <p:cNvSpPr/>
              <p:nvPr/>
            </p:nvSpPr>
            <p:spPr>
              <a:xfrm>
                <a:off x="96035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" y="1"/>
                    </a:moveTo>
                    <a:lnTo>
                      <a:pt x="1" y="761"/>
                    </a:lnTo>
                    <a:lnTo>
                      <a:pt x="1" y="5353"/>
                    </a:lnTo>
                    <a:lnTo>
                      <a:pt x="15772" y="5353"/>
                    </a:lnTo>
                    <a:lnTo>
                      <a:pt x="5479" y="1"/>
                    </a:lnTo>
                    <a:cubicBezTo>
                      <a:pt x="5479" y="1"/>
                      <a:pt x="4044" y="733"/>
                      <a:pt x="2420" y="733"/>
                    </a:cubicBezTo>
                    <a:cubicBezTo>
                      <a:pt x="1609" y="733"/>
                      <a:pt x="750" y="55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1;p65"/>
              <p:cNvSpPr/>
              <p:nvPr/>
            </p:nvSpPr>
            <p:spPr>
              <a:xfrm>
                <a:off x="324600" y="2399825"/>
                <a:ext cx="911300" cy="2016550"/>
              </a:xfrm>
              <a:custGeom>
                <a:avLst/>
                <a:gdLst/>
                <a:ahLst/>
                <a:cxnLst/>
                <a:rect l="l" t="t" r="r" b="b"/>
                <a:pathLst>
                  <a:path w="36452" h="80662" extrusionOk="0">
                    <a:moveTo>
                      <a:pt x="6524" y="0"/>
                    </a:moveTo>
                    <a:lnTo>
                      <a:pt x="5447" y="9754"/>
                    </a:lnTo>
                    <a:lnTo>
                      <a:pt x="5321" y="10895"/>
                    </a:lnTo>
                    <a:lnTo>
                      <a:pt x="5004" y="13966"/>
                    </a:lnTo>
                    <a:lnTo>
                      <a:pt x="4782" y="15867"/>
                    </a:lnTo>
                    <a:lnTo>
                      <a:pt x="285" y="76513"/>
                    </a:lnTo>
                    <a:lnTo>
                      <a:pt x="222" y="77684"/>
                    </a:lnTo>
                    <a:lnTo>
                      <a:pt x="0" y="80661"/>
                    </a:lnTo>
                    <a:lnTo>
                      <a:pt x="14568" y="80661"/>
                    </a:lnTo>
                    <a:lnTo>
                      <a:pt x="14790" y="77684"/>
                    </a:lnTo>
                    <a:lnTo>
                      <a:pt x="14885" y="76513"/>
                    </a:lnTo>
                    <a:lnTo>
                      <a:pt x="18558" y="30719"/>
                    </a:lnTo>
                    <a:lnTo>
                      <a:pt x="21947" y="76513"/>
                    </a:lnTo>
                    <a:lnTo>
                      <a:pt x="22042" y="77684"/>
                    </a:lnTo>
                    <a:lnTo>
                      <a:pt x="22264" y="80661"/>
                    </a:lnTo>
                    <a:lnTo>
                      <a:pt x="36452" y="80661"/>
                    </a:lnTo>
                    <a:lnTo>
                      <a:pt x="36230" y="77684"/>
                    </a:lnTo>
                    <a:lnTo>
                      <a:pt x="36166" y="76513"/>
                    </a:lnTo>
                    <a:lnTo>
                      <a:pt x="32018" y="15867"/>
                    </a:lnTo>
                    <a:lnTo>
                      <a:pt x="31828" y="13966"/>
                    </a:lnTo>
                    <a:lnTo>
                      <a:pt x="31479" y="10895"/>
                    </a:lnTo>
                    <a:lnTo>
                      <a:pt x="31353" y="9754"/>
                    </a:lnTo>
                    <a:lnTo>
                      <a:pt x="302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42;p65"/>
              <p:cNvSpPr/>
              <p:nvPr/>
            </p:nvSpPr>
            <p:spPr>
              <a:xfrm>
                <a:off x="444150" y="2399825"/>
                <a:ext cx="340475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867" extrusionOk="0">
                    <a:moveTo>
                      <a:pt x="1742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43;p65"/>
              <p:cNvSpPr/>
              <p:nvPr/>
            </p:nvSpPr>
            <p:spPr>
              <a:xfrm>
                <a:off x="784600" y="2399825"/>
                <a:ext cx="340450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5867" extrusionOk="0">
                    <a:moveTo>
                      <a:pt x="0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18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44;p65"/>
              <p:cNvSpPr/>
              <p:nvPr/>
            </p:nvSpPr>
            <p:spPr>
              <a:xfrm>
                <a:off x="784600" y="1570900"/>
                <a:ext cx="564525" cy="1178100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47124" extrusionOk="0">
                    <a:moveTo>
                      <a:pt x="4307" y="0"/>
                    </a:moveTo>
                    <a:lnTo>
                      <a:pt x="0" y="2692"/>
                    </a:lnTo>
                    <a:lnTo>
                      <a:pt x="0" y="47123"/>
                    </a:lnTo>
                    <a:lnTo>
                      <a:pt x="14283" y="47123"/>
                    </a:lnTo>
                    <a:lnTo>
                      <a:pt x="14061" y="44052"/>
                    </a:lnTo>
                    <a:lnTo>
                      <a:pt x="13966" y="42911"/>
                    </a:lnTo>
                    <a:lnTo>
                      <a:pt x="12288" y="19730"/>
                    </a:lnTo>
                    <a:lnTo>
                      <a:pt x="22580" y="13491"/>
                    </a:lnTo>
                    <a:lnTo>
                      <a:pt x="21092" y="11528"/>
                    </a:lnTo>
                    <a:lnTo>
                      <a:pt x="20617" y="10894"/>
                    </a:lnTo>
                    <a:lnTo>
                      <a:pt x="15645" y="4275"/>
                    </a:lnTo>
                    <a:lnTo>
                      <a:pt x="43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5;p65"/>
              <p:cNvSpPr/>
              <p:nvPr/>
            </p:nvSpPr>
            <p:spPr>
              <a:xfrm>
                <a:off x="220875" y="1572475"/>
                <a:ext cx="563750" cy="11765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47061" extrusionOk="0">
                    <a:moveTo>
                      <a:pt x="18717" y="0"/>
                    </a:moveTo>
                    <a:lnTo>
                      <a:pt x="6936" y="4212"/>
                    </a:lnTo>
                    <a:lnTo>
                      <a:pt x="1996" y="10736"/>
                    </a:lnTo>
                    <a:lnTo>
                      <a:pt x="1553" y="11370"/>
                    </a:lnTo>
                    <a:lnTo>
                      <a:pt x="1" y="13428"/>
                    </a:lnTo>
                    <a:lnTo>
                      <a:pt x="10262" y="19667"/>
                    </a:lnTo>
                    <a:lnTo>
                      <a:pt x="8583" y="42848"/>
                    </a:lnTo>
                    <a:lnTo>
                      <a:pt x="8520" y="43989"/>
                    </a:lnTo>
                    <a:lnTo>
                      <a:pt x="8298" y="47060"/>
                    </a:lnTo>
                    <a:lnTo>
                      <a:pt x="22549" y="47060"/>
                    </a:lnTo>
                    <a:lnTo>
                      <a:pt x="22549" y="2629"/>
                    </a:lnTo>
                    <a:lnTo>
                      <a:pt x="187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6;p65"/>
              <p:cNvSpPr/>
              <p:nvPr/>
            </p:nvSpPr>
            <p:spPr>
              <a:xfrm>
                <a:off x="433850" y="2643675"/>
                <a:ext cx="7023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28092" h="1141" extrusionOk="0">
                    <a:moveTo>
                      <a:pt x="64" y="0"/>
                    </a:moveTo>
                    <a:lnTo>
                      <a:pt x="1" y="1141"/>
                    </a:lnTo>
                    <a:lnTo>
                      <a:pt x="28091" y="1141"/>
                    </a:lnTo>
                    <a:lnTo>
                      <a:pt x="279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7;p65"/>
              <p:cNvSpPr/>
              <p:nvPr/>
            </p:nvSpPr>
            <p:spPr>
              <a:xfrm>
                <a:off x="0" y="2646050"/>
                <a:ext cx="245450" cy="33405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3362" extrusionOk="0">
                    <a:moveTo>
                      <a:pt x="5194" y="1"/>
                    </a:moveTo>
                    <a:cubicBezTo>
                      <a:pt x="4845" y="856"/>
                      <a:pt x="4402" y="1711"/>
                      <a:pt x="3927" y="2502"/>
                    </a:cubicBezTo>
                    <a:cubicBezTo>
                      <a:pt x="2470" y="3294"/>
                      <a:pt x="1774" y="3706"/>
                      <a:pt x="1457" y="3896"/>
                    </a:cubicBezTo>
                    <a:cubicBezTo>
                      <a:pt x="1299" y="3991"/>
                      <a:pt x="1204" y="4149"/>
                      <a:pt x="1204" y="4339"/>
                    </a:cubicBezTo>
                    <a:lnTo>
                      <a:pt x="1204" y="4909"/>
                    </a:lnTo>
                    <a:cubicBezTo>
                      <a:pt x="1204" y="5193"/>
                      <a:pt x="1458" y="5426"/>
                      <a:pt x="1761" y="5426"/>
                    </a:cubicBezTo>
                    <a:cubicBezTo>
                      <a:pt x="1796" y="5426"/>
                      <a:pt x="1832" y="5423"/>
                      <a:pt x="1869" y="5416"/>
                    </a:cubicBezTo>
                    <a:lnTo>
                      <a:pt x="4212" y="4846"/>
                    </a:lnTo>
                    <a:lnTo>
                      <a:pt x="4275" y="4783"/>
                    </a:lnTo>
                    <a:lnTo>
                      <a:pt x="4275" y="4783"/>
                    </a:lnTo>
                    <a:cubicBezTo>
                      <a:pt x="4275" y="4783"/>
                      <a:pt x="1963" y="8361"/>
                      <a:pt x="222" y="10008"/>
                    </a:cubicBezTo>
                    <a:cubicBezTo>
                      <a:pt x="0" y="10198"/>
                      <a:pt x="0" y="10515"/>
                      <a:pt x="158" y="10736"/>
                    </a:cubicBezTo>
                    <a:cubicBezTo>
                      <a:pt x="257" y="10867"/>
                      <a:pt x="406" y="10930"/>
                      <a:pt x="557" y="10930"/>
                    </a:cubicBezTo>
                    <a:cubicBezTo>
                      <a:pt x="699" y="10930"/>
                      <a:pt x="843" y="10875"/>
                      <a:pt x="950" y="10768"/>
                    </a:cubicBezTo>
                    <a:cubicBezTo>
                      <a:pt x="1837" y="9881"/>
                      <a:pt x="3990" y="7633"/>
                      <a:pt x="4782" y="6334"/>
                    </a:cubicBezTo>
                    <a:lnTo>
                      <a:pt x="4782" y="6334"/>
                    </a:lnTo>
                    <a:cubicBezTo>
                      <a:pt x="4085" y="7949"/>
                      <a:pt x="1679" y="10736"/>
                      <a:pt x="823" y="11718"/>
                    </a:cubicBezTo>
                    <a:cubicBezTo>
                      <a:pt x="633" y="11908"/>
                      <a:pt x="633" y="12193"/>
                      <a:pt x="823" y="12415"/>
                    </a:cubicBezTo>
                    <a:cubicBezTo>
                      <a:pt x="918" y="12510"/>
                      <a:pt x="1045" y="12541"/>
                      <a:pt x="1172" y="12541"/>
                    </a:cubicBezTo>
                    <a:cubicBezTo>
                      <a:pt x="1299" y="12541"/>
                      <a:pt x="1425" y="12510"/>
                      <a:pt x="1520" y="12415"/>
                    </a:cubicBezTo>
                    <a:cubicBezTo>
                      <a:pt x="2755" y="11243"/>
                      <a:pt x="3864" y="9976"/>
                      <a:pt x="4877" y="8646"/>
                    </a:cubicBezTo>
                    <a:lnTo>
                      <a:pt x="4877" y="8646"/>
                    </a:lnTo>
                    <a:cubicBezTo>
                      <a:pt x="3420" y="10990"/>
                      <a:pt x="3040" y="11686"/>
                      <a:pt x="2217" y="12636"/>
                    </a:cubicBezTo>
                    <a:cubicBezTo>
                      <a:pt x="2059" y="12795"/>
                      <a:pt x="2059" y="13016"/>
                      <a:pt x="2217" y="13206"/>
                    </a:cubicBezTo>
                    <a:cubicBezTo>
                      <a:pt x="2299" y="13305"/>
                      <a:pt x="2424" y="13361"/>
                      <a:pt x="2552" y="13361"/>
                    </a:cubicBezTo>
                    <a:cubicBezTo>
                      <a:pt x="2670" y="13361"/>
                      <a:pt x="2791" y="13313"/>
                      <a:pt x="2882" y="13206"/>
                    </a:cubicBezTo>
                    <a:cubicBezTo>
                      <a:pt x="3832" y="12225"/>
                      <a:pt x="4719" y="11180"/>
                      <a:pt x="5510" y="10040"/>
                    </a:cubicBezTo>
                    <a:lnTo>
                      <a:pt x="5510" y="10040"/>
                    </a:lnTo>
                    <a:cubicBezTo>
                      <a:pt x="4782" y="11370"/>
                      <a:pt x="4339" y="12098"/>
                      <a:pt x="4085" y="12510"/>
                    </a:cubicBezTo>
                    <a:cubicBezTo>
                      <a:pt x="3959" y="12700"/>
                      <a:pt x="3990" y="12985"/>
                      <a:pt x="4180" y="13143"/>
                    </a:cubicBezTo>
                    <a:cubicBezTo>
                      <a:pt x="4275" y="13238"/>
                      <a:pt x="4402" y="13270"/>
                      <a:pt x="4529" y="13270"/>
                    </a:cubicBezTo>
                    <a:cubicBezTo>
                      <a:pt x="4719" y="13270"/>
                      <a:pt x="4877" y="13175"/>
                      <a:pt x="4972" y="13016"/>
                    </a:cubicBezTo>
                    <a:cubicBezTo>
                      <a:pt x="5922" y="11211"/>
                      <a:pt x="8867" y="5511"/>
                      <a:pt x="9247" y="3421"/>
                    </a:cubicBezTo>
                    <a:cubicBezTo>
                      <a:pt x="9247" y="3421"/>
                      <a:pt x="9469" y="2946"/>
                      <a:pt x="9817" y="2091"/>
                    </a:cubicBezTo>
                    <a:cubicBezTo>
                      <a:pt x="8456" y="1489"/>
                      <a:pt x="6587" y="634"/>
                      <a:pt x="5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8;p65"/>
              <p:cNvSpPr/>
              <p:nvPr/>
            </p:nvSpPr>
            <p:spPr>
              <a:xfrm>
                <a:off x="1485275" y="1884400"/>
                <a:ext cx="248625" cy="266850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10674" extrusionOk="0">
                    <a:moveTo>
                      <a:pt x="4561" y="1"/>
                    </a:moveTo>
                    <a:cubicBezTo>
                      <a:pt x="4181" y="1"/>
                      <a:pt x="3832" y="286"/>
                      <a:pt x="3737" y="666"/>
                    </a:cubicBezTo>
                    <a:lnTo>
                      <a:pt x="3389" y="2123"/>
                    </a:lnTo>
                    <a:cubicBezTo>
                      <a:pt x="3337" y="2349"/>
                      <a:pt x="3141" y="2470"/>
                      <a:pt x="2949" y="2470"/>
                    </a:cubicBezTo>
                    <a:cubicBezTo>
                      <a:pt x="2792" y="2470"/>
                      <a:pt x="2637" y="2389"/>
                      <a:pt x="2565" y="2218"/>
                    </a:cubicBezTo>
                    <a:lnTo>
                      <a:pt x="2027" y="1109"/>
                    </a:lnTo>
                    <a:cubicBezTo>
                      <a:pt x="1888" y="853"/>
                      <a:pt x="1660" y="745"/>
                      <a:pt x="1431" y="745"/>
                    </a:cubicBezTo>
                    <a:cubicBezTo>
                      <a:pt x="981" y="745"/>
                      <a:pt x="529" y="1165"/>
                      <a:pt x="760" y="1711"/>
                    </a:cubicBezTo>
                    <a:lnTo>
                      <a:pt x="1774" y="4023"/>
                    </a:lnTo>
                    <a:lnTo>
                      <a:pt x="0" y="6081"/>
                    </a:lnTo>
                    <a:cubicBezTo>
                      <a:pt x="792" y="7602"/>
                      <a:pt x="1742" y="9438"/>
                      <a:pt x="2502" y="10673"/>
                    </a:cubicBezTo>
                    <a:lnTo>
                      <a:pt x="3484" y="9375"/>
                    </a:lnTo>
                    <a:lnTo>
                      <a:pt x="5574" y="6556"/>
                    </a:lnTo>
                    <a:cubicBezTo>
                      <a:pt x="5600" y="6557"/>
                      <a:pt x="5626" y="6558"/>
                      <a:pt x="5651" y="6558"/>
                    </a:cubicBezTo>
                    <a:cubicBezTo>
                      <a:pt x="6699" y="6558"/>
                      <a:pt x="7675" y="5931"/>
                      <a:pt x="8108" y="4973"/>
                    </a:cubicBezTo>
                    <a:lnTo>
                      <a:pt x="9691" y="1268"/>
                    </a:lnTo>
                    <a:cubicBezTo>
                      <a:pt x="9944" y="698"/>
                      <a:pt x="9564" y="64"/>
                      <a:pt x="8963" y="64"/>
                    </a:cubicBez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9;p65"/>
              <p:cNvSpPr/>
              <p:nvPr/>
            </p:nvSpPr>
            <p:spPr>
              <a:xfrm>
                <a:off x="1574725" y="1690450"/>
                <a:ext cx="354725" cy="486125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19445" extrusionOk="0">
                    <a:moveTo>
                      <a:pt x="1648" y="0"/>
                    </a:moveTo>
                    <a:cubicBezTo>
                      <a:pt x="729" y="0"/>
                      <a:pt x="1" y="760"/>
                      <a:pt x="1" y="1647"/>
                    </a:cubicBezTo>
                    <a:lnTo>
                      <a:pt x="1" y="17798"/>
                    </a:lnTo>
                    <a:cubicBezTo>
                      <a:pt x="1" y="18716"/>
                      <a:pt x="729" y="19445"/>
                      <a:pt x="1648" y="19445"/>
                    </a:cubicBezTo>
                    <a:lnTo>
                      <a:pt x="12542" y="19445"/>
                    </a:lnTo>
                    <a:cubicBezTo>
                      <a:pt x="13460" y="19445"/>
                      <a:pt x="14189" y="18716"/>
                      <a:pt x="14189" y="17798"/>
                    </a:cubicBezTo>
                    <a:lnTo>
                      <a:pt x="14189" y="1647"/>
                    </a:lnTo>
                    <a:cubicBezTo>
                      <a:pt x="14189" y="760"/>
                      <a:pt x="13460" y="0"/>
                      <a:pt x="12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50;p65"/>
              <p:cNvSpPr/>
              <p:nvPr/>
            </p:nvSpPr>
            <p:spPr>
              <a:xfrm>
                <a:off x="1609575" y="1717350"/>
                <a:ext cx="285050" cy="42520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7008" extrusionOk="0">
                    <a:moveTo>
                      <a:pt x="602" y="1"/>
                    </a:moveTo>
                    <a:cubicBezTo>
                      <a:pt x="285" y="1"/>
                      <a:pt x="0" y="286"/>
                      <a:pt x="0" y="634"/>
                    </a:cubicBezTo>
                    <a:lnTo>
                      <a:pt x="0" y="16405"/>
                    </a:lnTo>
                    <a:cubicBezTo>
                      <a:pt x="0" y="16722"/>
                      <a:pt x="285" y="17007"/>
                      <a:pt x="602" y="17007"/>
                    </a:cubicBezTo>
                    <a:lnTo>
                      <a:pt x="10799" y="17007"/>
                    </a:lnTo>
                    <a:cubicBezTo>
                      <a:pt x="11148" y="17007"/>
                      <a:pt x="11401" y="16722"/>
                      <a:pt x="11401" y="16405"/>
                    </a:cubicBezTo>
                    <a:lnTo>
                      <a:pt x="11401" y="634"/>
                    </a:lnTo>
                    <a:cubicBezTo>
                      <a:pt x="11401" y="286"/>
                      <a:pt x="11148" y="1"/>
                      <a:pt x="10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1;p65"/>
              <p:cNvSpPr/>
              <p:nvPr/>
            </p:nvSpPr>
            <p:spPr>
              <a:xfrm>
                <a:off x="1679250" y="1666700"/>
                <a:ext cx="1457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982" extrusionOk="0">
                    <a:moveTo>
                      <a:pt x="254" y="0"/>
                    </a:moveTo>
                    <a:cubicBezTo>
                      <a:pt x="95" y="0"/>
                      <a:pt x="0" y="127"/>
                      <a:pt x="0" y="285"/>
                    </a:cubicBezTo>
                    <a:lnTo>
                      <a:pt x="0" y="982"/>
                    </a:lnTo>
                    <a:lnTo>
                      <a:pt x="5827" y="982"/>
                    </a:lnTo>
                    <a:lnTo>
                      <a:pt x="5827" y="253"/>
                    </a:lnTo>
                    <a:cubicBezTo>
                      <a:pt x="5827" y="95"/>
                      <a:pt x="5701" y="0"/>
                      <a:pt x="557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2;p65"/>
              <p:cNvSpPr/>
              <p:nvPr/>
            </p:nvSpPr>
            <p:spPr>
              <a:xfrm>
                <a:off x="1682400" y="1691225"/>
                <a:ext cx="1393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680" fill="none" extrusionOk="0">
                    <a:moveTo>
                      <a:pt x="1" y="1"/>
                    </a:moveTo>
                    <a:lnTo>
                      <a:pt x="1" y="1394"/>
                    </a:lnTo>
                    <a:cubicBezTo>
                      <a:pt x="1" y="1553"/>
                      <a:pt x="191" y="1679"/>
                      <a:pt x="381" y="1679"/>
                    </a:cubicBezTo>
                    <a:lnTo>
                      <a:pt x="5195" y="1679"/>
                    </a:lnTo>
                    <a:cubicBezTo>
                      <a:pt x="5385" y="1679"/>
                      <a:pt x="5575" y="1553"/>
                      <a:pt x="5575" y="1394"/>
                    </a:cubicBezTo>
                    <a:lnTo>
                      <a:pt x="5575" y="1"/>
                    </a:lnTo>
                  </a:path>
                </a:pathLst>
              </a:custGeom>
              <a:noFill/>
              <a:ln w="7925" cap="flat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3;p65"/>
              <p:cNvSpPr/>
              <p:nvPr/>
            </p:nvSpPr>
            <p:spPr>
              <a:xfrm>
                <a:off x="1706150" y="1643725"/>
                <a:ext cx="9267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920" extrusionOk="0">
                    <a:moveTo>
                      <a:pt x="254" y="1"/>
                    </a:moveTo>
                    <a:cubicBezTo>
                      <a:pt x="128" y="1"/>
                      <a:pt x="1" y="127"/>
                      <a:pt x="1" y="286"/>
                    </a:cubicBezTo>
                    <a:lnTo>
                      <a:pt x="1" y="919"/>
                    </a:lnTo>
                    <a:lnTo>
                      <a:pt x="3706" y="919"/>
                    </a:lnTo>
                    <a:lnTo>
                      <a:pt x="3706" y="286"/>
                    </a:lnTo>
                    <a:cubicBezTo>
                      <a:pt x="3706" y="127"/>
                      <a:pt x="3580" y="1"/>
                      <a:pt x="342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4;p65"/>
              <p:cNvSpPr/>
              <p:nvPr/>
            </p:nvSpPr>
            <p:spPr>
              <a:xfrm>
                <a:off x="1639650" y="17743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55;p65"/>
              <p:cNvSpPr/>
              <p:nvPr/>
            </p:nvSpPr>
            <p:spPr>
              <a:xfrm>
                <a:off x="1639650" y="180050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56;p65"/>
              <p:cNvSpPr/>
              <p:nvPr/>
            </p:nvSpPr>
            <p:spPr>
              <a:xfrm>
                <a:off x="1639650" y="182662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57;p65"/>
              <p:cNvSpPr/>
              <p:nvPr/>
            </p:nvSpPr>
            <p:spPr>
              <a:xfrm>
                <a:off x="1639650" y="185275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58;p65"/>
              <p:cNvSpPr/>
              <p:nvPr/>
            </p:nvSpPr>
            <p:spPr>
              <a:xfrm>
                <a:off x="1639650" y="187887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9;p65"/>
              <p:cNvSpPr/>
              <p:nvPr/>
            </p:nvSpPr>
            <p:spPr>
              <a:xfrm>
                <a:off x="1639650" y="19050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60;p65"/>
              <p:cNvSpPr/>
              <p:nvPr/>
            </p:nvSpPr>
            <p:spPr>
              <a:xfrm>
                <a:off x="1639650" y="19311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1;p65"/>
              <p:cNvSpPr/>
              <p:nvPr/>
            </p:nvSpPr>
            <p:spPr>
              <a:xfrm>
                <a:off x="1639650" y="198337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2;p65"/>
              <p:cNvSpPr/>
              <p:nvPr/>
            </p:nvSpPr>
            <p:spPr>
              <a:xfrm>
                <a:off x="1639650" y="20095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3;p65"/>
              <p:cNvSpPr/>
              <p:nvPr/>
            </p:nvSpPr>
            <p:spPr>
              <a:xfrm>
                <a:off x="1639650" y="20356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4;p65"/>
              <p:cNvSpPr/>
              <p:nvPr/>
            </p:nvSpPr>
            <p:spPr>
              <a:xfrm>
                <a:off x="1639650" y="20617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5;p65"/>
              <p:cNvSpPr/>
              <p:nvPr/>
            </p:nvSpPr>
            <p:spPr>
              <a:xfrm>
                <a:off x="1661825" y="2087875"/>
                <a:ext cx="1805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603" extrusionOk="0">
                    <a:moveTo>
                      <a:pt x="0" y="1"/>
                    </a:moveTo>
                    <a:lnTo>
                      <a:pt x="0" y="603"/>
                    </a:lnTo>
                    <a:lnTo>
                      <a:pt x="7221" y="603"/>
                    </a:lnTo>
                    <a:lnTo>
                      <a:pt x="7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6;p65"/>
              <p:cNvSpPr/>
              <p:nvPr/>
            </p:nvSpPr>
            <p:spPr>
              <a:xfrm>
                <a:off x="259675" y="1840875"/>
                <a:ext cx="2161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6493" extrusionOk="0">
                    <a:moveTo>
                      <a:pt x="444" y="0"/>
                    </a:moveTo>
                    <a:lnTo>
                      <a:pt x="1" y="634"/>
                    </a:lnTo>
                    <a:cubicBezTo>
                      <a:pt x="1996" y="1995"/>
                      <a:pt x="5764" y="4592"/>
                      <a:pt x="8488" y="6492"/>
                    </a:cubicBezTo>
                    <a:lnTo>
                      <a:pt x="8646" y="5606"/>
                    </a:lnTo>
                    <a:cubicBezTo>
                      <a:pt x="7918" y="5099"/>
                      <a:pt x="3072" y="1774"/>
                      <a:pt x="4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7;p65"/>
              <p:cNvSpPr/>
              <p:nvPr/>
            </p:nvSpPr>
            <p:spPr>
              <a:xfrm>
                <a:off x="1083075" y="1843250"/>
                <a:ext cx="22882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6461" extrusionOk="0">
                    <a:moveTo>
                      <a:pt x="8709" y="0"/>
                    </a:moveTo>
                    <a:cubicBezTo>
                      <a:pt x="5732" y="1900"/>
                      <a:pt x="349" y="5479"/>
                      <a:pt x="0" y="5764"/>
                    </a:cubicBezTo>
                    <a:lnTo>
                      <a:pt x="127" y="6461"/>
                    </a:lnTo>
                    <a:cubicBezTo>
                      <a:pt x="444" y="6207"/>
                      <a:pt x="5479" y="2977"/>
                      <a:pt x="9153" y="602"/>
                    </a:cubicBezTo>
                    <a:lnTo>
                      <a:pt x="87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8;p65"/>
              <p:cNvSpPr/>
              <p:nvPr/>
            </p:nvSpPr>
            <p:spPr>
              <a:xfrm>
                <a:off x="467100" y="1896300"/>
                <a:ext cx="1032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221" fill="none" extrusionOk="0">
                    <a:moveTo>
                      <a:pt x="1" y="7221"/>
                    </a:moveTo>
                    <a:lnTo>
                      <a:pt x="413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69;p65"/>
              <p:cNvSpPr/>
              <p:nvPr/>
            </p:nvSpPr>
            <p:spPr>
              <a:xfrm>
                <a:off x="1080700" y="1896300"/>
                <a:ext cx="1507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221" fill="none" extrusionOk="0">
                    <a:moveTo>
                      <a:pt x="602" y="7221"/>
                    </a:moveTo>
                    <a:lnTo>
                      <a:pt x="0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70;p65"/>
              <p:cNvSpPr/>
              <p:nvPr/>
            </p:nvSpPr>
            <p:spPr>
              <a:xfrm>
                <a:off x="330150" y="4312625"/>
                <a:ext cx="3665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1173" extrusionOk="0">
                    <a:moveTo>
                      <a:pt x="63" y="1"/>
                    </a:moveTo>
                    <a:lnTo>
                      <a:pt x="0" y="1172"/>
                    </a:lnTo>
                    <a:lnTo>
                      <a:pt x="14568" y="1172"/>
                    </a:lnTo>
                    <a:lnTo>
                      <a:pt x="14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71;p65"/>
              <p:cNvSpPr/>
              <p:nvPr/>
            </p:nvSpPr>
            <p:spPr>
              <a:xfrm>
                <a:off x="873275" y="4312625"/>
                <a:ext cx="3570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1173" extrusionOk="0">
                    <a:moveTo>
                      <a:pt x="0" y="1"/>
                    </a:moveTo>
                    <a:lnTo>
                      <a:pt x="95" y="1172"/>
                    </a:lnTo>
                    <a:lnTo>
                      <a:pt x="14283" y="1172"/>
                    </a:lnTo>
                    <a:lnTo>
                      <a:pt x="142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72;p65"/>
              <p:cNvSpPr/>
              <p:nvPr/>
            </p:nvSpPr>
            <p:spPr>
              <a:xfrm>
                <a:off x="732325" y="2940575"/>
                <a:ext cx="78425" cy="5296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187" fill="none" extrusionOk="0">
                    <a:moveTo>
                      <a:pt x="3136" y="21187"/>
                    </a:moveTo>
                    <a:lnTo>
                      <a:pt x="1901" y="1805"/>
                    </a:lnTo>
                    <a:lnTo>
                      <a:pt x="1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3;p65"/>
              <p:cNvSpPr/>
              <p:nvPr/>
            </p:nvSpPr>
            <p:spPr>
              <a:xfrm>
                <a:off x="26680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0293" y="1"/>
                    </a:moveTo>
                    <a:lnTo>
                      <a:pt x="1" y="5353"/>
                    </a:lnTo>
                    <a:lnTo>
                      <a:pt x="15772" y="5353"/>
                    </a:lnTo>
                    <a:lnTo>
                      <a:pt x="15772" y="761"/>
                    </a:lnTo>
                    <a:lnTo>
                      <a:pt x="15740" y="1"/>
                    </a:lnTo>
                    <a:cubicBezTo>
                      <a:pt x="15001" y="550"/>
                      <a:pt x="14150" y="733"/>
                      <a:pt x="13343" y="733"/>
                    </a:cubicBezTo>
                    <a:cubicBezTo>
                      <a:pt x="11729" y="733"/>
                      <a:pt x="10293" y="1"/>
                      <a:pt x="10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4;p65"/>
              <p:cNvSpPr/>
              <p:nvPr/>
            </p:nvSpPr>
            <p:spPr>
              <a:xfrm>
                <a:off x="876425" y="1960425"/>
                <a:ext cx="1678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711" extrusionOk="0">
                    <a:moveTo>
                      <a:pt x="381" y="0"/>
                    </a:moveTo>
                    <a:cubicBezTo>
                      <a:pt x="191" y="0"/>
                      <a:pt x="1" y="159"/>
                      <a:pt x="1" y="380"/>
                    </a:cubicBezTo>
                    <a:lnTo>
                      <a:pt x="1" y="1330"/>
                    </a:lnTo>
                    <a:cubicBezTo>
                      <a:pt x="1" y="1552"/>
                      <a:pt x="191" y="1710"/>
                      <a:pt x="381" y="1710"/>
                    </a:cubicBezTo>
                    <a:lnTo>
                      <a:pt x="6335" y="1710"/>
                    </a:lnTo>
                    <a:cubicBezTo>
                      <a:pt x="6556" y="1710"/>
                      <a:pt x="6715" y="1552"/>
                      <a:pt x="6715" y="1330"/>
                    </a:cubicBezTo>
                    <a:lnTo>
                      <a:pt x="6715" y="380"/>
                    </a:lnTo>
                    <a:cubicBezTo>
                      <a:pt x="6715" y="159"/>
                      <a:pt x="6556" y="0"/>
                      <a:pt x="63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5;p65"/>
              <p:cNvSpPr/>
              <p:nvPr/>
            </p:nvSpPr>
            <p:spPr>
              <a:xfrm>
                <a:off x="845550" y="1093875"/>
                <a:ext cx="934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1949" extrusionOk="0">
                    <a:moveTo>
                      <a:pt x="1869" y="1"/>
                    </a:moveTo>
                    <a:cubicBezTo>
                      <a:pt x="967" y="1"/>
                      <a:pt x="64" y="586"/>
                      <a:pt x="1" y="1758"/>
                    </a:cubicBezTo>
                    <a:cubicBezTo>
                      <a:pt x="1" y="1885"/>
                      <a:pt x="96" y="1948"/>
                      <a:pt x="191" y="1948"/>
                    </a:cubicBezTo>
                    <a:cubicBezTo>
                      <a:pt x="286" y="1948"/>
                      <a:pt x="381" y="1885"/>
                      <a:pt x="381" y="1758"/>
                    </a:cubicBezTo>
                    <a:cubicBezTo>
                      <a:pt x="428" y="824"/>
                      <a:pt x="1149" y="357"/>
                      <a:pt x="1869" y="357"/>
                    </a:cubicBezTo>
                    <a:cubicBezTo>
                      <a:pt x="2590" y="357"/>
                      <a:pt x="3310" y="824"/>
                      <a:pt x="3358" y="1758"/>
                    </a:cubicBezTo>
                    <a:cubicBezTo>
                      <a:pt x="3358" y="1885"/>
                      <a:pt x="3453" y="1948"/>
                      <a:pt x="3548" y="1948"/>
                    </a:cubicBezTo>
                    <a:cubicBezTo>
                      <a:pt x="3643" y="1948"/>
                      <a:pt x="3738" y="1885"/>
                      <a:pt x="3738" y="1758"/>
                    </a:cubicBezTo>
                    <a:cubicBezTo>
                      <a:pt x="3674" y="586"/>
                      <a:pt x="2772" y="1"/>
                      <a:pt x="18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6;p65"/>
              <p:cNvSpPr/>
              <p:nvPr/>
            </p:nvSpPr>
            <p:spPr>
              <a:xfrm>
                <a:off x="621500" y="1093875"/>
                <a:ext cx="926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949" extrusionOk="0">
                    <a:moveTo>
                      <a:pt x="1841" y="1"/>
                    </a:moveTo>
                    <a:cubicBezTo>
                      <a:pt x="942" y="1"/>
                      <a:pt x="48" y="586"/>
                      <a:pt x="0" y="1758"/>
                    </a:cubicBezTo>
                    <a:cubicBezTo>
                      <a:pt x="0" y="1885"/>
                      <a:pt x="64" y="1948"/>
                      <a:pt x="159" y="1948"/>
                    </a:cubicBezTo>
                    <a:cubicBezTo>
                      <a:pt x="285" y="1948"/>
                      <a:pt x="349" y="1885"/>
                      <a:pt x="349" y="1758"/>
                    </a:cubicBezTo>
                    <a:cubicBezTo>
                      <a:pt x="396" y="824"/>
                      <a:pt x="1117" y="357"/>
                      <a:pt x="1837" y="357"/>
                    </a:cubicBezTo>
                    <a:cubicBezTo>
                      <a:pt x="2558" y="357"/>
                      <a:pt x="3278" y="824"/>
                      <a:pt x="3326" y="1758"/>
                    </a:cubicBezTo>
                    <a:cubicBezTo>
                      <a:pt x="3326" y="1885"/>
                      <a:pt x="3421" y="1948"/>
                      <a:pt x="3516" y="1948"/>
                    </a:cubicBezTo>
                    <a:cubicBezTo>
                      <a:pt x="3611" y="1948"/>
                      <a:pt x="3706" y="1885"/>
                      <a:pt x="3706" y="1758"/>
                    </a:cubicBezTo>
                    <a:cubicBezTo>
                      <a:pt x="3642" y="586"/>
                      <a:pt x="2740" y="1"/>
                      <a:pt x="18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7;p65"/>
              <p:cNvSpPr/>
              <p:nvPr/>
            </p:nvSpPr>
            <p:spPr>
              <a:xfrm>
                <a:off x="774475" y="1128325"/>
                <a:ext cx="51300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3929" extrusionOk="0">
                    <a:moveTo>
                      <a:pt x="183" y="0"/>
                    </a:moveTo>
                    <a:cubicBezTo>
                      <a:pt x="88" y="0"/>
                      <a:pt x="25" y="95"/>
                      <a:pt x="25" y="190"/>
                    </a:cubicBezTo>
                    <a:lnTo>
                      <a:pt x="25" y="2217"/>
                    </a:lnTo>
                    <a:lnTo>
                      <a:pt x="183" y="2217"/>
                    </a:lnTo>
                    <a:cubicBezTo>
                      <a:pt x="1070" y="2217"/>
                      <a:pt x="1672" y="2565"/>
                      <a:pt x="1672" y="2882"/>
                    </a:cubicBezTo>
                    <a:cubicBezTo>
                      <a:pt x="1672" y="3199"/>
                      <a:pt x="1070" y="3579"/>
                      <a:pt x="183" y="3579"/>
                    </a:cubicBezTo>
                    <a:cubicBezTo>
                      <a:pt x="176" y="3578"/>
                      <a:pt x="170" y="3577"/>
                      <a:pt x="163" y="3577"/>
                    </a:cubicBezTo>
                    <a:cubicBezTo>
                      <a:pt x="0" y="3577"/>
                      <a:pt x="0" y="3929"/>
                      <a:pt x="163" y="3929"/>
                    </a:cubicBezTo>
                    <a:cubicBezTo>
                      <a:pt x="170" y="3929"/>
                      <a:pt x="176" y="3928"/>
                      <a:pt x="183" y="3927"/>
                    </a:cubicBezTo>
                    <a:cubicBezTo>
                      <a:pt x="1229" y="3927"/>
                      <a:pt x="2052" y="3452"/>
                      <a:pt x="2052" y="2882"/>
                    </a:cubicBezTo>
                    <a:cubicBezTo>
                      <a:pt x="2052" y="2280"/>
                      <a:pt x="1324" y="1900"/>
                      <a:pt x="373" y="1837"/>
                    </a:cubicBezTo>
                    <a:lnTo>
                      <a:pt x="373" y="190"/>
                    </a:lnTo>
                    <a:cubicBezTo>
                      <a:pt x="373" y="95"/>
                      <a:pt x="278" y="0"/>
                      <a:pt x="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8;p65"/>
              <p:cNvSpPr/>
              <p:nvPr/>
            </p:nvSpPr>
            <p:spPr>
              <a:xfrm>
                <a:off x="875650" y="1099825"/>
                <a:ext cx="253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742" extrusionOk="0">
                    <a:moveTo>
                      <a:pt x="507" y="0"/>
                    </a:moveTo>
                    <a:cubicBezTo>
                      <a:pt x="222" y="0"/>
                      <a:pt x="0" y="380"/>
                      <a:pt x="0" y="855"/>
                    </a:cubicBezTo>
                    <a:cubicBezTo>
                      <a:pt x="0" y="1362"/>
                      <a:pt x="222" y="1742"/>
                      <a:pt x="507" y="1742"/>
                    </a:cubicBezTo>
                    <a:cubicBezTo>
                      <a:pt x="792" y="1742"/>
                      <a:pt x="1013" y="1362"/>
                      <a:pt x="1013" y="855"/>
                    </a:cubicBezTo>
                    <a:cubicBezTo>
                      <a:pt x="1013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9;p65"/>
              <p:cNvSpPr/>
              <p:nvPr/>
            </p:nvSpPr>
            <p:spPr>
              <a:xfrm>
                <a:off x="871675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6" y="286"/>
                    </a:moveTo>
                    <a:cubicBezTo>
                      <a:pt x="856" y="286"/>
                      <a:pt x="1046" y="602"/>
                      <a:pt x="1046" y="1014"/>
                    </a:cubicBezTo>
                    <a:cubicBezTo>
                      <a:pt x="1046" y="1457"/>
                      <a:pt x="856" y="1742"/>
                      <a:pt x="666" y="1742"/>
                    </a:cubicBezTo>
                    <a:cubicBezTo>
                      <a:pt x="507" y="1742"/>
                      <a:pt x="317" y="1457"/>
                      <a:pt x="317" y="1014"/>
                    </a:cubicBezTo>
                    <a:cubicBezTo>
                      <a:pt x="317" y="602"/>
                      <a:pt x="507" y="286"/>
                      <a:pt x="666" y="286"/>
                    </a:cubicBezTo>
                    <a:close/>
                    <a:moveTo>
                      <a:pt x="666" y="1"/>
                    </a:moveTo>
                    <a:cubicBezTo>
                      <a:pt x="317" y="1"/>
                      <a:pt x="1" y="444"/>
                      <a:pt x="1" y="1014"/>
                    </a:cubicBezTo>
                    <a:cubicBezTo>
                      <a:pt x="1" y="1584"/>
                      <a:pt x="317" y="2059"/>
                      <a:pt x="666" y="2059"/>
                    </a:cubicBezTo>
                    <a:cubicBezTo>
                      <a:pt x="1046" y="2059"/>
                      <a:pt x="1331" y="1616"/>
                      <a:pt x="1331" y="1014"/>
                    </a:cubicBezTo>
                    <a:cubicBezTo>
                      <a:pt x="1331" y="444"/>
                      <a:pt x="1046" y="1"/>
                      <a:pt x="6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80;p65"/>
              <p:cNvSpPr/>
              <p:nvPr/>
            </p:nvSpPr>
            <p:spPr>
              <a:xfrm>
                <a:off x="653950" y="1099825"/>
                <a:ext cx="2537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742" extrusionOk="0">
                    <a:moveTo>
                      <a:pt x="507" y="0"/>
                    </a:moveTo>
                    <a:cubicBezTo>
                      <a:pt x="222" y="0"/>
                      <a:pt x="1" y="380"/>
                      <a:pt x="1" y="855"/>
                    </a:cubicBezTo>
                    <a:cubicBezTo>
                      <a:pt x="1" y="1362"/>
                      <a:pt x="222" y="1742"/>
                      <a:pt x="507" y="1742"/>
                    </a:cubicBezTo>
                    <a:cubicBezTo>
                      <a:pt x="792" y="1742"/>
                      <a:pt x="1014" y="1362"/>
                      <a:pt x="1014" y="855"/>
                    </a:cubicBezTo>
                    <a:cubicBezTo>
                      <a:pt x="1014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1;p65"/>
              <p:cNvSpPr/>
              <p:nvPr/>
            </p:nvSpPr>
            <p:spPr>
              <a:xfrm>
                <a:off x="650000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5" y="286"/>
                    </a:moveTo>
                    <a:cubicBezTo>
                      <a:pt x="824" y="286"/>
                      <a:pt x="1014" y="602"/>
                      <a:pt x="1014" y="1014"/>
                    </a:cubicBezTo>
                    <a:cubicBezTo>
                      <a:pt x="1014" y="1457"/>
                      <a:pt x="824" y="1742"/>
                      <a:pt x="665" y="1742"/>
                    </a:cubicBezTo>
                    <a:cubicBezTo>
                      <a:pt x="507" y="1742"/>
                      <a:pt x="285" y="1457"/>
                      <a:pt x="285" y="1014"/>
                    </a:cubicBezTo>
                    <a:cubicBezTo>
                      <a:pt x="285" y="602"/>
                      <a:pt x="475" y="286"/>
                      <a:pt x="665" y="286"/>
                    </a:cubicBezTo>
                    <a:close/>
                    <a:moveTo>
                      <a:pt x="665" y="1"/>
                    </a:moveTo>
                    <a:cubicBezTo>
                      <a:pt x="285" y="1"/>
                      <a:pt x="0" y="444"/>
                      <a:pt x="0" y="1014"/>
                    </a:cubicBezTo>
                    <a:cubicBezTo>
                      <a:pt x="0" y="1584"/>
                      <a:pt x="285" y="2059"/>
                      <a:pt x="665" y="2059"/>
                    </a:cubicBezTo>
                    <a:cubicBezTo>
                      <a:pt x="1045" y="2059"/>
                      <a:pt x="1330" y="1616"/>
                      <a:pt x="1330" y="1014"/>
                    </a:cubicBezTo>
                    <a:cubicBezTo>
                      <a:pt x="1330" y="444"/>
                      <a:pt x="1045" y="1"/>
                      <a:pt x="66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2;p65"/>
              <p:cNvSpPr/>
              <p:nvPr/>
            </p:nvSpPr>
            <p:spPr>
              <a:xfrm>
                <a:off x="853475" y="1067350"/>
                <a:ext cx="77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" fill="none" extrusionOk="0">
                    <a:moveTo>
                      <a:pt x="0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83;p65"/>
              <p:cNvSpPr/>
              <p:nvPr/>
            </p:nvSpPr>
            <p:spPr>
              <a:xfrm>
                <a:off x="627825" y="1067350"/>
                <a:ext cx="7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" fill="none" extrusionOk="0">
                    <a:moveTo>
                      <a:pt x="1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84;p65"/>
              <p:cNvSpPr/>
              <p:nvPr/>
            </p:nvSpPr>
            <p:spPr>
              <a:xfrm>
                <a:off x="735500" y="1289025"/>
                <a:ext cx="118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744" extrusionOk="0">
                    <a:moveTo>
                      <a:pt x="4719" y="1"/>
                    </a:moveTo>
                    <a:lnTo>
                      <a:pt x="1" y="33"/>
                    </a:lnTo>
                    <a:cubicBezTo>
                      <a:pt x="1" y="964"/>
                      <a:pt x="1006" y="1744"/>
                      <a:pt x="2269" y="1744"/>
                    </a:cubicBezTo>
                    <a:cubicBezTo>
                      <a:pt x="2294" y="1744"/>
                      <a:pt x="2319" y="1743"/>
                      <a:pt x="2344" y="1743"/>
                    </a:cubicBezTo>
                    <a:cubicBezTo>
                      <a:pt x="3643" y="1743"/>
                      <a:pt x="4719" y="983"/>
                      <a:pt x="4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85;p65"/>
              <p:cNvSpPr/>
              <p:nvPr/>
            </p:nvSpPr>
            <p:spPr>
              <a:xfrm>
                <a:off x="513025" y="1135425"/>
                <a:ext cx="94250" cy="1061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246" extrusionOk="0">
                    <a:moveTo>
                      <a:pt x="1412" y="0"/>
                    </a:moveTo>
                    <a:cubicBezTo>
                      <a:pt x="1254" y="0"/>
                      <a:pt x="1098" y="31"/>
                      <a:pt x="951" y="96"/>
                    </a:cubicBezTo>
                    <a:cubicBezTo>
                      <a:pt x="191" y="445"/>
                      <a:pt x="1" y="1616"/>
                      <a:pt x="507" y="2756"/>
                    </a:cubicBezTo>
                    <a:cubicBezTo>
                      <a:pt x="920" y="3658"/>
                      <a:pt x="1667" y="4246"/>
                      <a:pt x="2358" y="4246"/>
                    </a:cubicBezTo>
                    <a:cubicBezTo>
                      <a:pt x="2516" y="4246"/>
                      <a:pt x="2672" y="4215"/>
                      <a:pt x="2819" y="4150"/>
                    </a:cubicBezTo>
                    <a:cubicBezTo>
                      <a:pt x="3579" y="3801"/>
                      <a:pt x="3769" y="2598"/>
                      <a:pt x="3263" y="1490"/>
                    </a:cubicBezTo>
                    <a:cubicBezTo>
                      <a:pt x="2850" y="588"/>
                      <a:pt x="2103" y="0"/>
                      <a:pt x="1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86;p65"/>
              <p:cNvSpPr/>
              <p:nvPr/>
            </p:nvSpPr>
            <p:spPr>
              <a:xfrm>
                <a:off x="975400" y="1134175"/>
                <a:ext cx="91850" cy="10812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4325" extrusionOk="0">
                    <a:moveTo>
                      <a:pt x="2208" y="1"/>
                    </a:moveTo>
                    <a:cubicBezTo>
                      <a:pt x="1497" y="1"/>
                      <a:pt x="737" y="679"/>
                      <a:pt x="380" y="1666"/>
                    </a:cubicBezTo>
                    <a:cubicBezTo>
                      <a:pt x="0" y="2838"/>
                      <a:pt x="317" y="4010"/>
                      <a:pt x="1140" y="4263"/>
                    </a:cubicBezTo>
                    <a:cubicBezTo>
                      <a:pt x="1257" y="4305"/>
                      <a:pt x="1376" y="4325"/>
                      <a:pt x="1497" y="4325"/>
                    </a:cubicBezTo>
                    <a:cubicBezTo>
                      <a:pt x="2199" y="4325"/>
                      <a:pt x="2938" y="3648"/>
                      <a:pt x="3262" y="2648"/>
                    </a:cubicBezTo>
                    <a:cubicBezTo>
                      <a:pt x="3674" y="1476"/>
                      <a:pt x="3326" y="336"/>
                      <a:pt x="2534" y="51"/>
                    </a:cubicBezTo>
                    <a:cubicBezTo>
                      <a:pt x="2428" y="17"/>
                      <a:pt x="2318" y="1"/>
                      <a:pt x="2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87;p65"/>
              <p:cNvSpPr/>
              <p:nvPr/>
            </p:nvSpPr>
            <p:spPr>
              <a:xfrm>
                <a:off x="539150" y="1142575"/>
                <a:ext cx="4515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9" fill="none" extrusionOk="0">
                    <a:moveTo>
                      <a:pt x="1806" y="1679"/>
                    </a:moveTo>
                    <a:cubicBezTo>
                      <a:pt x="1806" y="1679"/>
                      <a:pt x="1426" y="0"/>
                      <a:pt x="1" y="539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88;p65"/>
              <p:cNvSpPr/>
              <p:nvPr/>
            </p:nvSpPr>
            <p:spPr>
              <a:xfrm>
                <a:off x="537575" y="1156825"/>
                <a:ext cx="285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54" fill="none" extrusionOk="0">
                    <a:moveTo>
                      <a:pt x="1140" y="0"/>
                    </a:moveTo>
                    <a:cubicBezTo>
                      <a:pt x="1140" y="0"/>
                      <a:pt x="0" y="602"/>
                      <a:pt x="665" y="2154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89;p65"/>
              <p:cNvSpPr/>
              <p:nvPr/>
            </p:nvSpPr>
            <p:spPr>
              <a:xfrm>
                <a:off x="1003900" y="1137825"/>
                <a:ext cx="4515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47" fill="none" extrusionOk="0">
                    <a:moveTo>
                      <a:pt x="0" y="1647"/>
                    </a:moveTo>
                    <a:cubicBezTo>
                      <a:pt x="0" y="1647"/>
                      <a:pt x="412" y="0"/>
                      <a:pt x="1806" y="507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90;p65"/>
              <p:cNvSpPr/>
              <p:nvPr/>
            </p:nvSpPr>
            <p:spPr>
              <a:xfrm>
                <a:off x="1022900" y="1152075"/>
                <a:ext cx="285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23" fill="none" extrusionOk="0">
                    <a:moveTo>
                      <a:pt x="1" y="0"/>
                    </a:moveTo>
                    <a:cubicBezTo>
                      <a:pt x="1" y="0"/>
                      <a:pt x="1141" y="602"/>
                      <a:pt x="444" y="2122"/>
                    </a:cubicBezTo>
                  </a:path>
                </a:pathLst>
              </a:custGeom>
              <a:solidFill>
                <a:schemeClr val="accent2"/>
              </a:solidFill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91;p65"/>
              <p:cNvSpPr/>
              <p:nvPr/>
            </p:nvSpPr>
            <p:spPr>
              <a:xfrm>
                <a:off x="923150" y="1870250"/>
                <a:ext cx="879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038" extrusionOk="0">
                    <a:moveTo>
                      <a:pt x="1524" y="1"/>
                    </a:moveTo>
                    <a:cubicBezTo>
                      <a:pt x="747" y="1"/>
                      <a:pt x="0" y="613"/>
                      <a:pt x="0" y="1517"/>
                    </a:cubicBezTo>
                    <a:cubicBezTo>
                      <a:pt x="0" y="2340"/>
                      <a:pt x="665" y="3037"/>
                      <a:pt x="1489" y="3037"/>
                    </a:cubicBezTo>
                    <a:cubicBezTo>
                      <a:pt x="2850" y="3037"/>
                      <a:pt x="3515" y="1390"/>
                      <a:pt x="2565" y="440"/>
                    </a:cubicBezTo>
                    <a:cubicBezTo>
                      <a:pt x="2261" y="136"/>
                      <a:pt x="1889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92;p65"/>
              <p:cNvSpPr/>
              <p:nvPr/>
            </p:nvSpPr>
            <p:spPr>
              <a:xfrm>
                <a:off x="595375" y="761750"/>
                <a:ext cx="1583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2344" extrusionOk="0">
                    <a:moveTo>
                      <a:pt x="3705" y="0"/>
                    </a:moveTo>
                    <a:cubicBezTo>
                      <a:pt x="3389" y="64"/>
                      <a:pt x="3104" y="127"/>
                      <a:pt x="2819" y="190"/>
                    </a:cubicBezTo>
                    <a:cubicBezTo>
                      <a:pt x="1647" y="570"/>
                      <a:pt x="634" y="1330"/>
                      <a:pt x="0" y="2344"/>
                    </a:cubicBezTo>
                    <a:cubicBezTo>
                      <a:pt x="412" y="1932"/>
                      <a:pt x="887" y="1584"/>
                      <a:pt x="1362" y="1299"/>
                    </a:cubicBezTo>
                    <a:cubicBezTo>
                      <a:pt x="1869" y="982"/>
                      <a:pt x="2375" y="760"/>
                      <a:pt x="2914" y="570"/>
                    </a:cubicBezTo>
                    <a:cubicBezTo>
                      <a:pt x="3484" y="412"/>
                      <a:pt x="4022" y="317"/>
                      <a:pt x="4592" y="317"/>
                    </a:cubicBezTo>
                    <a:cubicBezTo>
                      <a:pt x="5194" y="317"/>
                      <a:pt x="5764" y="380"/>
                      <a:pt x="6334" y="475"/>
                    </a:cubicBezTo>
                    <a:cubicBezTo>
                      <a:pt x="6081" y="349"/>
                      <a:pt x="5796" y="254"/>
                      <a:pt x="5511" y="159"/>
                    </a:cubicBezTo>
                    <a:cubicBezTo>
                      <a:pt x="5226" y="95"/>
                      <a:pt x="4909" y="32"/>
                      <a:pt x="4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93;p65"/>
              <p:cNvSpPr/>
              <p:nvPr/>
            </p:nvSpPr>
            <p:spPr>
              <a:xfrm>
                <a:off x="650000" y="787875"/>
                <a:ext cx="554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83" extrusionOk="0">
                    <a:moveTo>
                      <a:pt x="1584" y="0"/>
                    </a:moveTo>
                    <a:cubicBezTo>
                      <a:pt x="1362" y="0"/>
                      <a:pt x="1140" y="32"/>
                      <a:pt x="919" y="127"/>
                    </a:cubicBezTo>
                    <a:cubicBezTo>
                      <a:pt x="729" y="190"/>
                      <a:pt x="539" y="317"/>
                      <a:pt x="412" y="476"/>
                    </a:cubicBezTo>
                    <a:cubicBezTo>
                      <a:pt x="222" y="602"/>
                      <a:pt x="95" y="792"/>
                      <a:pt x="0" y="982"/>
                    </a:cubicBezTo>
                    <a:cubicBezTo>
                      <a:pt x="412" y="792"/>
                      <a:pt x="729" y="602"/>
                      <a:pt x="1077" y="476"/>
                    </a:cubicBezTo>
                    <a:cubicBezTo>
                      <a:pt x="1235" y="412"/>
                      <a:pt x="1425" y="349"/>
                      <a:pt x="1616" y="285"/>
                    </a:cubicBezTo>
                    <a:cubicBezTo>
                      <a:pt x="1806" y="254"/>
                      <a:pt x="1996" y="222"/>
                      <a:pt x="2217" y="190"/>
                    </a:cubicBezTo>
                    <a:cubicBezTo>
                      <a:pt x="2027" y="64"/>
                      <a:pt x="1806" y="0"/>
                      <a:pt x="1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94;p65"/>
              <p:cNvSpPr/>
              <p:nvPr/>
            </p:nvSpPr>
            <p:spPr>
              <a:xfrm>
                <a:off x="916025" y="858350"/>
                <a:ext cx="1092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909" extrusionOk="0">
                    <a:moveTo>
                      <a:pt x="4276" y="0"/>
                    </a:moveTo>
                    <a:cubicBezTo>
                      <a:pt x="4212" y="570"/>
                      <a:pt x="4086" y="1140"/>
                      <a:pt x="3864" y="1710"/>
                    </a:cubicBezTo>
                    <a:cubicBezTo>
                      <a:pt x="3674" y="2217"/>
                      <a:pt x="3357" y="2724"/>
                      <a:pt x="2977" y="3135"/>
                    </a:cubicBezTo>
                    <a:cubicBezTo>
                      <a:pt x="2565" y="3547"/>
                      <a:pt x="2122" y="3895"/>
                      <a:pt x="1615" y="4180"/>
                    </a:cubicBezTo>
                    <a:cubicBezTo>
                      <a:pt x="1109" y="4465"/>
                      <a:pt x="570" y="4719"/>
                      <a:pt x="0" y="4909"/>
                    </a:cubicBezTo>
                    <a:cubicBezTo>
                      <a:pt x="602" y="4877"/>
                      <a:pt x="1204" y="4719"/>
                      <a:pt x="1742" y="4465"/>
                    </a:cubicBezTo>
                    <a:cubicBezTo>
                      <a:pt x="2312" y="4212"/>
                      <a:pt x="2819" y="3832"/>
                      <a:pt x="3262" y="3389"/>
                    </a:cubicBezTo>
                    <a:cubicBezTo>
                      <a:pt x="3357" y="3294"/>
                      <a:pt x="3452" y="3167"/>
                      <a:pt x="3547" y="3040"/>
                    </a:cubicBezTo>
                    <a:lnTo>
                      <a:pt x="3800" y="2660"/>
                    </a:lnTo>
                    <a:cubicBezTo>
                      <a:pt x="3895" y="2502"/>
                      <a:pt x="3959" y="2375"/>
                      <a:pt x="4022" y="2217"/>
                    </a:cubicBezTo>
                    <a:cubicBezTo>
                      <a:pt x="4086" y="2090"/>
                      <a:pt x="4149" y="1932"/>
                      <a:pt x="4181" y="1805"/>
                    </a:cubicBezTo>
                    <a:cubicBezTo>
                      <a:pt x="4339" y="1203"/>
                      <a:pt x="4371" y="602"/>
                      <a:pt x="42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95;p65"/>
              <p:cNvSpPr/>
              <p:nvPr/>
            </p:nvSpPr>
            <p:spPr>
              <a:xfrm>
                <a:off x="904925" y="901875"/>
                <a:ext cx="5782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901" extrusionOk="0">
                    <a:moveTo>
                      <a:pt x="2281" y="1"/>
                    </a:moveTo>
                    <a:lnTo>
                      <a:pt x="2281" y="1"/>
                    </a:lnTo>
                    <a:cubicBezTo>
                      <a:pt x="2154" y="222"/>
                      <a:pt x="2028" y="412"/>
                      <a:pt x="1838" y="603"/>
                    </a:cubicBezTo>
                    <a:cubicBezTo>
                      <a:pt x="1679" y="793"/>
                      <a:pt x="1489" y="951"/>
                      <a:pt x="1299" y="1109"/>
                    </a:cubicBezTo>
                    <a:cubicBezTo>
                      <a:pt x="1109" y="1236"/>
                      <a:pt x="888" y="1363"/>
                      <a:pt x="666" y="1489"/>
                    </a:cubicBezTo>
                    <a:lnTo>
                      <a:pt x="1" y="1901"/>
                    </a:lnTo>
                    <a:cubicBezTo>
                      <a:pt x="286" y="1901"/>
                      <a:pt x="539" y="1869"/>
                      <a:pt x="793" y="1774"/>
                    </a:cubicBezTo>
                    <a:cubicBezTo>
                      <a:pt x="1078" y="1679"/>
                      <a:pt x="1299" y="1553"/>
                      <a:pt x="1521" y="1394"/>
                    </a:cubicBezTo>
                    <a:cubicBezTo>
                      <a:pt x="1743" y="1236"/>
                      <a:pt x="1933" y="1014"/>
                      <a:pt x="2091" y="793"/>
                    </a:cubicBezTo>
                    <a:cubicBezTo>
                      <a:pt x="2249" y="539"/>
                      <a:pt x="2313" y="254"/>
                      <a:pt x="22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96;p65"/>
              <p:cNvSpPr/>
              <p:nvPr/>
            </p:nvSpPr>
            <p:spPr>
              <a:xfrm>
                <a:off x="548650" y="908225"/>
                <a:ext cx="13937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9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1" y="349"/>
                      <a:pt x="792" y="665"/>
                      <a:pt x="1236" y="919"/>
                    </a:cubicBezTo>
                    <a:cubicBezTo>
                      <a:pt x="1648" y="1172"/>
                      <a:pt x="2123" y="1362"/>
                      <a:pt x="2598" y="1552"/>
                    </a:cubicBezTo>
                    <a:cubicBezTo>
                      <a:pt x="3073" y="1710"/>
                      <a:pt x="3579" y="1837"/>
                      <a:pt x="4086" y="1900"/>
                    </a:cubicBezTo>
                    <a:cubicBezTo>
                      <a:pt x="4399" y="1939"/>
                      <a:pt x="4712" y="1966"/>
                      <a:pt x="5018" y="1966"/>
                    </a:cubicBezTo>
                    <a:cubicBezTo>
                      <a:pt x="5207" y="1966"/>
                      <a:pt x="5393" y="1956"/>
                      <a:pt x="5574" y="1932"/>
                    </a:cubicBezTo>
                    <a:cubicBezTo>
                      <a:pt x="5099" y="1837"/>
                      <a:pt x="4593" y="1742"/>
                      <a:pt x="4118" y="1615"/>
                    </a:cubicBezTo>
                    <a:cubicBezTo>
                      <a:pt x="3674" y="1489"/>
                      <a:pt x="3199" y="1330"/>
                      <a:pt x="2724" y="1172"/>
                    </a:cubicBezTo>
                    <a:cubicBezTo>
                      <a:pt x="2249" y="1045"/>
                      <a:pt x="1806" y="855"/>
                      <a:pt x="1363" y="634"/>
                    </a:cubicBezTo>
                    <a:cubicBezTo>
                      <a:pt x="919" y="444"/>
                      <a:pt x="444" y="222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1710;p63"/>
          <p:cNvSpPr txBox="1">
            <a:spLocks/>
          </p:cNvSpPr>
          <p:nvPr/>
        </p:nvSpPr>
        <p:spPr>
          <a:xfrm>
            <a:off x="3071802" y="285734"/>
            <a:ext cx="3786214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tabLst/>
              <a:defRPr/>
            </a:pP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7. MASALAH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PASIEN 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MELIPUTI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:</a:t>
            </a:r>
            <a:endParaRPr kumimoji="0" lang="id-ID" sz="15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2357422" y="1000114"/>
            <a:ext cx="6429420" cy="3429024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Jumlah Obat Yang Pasien Gunakan Kurang /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tidak </a:t>
            </a:r>
            <a:r>
              <a:rPr lang="id-ID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 sekali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Pasien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Menggunakan 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Obat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Lebih Dari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Yang Diresepkan/Diinstruksikan</a:t>
            </a: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id-ID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Menyalahgunakan</a:t>
            </a:r>
            <a:r>
              <a:rPr lang="id-ID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Obat</a:t>
            </a:r>
          </a:p>
          <a:p>
            <a:pPr marL="342900" indent="-342900">
              <a:buFont typeface="+mj-lt"/>
              <a:buAutoNum type="arabicPeriod"/>
            </a:pPr>
            <a:r>
              <a:rPr lang="nb-NO" spc="-15" dirty="0">
                <a:latin typeface="Times New Roman" pitchFamily="18" charset="0"/>
                <a:cs typeface="Times New Roman" pitchFamily="18" charset="0"/>
              </a:rPr>
              <a:t>Pasien </a:t>
            </a:r>
            <a:r>
              <a:rPr lang="nb-NO" spc="-10" dirty="0">
                <a:latin typeface="Times New Roman" pitchFamily="18" charset="0"/>
                <a:cs typeface="Times New Roman" pitchFamily="18" charset="0"/>
              </a:rPr>
              <a:t>Menggunakan </a:t>
            </a:r>
            <a:r>
              <a:rPr lang="nb-NO" spc="-15" dirty="0">
                <a:latin typeface="Times New Roman" pitchFamily="18" charset="0"/>
                <a:cs typeface="Times New Roman" pitchFamily="18" charset="0"/>
              </a:rPr>
              <a:t>Obat </a:t>
            </a:r>
            <a:r>
              <a:rPr lang="nb-NO" spc="-5" dirty="0">
                <a:latin typeface="Times New Roman" pitchFamily="18" charset="0"/>
                <a:cs typeface="Times New Roman" pitchFamily="18" charset="0"/>
              </a:rPr>
              <a:t>Lain </a:t>
            </a:r>
            <a:r>
              <a:rPr lang="nb-NO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nb-NO" spc="-10" dirty="0">
                <a:latin typeface="Times New Roman" pitchFamily="18" charset="0"/>
                <a:cs typeface="Times New Roman" pitchFamily="18" charset="0"/>
              </a:rPr>
              <a:t>Tidak </a:t>
            </a:r>
            <a:r>
              <a:rPr lang="nb-NO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pc="-15" dirty="0">
                <a:latin typeface="Times New Roman" pitchFamily="18" charset="0"/>
                <a:cs typeface="Times New Roman" pitchFamily="18" charset="0"/>
              </a:rPr>
              <a:t>Diperlukan</a:t>
            </a:r>
            <a:endParaRPr lang="nb-NO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Mengkonsumsi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Makanan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 Berinteraksi </a:t>
            </a:r>
            <a:r>
              <a:rPr lang="id-ID" spc="-5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 Obat</a:t>
            </a:r>
          </a:p>
          <a:p>
            <a:pPr marL="342900" indent="-342900">
              <a:buFont typeface="+mj-lt"/>
              <a:buAutoNum type="arabicPeriod"/>
            </a:pPr>
            <a:r>
              <a:rPr lang="sv-SE" spc="-10" dirty="0">
                <a:latin typeface="Times New Roman" pitchFamily="18" charset="0"/>
                <a:cs typeface="Times New Roman" pitchFamily="18" charset="0"/>
              </a:rPr>
              <a:t>Pasien Tidak</a:t>
            </a:r>
            <a:r>
              <a:rPr lang="sv-SE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pc="-10" dirty="0">
                <a:latin typeface="Times New Roman" pitchFamily="18" charset="0"/>
                <a:cs typeface="Times New Roman" pitchFamily="18" charset="0"/>
              </a:rPr>
              <a:t>Menyimpan Obat</a:t>
            </a:r>
            <a:r>
              <a:rPr lang="sv-SE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pc="-10" dirty="0">
                <a:latin typeface="Times New Roman" pitchFamily="18" charset="0"/>
                <a:cs typeface="Times New Roman" pitchFamily="18" charset="0"/>
              </a:rPr>
              <a:t>Dengan </a:t>
            </a:r>
            <a:r>
              <a:rPr lang="sv-SE" spc="-5" dirty="0">
                <a:latin typeface="Times New Roman" pitchFamily="18" charset="0"/>
                <a:cs typeface="Times New Roman" pitchFamily="18" charset="0"/>
              </a:rPr>
              <a:t>Benar</a:t>
            </a:r>
            <a:endParaRPr lang="sv-SE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 Menggunakan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en-US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id-ID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id-ID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Dosis</a:t>
            </a:r>
            <a:r>
              <a:rPr lang="id-ID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id-ID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Interval Yang Diintruksikan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 Obat</a:t>
            </a:r>
            <a:r>
              <a:rPr lang="id-ID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Intruksi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Pasien Tidak 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Menggunakan </a:t>
            </a:r>
            <a:r>
              <a:rPr lang="id-ID" spc="-15" dirty="0">
                <a:latin typeface="Times New Roman" pitchFamily="18" charset="0"/>
                <a:cs typeface="Times New Roman" pitchFamily="18" charset="0"/>
              </a:rPr>
              <a:t>Obat Karena Kesulitan </a:t>
            </a:r>
            <a:r>
              <a:rPr lang="id-ID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id-ID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pc="-10" dirty="0">
                <a:latin typeface="Times New Roman" pitchFamily="18" charset="0"/>
                <a:cs typeface="Times New Roman" pitchFamily="18" charset="0"/>
              </a:rPr>
              <a:t>Intruksi</a:t>
            </a:r>
            <a:r>
              <a:rPr lang="id-ID" spc="-5" dirty="0">
                <a:latin typeface="Times New Roman" pitchFamily="18" charset="0"/>
                <a:cs typeface="Times New Roman" pitchFamily="18" charset="0"/>
              </a:rPr>
              <a:t> Penggunaan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id-ID" spc="-15" dirty="0"/>
          </a:p>
          <a:p>
            <a:pPr marL="342900" indent="-342900" algn="ctr"/>
            <a:endParaRPr lang="id-ID" dirty="0">
              <a:latin typeface="Calibri"/>
              <a:cs typeface="Calibri"/>
            </a:endParaRPr>
          </a:p>
          <a:p>
            <a:pPr marL="342900" indent="-342900" algn="ctr"/>
            <a:endParaRPr lang="id-ID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28;p65"/>
          <p:cNvGrpSpPr/>
          <p:nvPr/>
        </p:nvGrpSpPr>
        <p:grpSpPr>
          <a:xfrm>
            <a:off x="148496" y="1785932"/>
            <a:ext cx="1708860" cy="3090810"/>
            <a:chOff x="720000" y="552510"/>
            <a:chExt cx="2093100" cy="4051482"/>
          </a:xfrm>
        </p:grpSpPr>
        <p:sp>
          <p:nvSpPr>
            <p:cNvPr id="11" name="Google Shape;1729;p65"/>
            <p:cNvSpPr/>
            <p:nvPr/>
          </p:nvSpPr>
          <p:spPr>
            <a:xfrm>
              <a:off x="720000" y="552510"/>
              <a:ext cx="1971900" cy="1971900"/>
            </a:xfrm>
            <a:prstGeom prst="ellipse">
              <a:avLst/>
            </a:prstGeom>
            <a:solidFill>
              <a:srgbClr val="FFFFFF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730;p65"/>
            <p:cNvGrpSpPr/>
            <p:nvPr/>
          </p:nvGrpSpPr>
          <p:grpSpPr>
            <a:xfrm>
              <a:off x="883650" y="744832"/>
              <a:ext cx="1929450" cy="3859164"/>
              <a:chOff x="0" y="741750"/>
              <a:chExt cx="1929450" cy="3862250"/>
            </a:xfrm>
          </p:grpSpPr>
          <p:sp>
            <p:nvSpPr>
              <p:cNvPr id="13" name="Google Shape;1731;p65"/>
              <p:cNvSpPr/>
              <p:nvPr/>
            </p:nvSpPr>
            <p:spPr>
              <a:xfrm>
                <a:off x="0" y="1878875"/>
                <a:ext cx="475850" cy="1101225"/>
              </a:xfrm>
              <a:custGeom>
                <a:avLst/>
                <a:gdLst/>
                <a:ahLst/>
                <a:cxnLst/>
                <a:rect l="l" t="t" r="r" b="b"/>
                <a:pathLst>
                  <a:path w="19034" h="44049" extrusionOk="0">
                    <a:moveTo>
                      <a:pt x="10768" y="0"/>
                    </a:moveTo>
                    <a:cubicBezTo>
                      <a:pt x="10768" y="0"/>
                      <a:pt x="9279" y="20807"/>
                      <a:pt x="5194" y="30688"/>
                    </a:cubicBezTo>
                    <a:cubicBezTo>
                      <a:pt x="4845" y="31543"/>
                      <a:pt x="4402" y="32398"/>
                      <a:pt x="3927" y="33189"/>
                    </a:cubicBezTo>
                    <a:cubicBezTo>
                      <a:pt x="2470" y="33981"/>
                      <a:pt x="1774" y="34393"/>
                      <a:pt x="1457" y="34583"/>
                    </a:cubicBezTo>
                    <a:cubicBezTo>
                      <a:pt x="1299" y="34678"/>
                      <a:pt x="1204" y="34836"/>
                      <a:pt x="1204" y="35026"/>
                    </a:cubicBezTo>
                    <a:lnTo>
                      <a:pt x="1204" y="35596"/>
                    </a:lnTo>
                    <a:cubicBezTo>
                      <a:pt x="1204" y="35880"/>
                      <a:pt x="1458" y="36113"/>
                      <a:pt x="1761" y="36113"/>
                    </a:cubicBezTo>
                    <a:cubicBezTo>
                      <a:pt x="1796" y="36113"/>
                      <a:pt x="1832" y="36110"/>
                      <a:pt x="1869" y="36103"/>
                    </a:cubicBezTo>
                    <a:lnTo>
                      <a:pt x="4212" y="35533"/>
                    </a:lnTo>
                    <a:lnTo>
                      <a:pt x="4275" y="35470"/>
                    </a:lnTo>
                    <a:lnTo>
                      <a:pt x="4275" y="35470"/>
                    </a:lnTo>
                    <a:cubicBezTo>
                      <a:pt x="4275" y="35470"/>
                      <a:pt x="1963" y="39048"/>
                      <a:pt x="222" y="40695"/>
                    </a:cubicBezTo>
                    <a:cubicBezTo>
                      <a:pt x="0" y="40885"/>
                      <a:pt x="0" y="41202"/>
                      <a:pt x="158" y="41423"/>
                    </a:cubicBezTo>
                    <a:cubicBezTo>
                      <a:pt x="257" y="41554"/>
                      <a:pt x="406" y="41617"/>
                      <a:pt x="557" y="41617"/>
                    </a:cubicBezTo>
                    <a:cubicBezTo>
                      <a:pt x="699" y="41617"/>
                      <a:pt x="843" y="41562"/>
                      <a:pt x="950" y="41455"/>
                    </a:cubicBezTo>
                    <a:cubicBezTo>
                      <a:pt x="1837" y="40568"/>
                      <a:pt x="3990" y="38320"/>
                      <a:pt x="4782" y="37021"/>
                    </a:cubicBezTo>
                    <a:lnTo>
                      <a:pt x="4782" y="37021"/>
                    </a:lnTo>
                    <a:cubicBezTo>
                      <a:pt x="4085" y="38636"/>
                      <a:pt x="1679" y="41423"/>
                      <a:pt x="823" y="42405"/>
                    </a:cubicBezTo>
                    <a:cubicBezTo>
                      <a:pt x="633" y="42595"/>
                      <a:pt x="633" y="42880"/>
                      <a:pt x="823" y="43102"/>
                    </a:cubicBezTo>
                    <a:cubicBezTo>
                      <a:pt x="918" y="43197"/>
                      <a:pt x="1045" y="43228"/>
                      <a:pt x="1172" y="43228"/>
                    </a:cubicBezTo>
                    <a:cubicBezTo>
                      <a:pt x="1299" y="43228"/>
                      <a:pt x="1425" y="43197"/>
                      <a:pt x="1520" y="43102"/>
                    </a:cubicBezTo>
                    <a:cubicBezTo>
                      <a:pt x="2755" y="41930"/>
                      <a:pt x="3864" y="40663"/>
                      <a:pt x="4877" y="39333"/>
                    </a:cubicBezTo>
                    <a:lnTo>
                      <a:pt x="4877" y="39333"/>
                    </a:lnTo>
                    <a:cubicBezTo>
                      <a:pt x="3420" y="41677"/>
                      <a:pt x="3040" y="42373"/>
                      <a:pt x="2217" y="43323"/>
                    </a:cubicBezTo>
                    <a:cubicBezTo>
                      <a:pt x="2059" y="43482"/>
                      <a:pt x="2059" y="43703"/>
                      <a:pt x="2217" y="43893"/>
                    </a:cubicBezTo>
                    <a:cubicBezTo>
                      <a:pt x="2299" y="43992"/>
                      <a:pt x="2424" y="44048"/>
                      <a:pt x="2552" y="44048"/>
                    </a:cubicBezTo>
                    <a:cubicBezTo>
                      <a:pt x="2670" y="44048"/>
                      <a:pt x="2791" y="44000"/>
                      <a:pt x="2882" y="43893"/>
                    </a:cubicBezTo>
                    <a:cubicBezTo>
                      <a:pt x="3832" y="42912"/>
                      <a:pt x="4719" y="41867"/>
                      <a:pt x="5510" y="40727"/>
                    </a:cubicBezTo>
                    <a:lnTo>
                      <a:pt x="5510" y="40727"/>
                    </a:lnTo>
                    <a:cubicBezTo>
                      <a:pt x="4782" y="42057"/>
                      <a:pt x="4339" y="42785"/>
                      <a:pt x="4085" y="43197"/>
                    </a:cubicBezTo>
                    <a:cubicBezTo>
                      <a:pt x="3959" y="43387"/>
                      <a:pt x="3990" y="43672"/>
                      <a:pt x="4180" y="43830"/>
                    </a:cubicBezTo>
                    <a:cubicBezTo>
                      <a:pt x="4275" y="43925"/>
                      <a:pt x="4402" y="43957"/>
                      <a:pt x="4529" y="43957"/>
                    </a:cubicBezTo>
                    <a:cubicBezTo>
                      <a:pt x="4719" y="43957"/>
                      <a:pt x="4877" y="43862"/>
                      <a:pt x="4972" y="43703"/>
                    </a:cubicBezTo>
                    <a:cubicBezTo>
                      <a:pt x="5922" y="41898"/>
                      <a:pt x="8867" y="36198"/>
                      <a:pt x="9247" y="34108"/>
                    </a:cubicBezTo>
                    <a:cubicBezTo>
                      <a:pt x="9247" y="34108"/>
                      <a:pt x="9469" y="33633"/>
                      <a:pt x="9817" y="32778"/>
                    </a:cubicBezTo>
                    <a:cubicBezTo>
                      <a:pt x="11876" y="27742"/>
                      <a:pt x="19033" y="9754"/>
                      <a:pt x="18431" y="1837"/>
                    </a:cubicBezTo>
                    <a:cubicBezTo>
                      <a:pt x="15676" y="697"/>
                      <a:pt x="10768" y="0"/>
                      <a:pt x="10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32;p65"/>
              <p:cNvSpPr/>
              <p:nvPr/>
            </p:nvSpPr>
            <p:spPr>
              <a:xfrm>
                <a:off x="1080700" y="1788625"/>
                <a:ext cx="652400" cy="548225"/>
              </a:xfrm>
              <a:custGeom>
                <a:avLst/>
                <a:gdLst/>
                <a:ahLst/>
                <a:cxnLst/>
                <a:rect l="l" t="t" r="r" b="b"/>
                <a:pathLst>
                  <a:path w="26096" h="21929" extrusionOk="0">
                    <a:moveTo>
                      <a:pt x="6176" y="0"/>
                    </a:moveTo>
                    <a:lnTo>
                      <a:pt x="0" y="5669"/>
                    </a:lnTo>
                    <a:cubicBezTo>
                      <a:pt x="0" y="5669"/>
                      <a:pt x="2312" y="12003"/>
                      <a:pt x="4497" y="17988"/>
                    </a:cubicBezTo>
                    <a:cubicBezTo>
                      <a:pt x="5453" y="20549"/>
                      <a:pt x="7816" y="21929"/>
                      <a:pt x="10200" y="21929"/>
                    </a:cubicBezTo>
                    <a:cubicBezTo>
                      <a:pt x="12002" y="21929"/>
                      <a:pt x="13816" y="21140"/>
                      <a:pt x="15043" y="19476"/>
                    </a:cubicBezTo>
                    <a:lnTo>
                      <a:pt x="18685" y="14504"/>
                    </a:lnTo>
                    <a:lnTo>
                      <a:pt x="19667" y="13206"/>
                    </a:lnTo>
                    <a:lnTo>
                      <a:pt x="21757" y="10387"/>
                    </a:lnTo>
                    <a:cubicBezTo>
                      <a:pt x="21783" y="10388"/>
                      <a:pt x="21809" y="10389"/>
                      <a:pt x="21834" y="10389"/>
                    </a:cubicBezTo>
                    <a:cubicBezTo>
                      <a:pt x="22882" y="10389"/>
                      <a:pt x="23858" y="9762"/>
                      <a:pt x="24291" y="8804"/>
                    </a:cubicBezTo>
                    <a:lnTo>
                      <a:pt x="25874" y="5099"/>
                    </a:lnTo>
                    <a:cubicBezTo>
                      <a:pt x="26096" y="4529"/>
                      <a:pt x="25716" y="3927"/>
                      <a:pt x="25114" y="3927"/>
                    </a:cubicBezTo>
                    <a:lnTo>
                      <a:pt x="20744" y="3864"/>
                    </a:lnTo>
                    <a:cubicBezTo>
                      <a:pt x="20332" y="3864"/>
                      <a:pt x="19984" y="4117"/>
                      <a:pt x="19889" y="4529"/>
                    </a:cubicBezTo>
                    <a:lnTo>
                      <a:pt x="19540" y="5985"/>
                    </a:lnTo>
                    <a:cubicBezTo>
                      <a:pt x="19488" y="6212"/>
                      <a:pt x="19302" y="6333"/>
                      <a:pt x="19113" y="6333"/>
                    </a:cubicBezTo>
                    <a:cubicBezTo>
                      <a:pt x="18959" y="6333"/>
                      <a:pt x="18802" y="6252"/>
                      <a:pt x="18717" y="6080"/>
                    </a:cubicBezTo>
                    <a:lnTo>
                      <a:pt x="18178" y="4972"/>
                    </a:lnTo>
                    <a:cubicBezTo>
                      <a:pt x="18040" y="4705"/>
                      <a:pt x="17811" y="4593"/>
                      <a:pt x="17582" y="4593"/>
                    </a:cubicBezTo>
                    <a:cubicBezTo>
                      <a:pt x="17132" y="4593"/>
                      <a:pt x="16681" y="5028"/>
                      <a:pt x="16912" y="5574"/>
                    </a:cubicBezTo>
                    <a:lnTo>
                      <a:pt x="17925" y="7886"/>
                    </a:lnTo>
                    <a:lnTo>
                      <a:pt x="16152" y="9944"/>
                    </a:lnTo>
                    <a:lnTo>
                      <a:pt x="12256" y="14441"/>
                    </a:lnTo>
                    <a:cubicBezTo>
                      <a:pt x="12017" y="14669"/>
                      <a:pt x="11721" y="14773"/>
                      <a:pt x="11428" y="14773"/>
                    </a:cubicBezTo>
                    <a:cubicBezTo>
                      <a:pt x="10905" y="14773"/>
                      <a:pt x="10392" y="14439"/>
                      <a:pt x="10229" y="13871"/>
                    </a:cubicBezTo>
                    <a:cubicBezTo>
                      <a:pt x="9058" y="9659"/>
                      <a:pt x="6398" y="127"/>
                      <a:pt x="6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33;p65"/>
              <p:cNvSpPr/>
              <p:nvPr/>
            </p:nvSpPr>
            <p:spPr>
              <a:xfrm>
                <a:off x="460775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0" y="1"/>
                    </a:moveTo>
                    <a:lnTo>
                      <a:pt x="3357" y="21124"/>
                    </a:lnTo>
                    <a:lnTo>
                      <a:pt x="8013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34;p65"/>
              <p:cNvSpPr/>
              <p:nvPr/>
            </p:nvSpPr>
            <p:spPr>
              <a:xfrm>
                <a:off x="690375" y="1376125"/>
                <a:ext cx="2074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12130" extrusionOk="0">
                    <a:moveTo>
                      <a:pt x="6936" y="1"/>
                    </a:moveTo>
                    <a:lnTo>
                      <a:pt x="792" y="602"/>
                    </a:lnTo>
                    <a:lnTo>
                      <a:pt x="507" y="3801"/>
                    </a:lnTo>
                    <a:lnTo>
                      <a:pt x="1" y="9976"/>
                    </a:lnTo>
                    <a:lnTo>
                      <a:pt x="4276" y="12130"/>
                    </a:lnTo>
                    <a:lnTo>
                      <a:pt x="8298" y="9280"/>
                    </a:lnTo>
                    <a:lnTo>
                      <a:pt x="7506" y="3927"/>
                    </a:lnTo>
                    <a:lnTo>
                      <a:pt x="6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35;p65"/>
              <p:cNvSpPr/>
              <p:nvPr/>
            </p:nvSpPr>
            <p:spPr>
              <a:xfrm>
                <a:off x="703050" y="1376125"/>
                <a:ext cx="17500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5226" extrusionOk="0">
                    <a:moveTo>
                      <a:pt x="6429" y="1"/>
                    </a:moveTo>
                    <a:lnTo>
                      <a:pt x="285" y="602"/>
                    </a:lnTo>
                    <a:lnTo>
                      <a:pt x="0" y="3801"/>
                    </a:lnTo>
                    <a:cubicBezTo>
                      <a:pt x="1235" y="4529"/>
                      <a:pt x="2597" y="5036"/>
                      <a:pt x="3991" y="5226"/>
                    </a:cubicBezTo>
                    <a:cubicBezTo>
                      <a:pt x="5067" y="5004"/>
                      <a:pt x="6112" y="4561"/>
                      <a:pt x="6999" y="3927"/>
                    </a:cubicBezTo>
                    <a:lnTo>
                      <a:pt x="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36;p65"/>
              <p:cNvSpPr/>
              <p:nvPr/>
            </p:nvSpPr>
            <p:spPr>
              <a:xfrm>
                <a:off x="542325" y="843150"/>
                <a:ext cx="498800" cy="606625"/>
              </a:xfrm>
              <a:custGeom>
                <a:avLst/>
                <a:gdLst/>
                <a:ahLst/>
                <a:cxnLst/>
                <a:rect l="l" t="t" r="r" b="b"/>
                <a:pathLst>
                  <a:path w="19952" h="24265" extrusionOk="0">
                    <a:moveTo>
                      <a:pt x="8850" y="0"/>
                    </a:moveTo>
                    <a:cubicBezTo>
                      <a:pt x="5792" y="0"/>
                      <a:pt x="2622" y="1319"/>
                      <a:pt x="95" y="4883"/>
                    </a:cubicBezTo>
                    <a:cubicBezTo>
                      <a:pt x="0" y="6593"/>
                      <a:pt x="64" y="8335"/>
                      <a:pt x="222" y="10045"/>
                    </a:cubicBezTo>
                    <a:cubicBezTo>
                      <a:pt x="412" y="12136"/>
                      <a:pt x="855" y="14194"/>
                      <a:pt x="1552" y="16189"/>
                    </a:cubicBezTo>
                    <a:cubicBezTo>
                      <a:pt x="2914" y="20021"/>
                      <a:pt x="5542" y="23536"/>
                      <a:pt x="10420" y="24265"/>
                    </a:cubicBezTo>
                    <a:cubicBezTo>
                      <a:pt x="13871" y="23568"/>
                      <a:pt x="16785" y="20401"/>
                      <a:pt x="18432" y="16189"/>
                    </a:cubicBezTo>
                    <a:cubicBezTo>
                      <a:pt x="19065" y="14574"/>
                      <a:pt x="19477" y="12896"/>
                      <a:pt x="19730" y="11185"/>
                    </a:cubicBezTo>
                    <a:cubicBezTo>
                      <a:pt x="19889" y="9950"/>
                      <a:pt x="19952" y="8684"/>
                      <a:pt x="19889" y="7449"/>
                    </a:cubicBezTo>
                    <a:cubicBezTo>
                      <a:pt x="19542" y="4309"/>
                      <a:pt x="14378" y="0"/>
                      <a:pt x="8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37;p65"/>
              <p:cNvSpPr/>
              <p:nvPr/>
            </p:nvSpPr>
            <p:spPr>
              <a:xfrm>
                <a:off x="971450" y="893975"/>
                <a:ext cx="137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1338" extrusionOk="0">
                    <a:moveTo>
                      <a:pt x="1995" y="0"/>
                    </a:moveTo>
                    <a:cubicBezTo>
                      <a:pt x="1995" y="0"/>
                      <a:pt x="1013" y="1140"/>
                      <a:pt x="0" y="2185"/>
                    </a:cubicBezTo>
                    <a:cubicBezTo>
                      <a:pt x="1900" y="4212"/>
                      <a:pt x="665" y="11338"/>
                      <a:pt x="665" y="11338"/>
                    </a:cubicBezTo>
                    <a:lnTo>
                      <a:pt x="2755" y="11338"/>
                    </a:lnTo>
                    <a:cubicBezTo>
                      <a:pt x="5510" y="2344"/>
                      <a:pt x="1995" y="0"/>
                      <a:pt x="1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38;p65"/>
              <p:cNvSpPr/>
              <p:nvPr/>
            </p:nvSpPr>
            <p:spPr>
              <a:xfrm>
                <a:off x="412625" y="741750"/>
                <a:ext cx="66385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26554" h="19201" extrusionOk="0">
                    <a:moveTo>
                      <a:pt x="11379" y="1"/>
                    </a:moveTo>
                    <a:cubicBezTo>
                      <a:pt x="8785" y="1"/>
                      <a:pt x="5975" y="1228"/>
                      <a:pt x="5315" y="4474"/>
                    </a:cubicBezTo>
                    <a:cubicBezTo>
                      <a:pt x="5154" y="4432"/>
                      <a:pt x="4995" y="4412"/>
                      <a:pt x="4839" y="4412"/>
                    </a:cubicBezTo>
                    <a:cubicBezTo>
                      <a:pt x="1818" y="4412"/>
                      <a:pt x="1" y="12073"/>
                      <a:pt x="4428" y="18187"/>
                    </a:cubicBezTo>
                    <a:cubicBezTo>
                      <a:pt x="4872" y="18408"/>
                      <a:pt x="5252" y="18757"/>
                      <a:pt x="5505" y="19200"/>
                    </a:cubicBezTo>
                    <a:lnTo>
                      <a:pt x="5442" y="19042"/>
                    </a:lnTo>
                    <a:cubicBezTo>
                      <a:pt x="5442" y="19042"/>
                      <a:pt x="7247" y="13215"/>
                      <a:pt x="6202" y="8274"/>
                    </a:cubicBezTo>
                    <a:lnTo>
                      <a:pt x="6202" y="8274"/>
                    </a:lnTo>
                    <a:cubicBezTo>
                      <a:pt x="9211" y="9606"/>
                      <a:pt x="13768" y="10777"/>
                      <a:pt x="17662" y="10777"/>
                    </a:cubicBezTo>
                    <a:cubicBezTo>
                      <a:pt x="20900" y="10777"/>
                      <a:pt x="23679" y="9967"/>
                      <a:pt x="24728" y="7768"/>
                    </a:cubicBezTo>
                    <a:cubicBezTo>
                      <a:pt x="26553" y="3890"/>
                      <a:pt x="25031" y="2527"/>
                      <a:pt x="23214" y="2527"/>
                    </a:cubicBezTo>
                    <a:cubicBezTo>
                      <a:pt x="22761" y="2527"/>
                      <a:pt x="22289" y="2612"/>
                      <a:pt x="21846" y="2764"/>
                    </a:cubicBezTo>
                    <a:cubicBezTo>
                      <a:pt x="21846" y="1160"/>
                      <a:pt x="20595" y="84"/>
                      <a:pt x="19093" y="84"/>
                    </a:cubicBezTo>
                    <a:cubicBezTo>
                      <a:pt x="18045" y="84"/>
                      <a:pt x="16875" y="608"/>
                      <a:pt x="15924" y="1845"/>
                    </a:cubicBezTo>
                    <a:cubicBezTo>
                      <a:pt x="15274" y="739"/>
                      <a:pt x="13391" y="1"/>
                      <a:pt x="1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39;p65"/>
              <p:cNvSpPr/>
              <p:nvPr/>
            </p:nvSpPr>
            <p:spPr>
              <a:xfrm>
                <a:off x="960350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1" y="1"/>
                    </a:moveTo>
                    <a:lnTo>
                      <a:pt x="1" y="21124"/>
                    </a:lnTo>
                    <a:lnTo>
                      <a:pt x="4656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40;p65"/>
              <p:cNvSpPr/>
              <p:nvPr/>
            </p:nvSpPr>
            <p:spPr>
              <a:xfrm>
                <a:off x="96035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" y="1"/>
                    </a:moveTo>
                    <a:lnTo>
                      <a:pt x="1" y="761"/>
                    </a:lnTo>
                    <a:lnTo>
                      <a:pt x="1" y="5353"/>
                    </a:lnTo>
                    <a:lnTo>
                      <a:pt x="15772" y="5353"/>
                    </a:lnTo>
                    <a:lnTo>
                      <a:pt x="5479" y="1"/>
                    </a:lnTo>
                    <a:cubicBezTo>
                      <a:pt x="5479" y="1"/>
                      <a:pt x="4044" y="733"/>
                      <a:pt x="2420" y="733"/>
                    </a:cubicBezTo>
                    <a:cubicBezTo>
                      <a:pt x="1609" y="733"/>
                      <a:pt x="750" y="55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1;p65"/>
              <p:cNvSpPr/>
              <p:nvPr/>
            </p:nvSpPr>
            <p:spPr>
              <a:xfrm>
                <a:off x="324600" y="2399825"/>
                <a:ext cx="911300" cy="2016550"/>
              </a:xfrm>
              <a:custGeom>
                <a:avLst/>
                <a:gdLst/>
                <a:ahLst/>
                <a:cxnLst/>
                <a:rect l="l" t="t" r="r" b="b"/>
                <a:pathLst>
                  <a:path w="36452" h="80662" extrusionOk="0">
                    <a:moveTo>
                      <a:pt x="6524" y="0"/>
                    </a:moveTo>
                    <a:lnTo>
                      <a:pt x="5447" y="9754"/>
                    </a:lnTo>
                    <a:lnTo>
                      <a:pt x="5321" y="10895"/>
                    </a:lnTo>
                    <a:lnTo>
                      <a:pt x="5004" y="13966"/>
                    </a:lnTo>
                    <a:lnTo>
                      <a:pt x="4782" y="15867"/>
                    </a:lnTo>
                    <a:lnTo>
                      <a:pt x="285" y="76513"/>
                    </a:lnTo>
                    <a:lnTo>
                      <a:pt x="222" y="77684"/>
                    </a:lnTo>
                    <a:lnTo>
                      <a:pt x="0" y="80661"/>
                    </a:lnTo>
                    <a:lnTo>
                      <a:pt x="14568" y="80661"/>
                    </a:lnTo>
                    <a:lnTo>
                      <a:pt x="14790" y="77684"/>
                    </a:lnTo>
                    <a:lnTo>
                      <a:pt x="14885" y="76513"/>
                    </a:lnTo>
                    <a:lnTo>
                      <a:pt x="18558" y="30719"/>
                    </a:lnTo>
                    <a:lnTo>
                      <a:pt x="21947" y="76513"/>
                    </a:lnTo>
                    <a:lnTo>
                      <a:pt x="22042" y="77684"/>
                    </a:lnTo>
                    <a:lnTo>
                      <a:pt x="22264" y="80661"/>
                    </a:lnTo>
                    <a:lnTo>
                      <a:pt x="36452" y="80661"/>
                    </a:lnTo>
                    <a:lnTo>
                      <a:pt x="36230" y="77684"/>
                    </a:lnTo>
                    <a:lnTo>
                      <a:pt x="36166" y="76513"/>
                    </a:lnTo>
                    <a:lnTo>
                      <a:pt x="32018" y="15867"/>
                    </a:lnTo>
                    <a:lnTo>
                      <a:pt x="31828" y="13966"/>
                    </a:lnTo>
                    <a:lnTo>
                      <a:pt x="31479" y="10895"/>
                    </a:lnTo>
                    <a:lnTo>
                      <a:pt x="31353" y="9754"/>
                    </a:lnTo>
                    <a:lnTo>
                      <a:pt x="302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42;p65"/>
              <p:cNvSpPr/>
              <p:nvPr/>
            </p:nvSpPr>
            <p:spPr>
              <a:xfrm>
                <a:off x="444150" y="2399825"/>
                <a:ext cx="340475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867" extrusionOk="0">
                    <a:moveTo>
                      <a:pt x="1742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43;p65"/>
              <p:cNvSpPr/>
              <p:nvPr/>
            </p:nvSpPr>
            <p:spPr>
              <a:xfrm>
                <a:off x="784600" y="2399825"/>
                <a:ext cx="340450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5867" extrusionOk="0">
                    <a:moveTo>
                      <a:pt x="0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18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44;p65"/>
              <p:cNvSpPr/>
              <p:nvPr/>
            </p:nvSpPr>
            <p:spPr>
              <a:xfrm>
                <a:off x="784600" y="1570900"/>
                <a:ext cx="564525" cy="1178100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47124" extrusionOk="0">
                    <a:moveTo>
                      <a:pt x="4307" y="0"/>
                    </a:moveTo>
                    <a:lnTo>
                      <a:pt x="0" y="2692"/>
                    </a:lnTo>
                    <a:lnTo>
                      <a:pt x="0" y="47123"/>
                    </a:lnTo>
                    <a:lnTo>
                      <a:pt x="14283" y="47123"/>
                    </a:lnTo>
                    <a:lnTo>
                      <a:pt x="14061" y="44052"/>
                    </a:lnTo>
                    <a:lnTo>
                      <a:pt x="13966" y="42911"/>
                    </a:lnTo>
                    <a:lnTo>
                      <a:pt x="12288" y="19730"/>
                    </a:lnTo>
                    <a:lnTo>
                      <a:pt x="22580" y="13491"/>
                    </a:lnTo>
                    <a:lnTo>
                      <a:pt x="21092" y="11528"/>
                    </a:lnTo>
                    <a:lnTo>
                      <a:pt x="20617" y="10894"/>
                    </a:lnTo>
                    <a:lnTo>
                      <a:pt x="15645" y="4275"/>
                    </a:lnTo>
                    <a:lnTo>
                      <a:pt x="43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5;p65"/>
              <p:cNvSpPr/>
              <p:nvPr/>
            </p:nvSpPr>
            <p:spPr>
              <a:xfrm>
                <a:off x="220875" y="1572475"/>
                <a:ext cx="563750" cy="11765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47061" extrusionOk="0">
                    <a:moveTo>
                      <a:pt x="18717" y="0"/>
                    </a:moveTo>
                    <a:lnTo>
                      <a:pt x="6936" y="4212"/>
                    </a:lnTo>
                    <a:lnTo>
                      <a:pt x="1996" y="10736"/>
                    </a:lnTo>
                    <a:lnTo>
                      <a:pt x="1553" y="11370"/>
                    </a:lnTo>
                    <a:lnTo>
                      <a:pt x="1" y="13428"/>
                    </a:lnTo>
                    <a:lnTo>
                      <a:pt x="10262" y="19667"/>
                    </a:lnTo>
                    <a:lnTo>
                      <a:pt x="8583" y="42848"/>
                    </a:lnTo>
                    <a:lnTo>
                      <a:pt x="8520" y="43989"/>
                    </a:lnTo>
                    <a:lnTo>
                      <a:pt x="8298" y="47060"/>
                    </a:lnTo>
                    <a:lnTo>
                      <a:pt x="22549" y="47060"/>
                    </a:lnTo>
                    <a:lnTo>
                      <a:pt x="22549" y="2629"/>
                    </a:lnTo>
                    <a:lnTo>
                      <a:pt x="187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6;p65"/>
              <p:cNvSpPr/>
              <p:nvPr/>
            </p:nvSpPr>
            <p:spPr>
              <a:xfrm>
                <a:off x="433850" y="2643675"/>
                <a:ext cx="7023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28092" h="1141" extrusionOk="0">
                    <a:moveTo>
                      <a:pt x="64" y="0"/>
                    </a:moveTo>
                    <a:lnTo>
                      <a:pt x="1" y="1141"/>
                    </a:lnTo>
                    <a:lnTo>
                      <a:pt x="28091" y="1141"/>
                    </a:lnTo>
                    <a:lnTo>
                      <a:pt x="279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7;p65"/>
              <p:cNvSpPr/>
              <p:nvPr/>
            </p:nvSpPr>
            <p:spPr>
              <a:xfrm>
                <a:off x="0" y="2646050"/>
                <a:ext cx="245450" cy="33405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3362" extrusionOk="0">
                    <a:moveTo>
                      <a:pt x="5194" y="1"/>
                    </a:moveTo>
                    <a:cubicBezTo>
                      <a:pt x="4845" y="856"/>
                      <a:pt x="4402" y="1711"/>
                      <a:pt x="3927" y="2502"/>
                    </a:cubicBezTo>
                    <a:cubicBezTo>
                      <a:pt x="2470" y="3294"/>
                      <a:pt x="1774" y="3706"/>
                      <a:pt x="1457" y="3896"/>
                    </a:cubicBezTo>
                    <a:cubicBezTo>
                      <a:pt x="1299" y="3991"/>
                      <a:pt x="1204" y="4149"/>
                      <a:pt x="1204" y="4339"/>
                    </a:cubicBezTo>
                    <a:lnTo>
                      <a:pt x="1204" y="4909"/>
                    </a:lnTo>
                    <a:cubicBezTo>
                      <a:pt x="1204" y="5193"/>
                      <a:pt x="1458" y="5426"/>
                      <a:pt x="1761" y="5426"/>
                    </a:cubicBezTo>
                    <a:cubicBezTo>
                      <a:pt x="1796" y="5426"/>
                      <a:pt x="1832" y="5423"/>
                      <a:pt x="1869" y="5416"/>
                    </a:cubicBezTo>
                    <a:lnTo>
                      <a:pt x="4212" y="4846"/>
                    </a:lnTo>
                    <a:lnTo>
                      <a:pt x="4275" y="4783"/>
                    </a:lnTo>
                    <a:lnTo>
                      <a:pt x="4275" y="4783"/>
                    </a:lnTo>
                    <a:cubicBezTo>
                      <a:pt x="4275" y="4783"/>
                      <a:pt x="1963" y="8361"/>
                      <a:pt x="222" y="10008"/>
                    </a:cubicBezTo>
                    <a:cubicBezTo>
                      <a:pt x="0" y="10198"/>
                      <a:pt x="0" y="10515"/>
                      <a:pt x="158" y="10736"/>
                    </a:cubicBezTo>
                    <a:cubicBezTo>
                      <a:pt x="257" y="10867"/>
                      <a:pt x="406" y="10930"/>
                      <a:pt x="557" y="10930"/>
                    </a:cubicBezTo>
                    <a:cubicBezTo>
                      <a:pt x="699" y="10930"/>
                      <a:pt x="843" y="10875"/>
                      <a:pt x="950" y="10768"/>
                    </a:cubicBezTo>
                    <a:cubicBezTo>
                      <a:pt x="1837" y="9881"/>
                      <a:pt x="3990" y="7633"/>
                      <a:pt x="4782" y="6334"/>
                    </a:cubicBezTo>
                    <a:lnTo>
                      <a:pt x="4782" y="6334"/>
                    </a:lnTo>
                    <a:cubicBezTo>
                      <a:pt x="4085" y="7949"/>
                      <a:pt x="1679" y="10736"/>
                      <a:pt x="823" y="11718"/>
                    </a:cubicBezTo>
                    <a:cubicBezTo>
                      <a:pt x="633" y="11908"/>
                      <a:pt x="633" y="12193"/>
                      <a:pt x="823" y="12415"/>
                    </a:cubicBezTo>
                    <a:cubicBezTo>
                      <a:pt x="918" y="12510"/>
                      <a:pt x="1045" y="12541"/>
                      <a:pt x="1172" y="12541"/>
                    </a:cubicBezTo>
                    <a:cubicBezTo>
                      <a:pt x="1299" y="12541"/>
                      <a:pt x="1425" y="12510"/>
                      <a:pt x="1520" y="12415"/>
                    </a:cubicBezTo>
                    <a:cubicBezTo>
                      <a:pt x="2755" y="11243"/>
                      <a:pt x="3864" y="9976"/>
                      <a:pt x="4877" y="8646"/>
                    </a:cubicBezTo>
                    <a:lnTo>
                      <a:pt x="4877" y="8646"/>
                    </a:lnTo>
                    <a:cubicBezTo>
                      <a:pt x="3420" y="10990"/>
                      <a:pt x="3040" y="11686"/>
                      <a:pt x="2217" y="12636"/>
                    </a:cubicBezTo>
                    <a:cubicBezTo>
                      <a:pt x="2059" y="12795"/>
                      <a:pt x="2059" y="13016"/>
                      <a:pt x="2217" y="13206"/>
                    </a:cubicBezTo>
                    <a:cubicBezTo>
                      <a:pt x="2299" y="13305"/>
                      <a:pt x="2424" y="13361"/>
                      <a:pt x="2552" y="13361"/>
                    </a:cubicBezTo>
                    <a:cubicBezTo>
                      <a:pt x="2670" y="13361"/>
                      <a:pt x="2791" y="13313"/>
                      <a:pt x="2882" y="13206"/>
                    </a:cubicBezTo>
                    <a:cubicBezTo>
                      <a:pt x="3832" y="12225"/>
                      <a:pt x="4719" y="11180"/>
                      <a:pt x="5510" y="10040"/>
                    </a:cubicBezTo>
                    <a:lnTo>
                      <a:pt x="5510" y="10040"/>
                    </a:lnTo>
                    <a:cubicBezTo>
                      <a:pt x="4782" y="11370"/>
                      <a:pt x="4339" y="12098"/>
                      <a:pt x="4085" y="12510"/>
                    </a:cubicBezTo>
                    <a:cubicBezTo>
                      <a:pt x="3959" y="12700"/>
                      <a:pt x="3990" y="12985"/>
                      <a:pt x="4180" y="13143"/>
                    </a:cubicBezTo>
                    <a:cubicBezTo>
                      <a:pt x="4275" y="13238"/>
                      <a:pt x="4402" y="13270"/>
                      <a:pt x="4529" y="13270"/>
                    </a:cubicBezTo>
                    <a:cubicBezTo>
                      <a:pt x="4719" y="13270"/>
                      <a:pt x="4877" y="13175"/>
                      <a:pt x="4972" y="13016"/>
                    </a:cubicBezTo>
                    <a:cubicBezTo>
                      <a:pt x="5922" y="11211"/>
                      <a:pt x="8867" y="5511"/>
                      <a:pt x="9247" y="3421"/>
                    </a:cubicBezTo>
                    <a:cubicBezTo>
                      <a:pt x="9247" y="3421"/>
                      <a:pt x="9469" y="2946"/>
                      <a:pt x="9817" y="2091"/>
                    </a:cubicBezTo>
                    <a:cubicBezTo>
                      <a:pt x="8456" y="1489"/>
                      <a:pt x="6587" y="634"/>
                      <a:pt x="5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8;p65"/>
              <p:cNvSpPr/>
              <p:nvPr/>
            </p:nvSpPr>
            <p:spPr>
              <a:xfrm>
                <a:off x="1485275" y="1884400"/>
                <a:ext cx="248625" cy="266850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10674" extrusionOk="0">
                    <a:moveTo>
                      <a:pt x="4561" y="1"/>
                    </a:moveTo>
                    <a:cubicBezTo>
                      <a:pt x="4181" y="1"/>
                      <a:pt x="3832" y="286"/>
                      <a:pt x="3737" y="666"/>
                    </a:cubicBezTo>
                    <a:lnTo>
                      <a:pt x="3389" y="2123"/>
                    </a:lnTo>
                    <a:cubicBezTo>
                      <a:pt x="3337" y="2349"/>
                      <a:pt x="3141" y="2470"/>
                      <a:pt x="2949" y="2470"/>
                    </a:cubicBezTo>
                    <a:cubicBezTo>
                      <a:pt x="2792" y="2470"/>
                      <a:pt x="2637" y="2389"/>
                      <a:pt x="2565" y="2218"/>
                    </a:cubicBezTo>
                    <a:lnTo>
                      <a:pt x="2027" y="1109"/>
                    </a:lnTo>
                    <a:cubicBezTo>
                      <a:pt x="1888" y="853"/>
                      <a:pt x="1660" y="745"/>
                      <a:pt x="1431" y="745"/>
                    </a:cubicBezTo>
                    <a:cubicBezTo>
                      <a:pt x="981" y="745"/>
                      <a:pt x="529" y="1165"/>
                      <a:pt x="760" y="1711"/>
                    </a:cubicBezTo>
                    <a:lnTo>
                      <a:pt x="1774" y="4023"/>
                    </a:lnTo>
                    <a:lnTo>
                      <a:pt x="0" y="6081"/>
                    </a:lnTo>
                    <a:cubicBezTo>
                      <a:pt x="792" y="7602"/>
                      <a:pt x="1742" y="9438"/>
                      <a:pt x="2502" y="10673"/>
                    </a:cubicBezTo>
                    <a:lnTo>
                      <a:pt x="3484" y="9375"/>
                    </a:lnTo>
                    <a:lnTo>
                      <a:pt x="5574" y="6556"/>
                    </a:lnTo>
                    <a:cubicBezTo>
                      <a:pt x="5600" y="6557"/>
                      <a:pt x="5626" y="6558"/>
                      <a:pt x="5651" y="6558"/>
                    </a:cubicBezTo>
                    <a:cubicBezTo>
                      <a:pt x="6699" y="6558"/>
                      <a:pt x="7675" y="5931"/>
                      <a:pt x="8108" y="4973"/>
                    </a:cubicBezTo>
                    <a:lnTo>
                      <a:pt x="9691" y="1268"/>
                    </a:lnTo>
                    <a:cubicBezTo>
                      <a:pt x="9944" y="698"/>
                      <a:pt x="9564" y="64"/>
                      <a:pt x="8963" y="64"/>
                    </a:cubicBez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9;p65"/>
              <p:cNvSpPr/>
              <p:nvPr/>
            </p:nvSpPr>
            <p:spPr>
              <a:xfrm>
                <a:off x="1574725" y="1690450"/>
                <a:ext cx="354725" cy="486125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19445" extrusionOk="0">
                    <a:moveTo>
                      <a:pt x="1648" y="0"/>
                    </a:moveTo>
                    <a:cubicBezTo>
                      <a:pt x="729" y="0"/>
                      <a:pt x="1" y="760"/>
                      <a:pt x="1" y="1647"/>
                    </a:cubicBezTo>
                    <a:lnTo>
                      <a:pt x="1" y="17798"/>
                    </a:lnTo>
                    <a:cubicBezTo>
                      <a:pt x="1" y="18716"/>
                      <a:pt x="729" y="19445"/>
                      <a:pt x="1648" y="19445"/>
                    </a:cubicBezTo>
                    <a:lnTo>
                      <a:pt x="12542" y="19445"/>
                    </a:lnTo>
                    <a:cubicBezTo>
                      <a:pt x="13460" y="19445"/>
                      <a:pt x="14189" y="18716"/>
                      <a:pt x="14189" y="17798"/>
                    </a:cubicBezTo>
                    <a:lnTo>
                      <a:pt x="14189" y="1647"/>
                    </a:lnTo>
                    <a:cubicBezTo>
                      <a:pt x="14189" y="760"/>
                      <a:pt x="13460" y="0"/>
                      <a:pt x="12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50;p65"/>
              <p:cNvSpPr/>
              <p:nvPr/>
            </p:nvSpPr>
            <p:spPr>
              <a:xfrm>
                <a:off x="1609575" y="1717350"/>
                <a:ext cx="285050" cy="42520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7008" extrusionOk="0">
                    <a:moveTo>
                      <a:pt x="602" y="1"/>
                    </a:moveTo>
                    <a:cubicBezTo>
                      <a:pt x="285" y="1"/>
                      <a:pt x="0" y="286"/>
                      <a:pt x="0" y="634"/>
                    </a:cubicBezTo>
                    <a:lnTo>
                      <a:pt x="0" y="16405"/>
                    </a:lnTo>
                    <a:cubicBezTo>
                      <a:pt x="0" y="16722"/>
                      <a:pt x="285" y="17007"/>
                      <a:pt x="602" y="17007"/>
                    </a:cubicBezTo>
                    <a:lnTo>
                      <a:pt x="10799" y="17007"/>
                    </a:lnTo>
                    <a:cubicBezTo>
                      <a:pt x="11148" y="17007"/>
                      <a:pt x="11401" y="16722"/>
                      <a:pt x="11401" y="16405"/>
                    </a:cubicBezTo>
                    <a:lnTo>
                      <a:pt x="11401" y="634"/>
                    </a:lnTo>
                    <a:cubicBezTo>
                      <a:pt x="11401" y="286"/>
                      <a:pt x="11148" y="1"/>
                      <a:pt x="10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1;p65"/>
              <p:cNvSpPr/>
              <p:nvPr/>
            </p:nvSpPr>
            <p:spPr>
              <a:xfrm>
                <a:off x="1679250" y="1666700"/>
                <a:ext cx="1457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982" extrusionOk="0">
                    <a:moveTo>
                      <a:pt x="254" y="0"/>
                    </a:moveTo>
                    <a:cubicBezTo>
                      <a:pt x="95" y="0"/>
                      <a:pt x="0" y="127"/>
                      <a:pt x="0" y="285"/>
                    </a:cubicBezTo>
                    <a:lnTo>
                      <a:pt x="0" y="982"/>
                    </a:lnTo>
                    <a:lnTo>
                      <a:pt x="5827" y="982"/>
                    </a:lnTo>
                    <a:lnTo>
                      <a:pt x="5827" y="253"/>
                    </a:lnTo>
                    <a:cubicBezTo>
                      <a:pt x="5827" y="95"/>
                      <a:pt x="5701" y="0"/>
                      <a:pt x="557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2;p65"/>
              <p:cNvSpPr/>
              <p:nvPr/>
            </p:nvSpPr>
            <p:spPr>
              <a:xfrm>
                <a:off x="1682400" y="1691225"/>
                <a:ext cx="1393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680" fill="none" extrusionOk="0">
                    <a:moveTo>
                      <a:pt x="1" y="1"/>
                    </a:moveTo>
                    <a:lnTo>
                      <a:pt x="1" y="1394"/>
                    </a:lnTo>
                    <a:cubicBezTo>
                      <a:pt x="1" y="1553"/>
                      <a:pt x="191" y="1679"/>
                      <a:pt x="381" y="1679"/>
                    </a:cubicBezTo>
                    <a:lnTo>
                      <a:pt x="5195" y="1679"/>
                    </a:lnTo>
                    <a:cubicBezTo>
                      <a:pt x="5385" y="1679"/>
                      <a:pt x="5575" y="1553"/>
                      <a:pt x="5575" y="1394"/>
                    </a:cubicBezTo>
                    <a:lnTo>
                      <a:pt x="5575" y="1"/>
                    </a:lnTo>
                  </a:path>
                </a:pathLst>
              </a:custGeom>
              <a:noFill/>
              <a:ln w="7925" cap="flat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3;p65"/>
              <p:cNvSpPr/>
              <p:nvPr/>
            </p:nvSpPr>
            <p:spPr>
              <a:xfrm>
                <a:off x="1706150" y="1643725"/>
                <a:ext cx="9267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920" extrusionOk="0">
                    <a:moveTo>
                      <a:pt x="254" y="1"/>
                    </a:moveTo>
                    <a:cubicBezTo>
                      <a:pt x="128" y="1"/>
                      <a:pt x="1" y="127"/>
                      <a:pt x="1" y="286"/>
                    </a:cubicBezTo>
                    <a:lnTo>
                      <a:pt x="1" y="919"/>
                    </a:lnTo>
                    <a:lnTo>
                      <a:pt x="3706" y="919"/>
                    </a:lnTo>
                    <a:lnTo>
                      <a:pt x="3706" y="286"/>
                    </a:lnTo>
                    <a:cubicBezTo>
                      <a:pt x="3706" y="127"/>
                      <a:pt x="3580" y="1"/>
                      <a:pt x="342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4;p65"/>
              <p:cNvSpPr/>
              <p:nvPr/>
            </p:nvSpPr>
            <p:spPr>
              <a:xfrm>
                <a:off x="1639650" y="17743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55;p65"/>
              <p:cNvSpPr/>
              <p:nvPr/>
            </p:nvSpPr>
            <p:spPr>
              <a:xfrm>
                <a:off x="1639650" y="180050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56;p65"/>
              <p:cNvSpPr/>
              <p:nvPr/>
            </p:nvSpPr>
            <p:spPr>
              <a:xfrm>
                <a:off x="1639650" y="182662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57;p65"/>
              <p:cNvSpPr/>
              <p:nvPr/>
            </p:nvSpPr>
            <p:spPr>
              <a:xfrm>
                <a:off x="1639650" y="185275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58;p65"/>
              <p:cNvSpPr/>
              <p:nvPr/>
            </p:nvSpPr>
            <p:spPr>
              <a:xfrm>
                <a:off x="1639650" y="187887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9;p65"/>
              <p:cNvSpPr/>
              <p:nvPr/>
            </p:nvSpPr>
            <p:spPr>
              <a:xfrm>
                <a:off x="1639650" y="19050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60;p65"/>
              <p:cNvSpPr/>
              <p:nvPr/>
            </p:nvSpPr>
            <p:spPr>
              <a:xfrm>
                <a:off x="1639650" y="19311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1;p65"/>
              <p:cNvSpPr/>
              <p:nvPr/>
            </p:nvSpPr>
            <p:spPr>
              <a:xfrm>
                <a:off x="1639650" y="198337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2;p65"/>
              <p:cNvSpPr/>
              <p:nvPr/>
            </p:nvSpPr>
            <p:spPr>
              <a:xfrm>
                <a:off x="1639650" y="20095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3;p65"/>
              <p:cNvSpPr/>
              <p:nvPr/>
            </p:nvSpPr>
            <p:spPr>
              <a:xfrm>
                <a:off x="1639650" y="20356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4;p65"/>
              <p:cNvSpPr/>
              <p:nvPr/>
            </p:nvSpPr>
            <p:spPr>
              <a:xfrm>
                <a:off x="1639650" y="20617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5;p65"/>
              <p:cNvSpPr/>
              <p:nvPr/>
            </p:nvSpPr>
            <p:spPr>
              <a:xfrm>
                <a:off x="1661825" y="2087875"/>
                <a:ext cx="1805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603" extrusionOk="0">
                    <a:moveTo>
                      <a:pt x="0" y="1"/>
                    </a:moveTo>
                    <a:lnTo>
                      <a:pt x="0" y="603"/>
                    </a:lnTo>
                    <a:lnTo>
                      <a:pt x="7221" y="603"/>
                    </a:lnTo>
                    <a:lnTo>
                      <a:pt x="7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6;p65"/>
              <p:cNvSpPr/>
              <p:nvPr/>
            </p:nvSpPr>
            <p:spPr>
              <a:xfrm>
                <a:off x="259675" y="1840875"/>
                <a:ext cx="2161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6493" extrusionOk="0">
                    <a:moveTo>
                      <a:pt x="444" y="0"/>
                    </a:moveTo>
                    <a:lnTo>
                      <a:pt x="1" y="634"/>
                    </a:lnTo>
                    <a:cubicBezTo>
                      <a:pt x="1996" y="1995"/>
                      <a:pt x="5764" y="4592"/>
                      <a:pt x="8488" y="6492"/>
                    </a:cubicBezTo>
                    <a:lnTo>
                      <a:pt x="8646" y="5606"/>
                    </a:lnTo>
                    <a:cubicBezTo>
                      <a:pt x="7918" y="5099"/>
                      <a:pt x="3072" y="1774"/>
                      <a:pt x="4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7;p65"/>
              <p:cNvSpPr/>
              <p:nvPr/>
            </p:nvSpPr>
            <p:spPr>
              <a:xfrm>
                <a:off x="1083075" y="1843250"/>
                <a:ext cx="22882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6461" extrusionOk="0">
                    <a:moveTo>
                      <a:pt x="8709" y="0"/>
                    </a:moveTo>
                    <a:cubicBezTo>
                      <a:pt x="5732" y="1900"/>
                      <a:pt x="349" y="5479"/>
                      <a:pt x="0" y="5764"/>
                    </a:cubicBezTo>
                    <a:lnTo>
                      <a:pt x="127" y="6461"/>
                    </a:lnTo>
                    <a:cubicBezTo>
                      <a:pt x="444" y="6207"/>
                      <a:pt x="5479" y="2977"/>
                      <a:pt x="9153" y="602"/>
                    </a:cubicBezTo>
                    <a:lnTo>
                      <a:pt x="87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8;p65"/>
              <p:cNvSpPr/>
              <p:nvPr/>
            </p:nvSpPr>
            <p:spPr>
              <a:xfrm>
                <a:off x="467100" y="1896300"/>
                <a:ext cx="1032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221" fill="none" extrusionOk="0">
                    <a:moveTo>
                      <a:pt x="1" y="7221"/>
                    </a:moveTo>
                    <a:lnTo>
                      <a:pt x="413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69;p65"/>
              <p:cNvSpPr/>
              <p:nvPr/>
            </p:nvSpPr>
            <p:spPr>
              <a:xfrm>
                <a:off x="1080700" y="1896300"/>
                <a:ext cx="1507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221" fill="none" extrusionOk="0">
                    <a:moveTo>
                      <a:pt x="602" y="7221"/>
                    </a:moveTo>
                    <a:lnTo>
                      <a:pt x="0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70;p65"/>
              <p:cNvSpPr/>
              <p:nvPr/>
            </p:nvSpPr>
            <p:spPr>
              <a:xfrm>
                <a:off x="330150" y="4312625"/>
                <a:ext cx="3665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1173" extrusionOk="0">
                    <a:moveTo>
                      <a:pt x="63" y="1"/>
                    </a:moveTo>
                    <a:lnTo>
                      <a:pt x="0" y="1172"/>
                    </a:lnTo>
                    <a:lnTo>
                      <a:pt x="14568" y="1172"/>
                    </a:lnTo>
                    <a:lnTo>
                      <a:pt x="14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71;p65"/>
              <p:cNvSpPr/>
              <p:nvPr/>
            </p:nvSpPr>
            <p:spPr>
              <a:xfrm>
                <a:off x="873275" y="4312625"/>
                <a:ext cx="3570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1173" extrusionOk="0">
                    <a:moveTo>
                      <a:pt x="0" y="1"/>
                    </a:moveTo>
                    <a:lnTo>
                      <a:pt x="95" y="1172"/>
                    </a:lnTo>
                    <a:lnTo>
                      <a:pt x="14283" y="1172"/>
                    </a:lnTo>
                    <a:lnTo>
                      <a:pt x="142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72;p65"/>
              <p:cNvSpPr/>
              <p:nvPr/>
            </p:nvSpPr>
            <p:spPr>
              <a:xfrm>
                <a:off x="732325" y="2940575"/>
                <a:ext cx="78425" cy="5296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187" fill="none" extrusionOk="0">
                    <a:moveTo>
                      <a:pt x="3136" y="21187"/>
                    </a:moveTo>
                    <a:lnTo>
                      <a:pt x="1901" y="1805"/>
                    </a:lnTo>
                    <a:lnTo>
                      <a:pt x="1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3;p65"/>
              <p:cNvSpPr/>
              <p:nvPr/>
            </p:nvSpPr>
            <p:spPr>
              <a:xfrm>
                <a:off x="26680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0293" y="1"/>
                    </a:moveTo>
                    <a:lnTo>
                      <a:pt x="1" y="5353"/>
                    </a:lnTo>
                    <a:lnTo>
                      <a:pt x="15772" y="5353"/>
                    </a:lnTo>
                    <a:lnTo>
                      <a:pt x="15772" y="761"/>
                    </a:lnTo>
                    <a:lnTo>
                      <a:pt x="15740" y="1"/>
                    </a:lnTo>
                    <a:cubicBezTo>
                      <a:pt x="15001" y="550"/>
                      <a:pt x="14150" y="733"/>
                      <a:pt x="13343" y="733"/>
                    </a:cubicBezTo>
                    <a:cubicBezTo>
                      <a:pt x="11729" y="733"/>
                      <a:pt x="10293" y="1"/>
                      <a:pt x="10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4;p65"/>
              <p:cNvSpPr/>
              <p:nvPr/>
            </p:nvSpPr>
            <p:spPr>
              <a:xfrm>
                <a:off x="876425" y="1960425"/>
                <a:ext cx="1678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711" extrusionOk="0">
                    <a:moveTo>
                      <a:pt x="381" y="0"/>
                    </a:moveTo>
                    <a:cubicBezTo>
                      <a:pt x="191" y="0"/>
                      <a:pt x="1" y="159"/>
                      <a:pt x="1" y="380"/>
                    </a:cubicBezTo>
                    <a:lnTo>
                      <a:pt x="1" y="1330"/>
                    </a:lnTo>
                    <a:cubicBezTo>
                      <a:pt x="1" y="1552"/>
                      <a:pt x="191" y="1710"/>
                      <a:pt x="381" y="1710"/>
                    </a:cubicBezTo>
                    <a:lnTo>
                      <a:pt x="6335" y="1710"/>
                    </a:lnTo>
                    <a:cubicBezTo>
                      <a:pt x="6556" y="1710"/>
                      <a:pt x="6715" y="1552"/>
                      <a:pt x="6715" y="1330"/>
                    </a:cubicBezTo>
                    <a:lnTo>
                      <a:pt x="6715" y="380"/>
                    </a:lnTo>
                    <a:cubicBezTo>
                      <a:pt x="6715" y="159"/>
                      <a:pt x="6556" y="0"/>
                      <a:pt x="63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5;p65"/>
              <p:cNvSpPr/>
              <p:nvPr/>
            </p:nvSpPr>
            <p:spPr>
              <a:xfrm>
                <a:off x="845550" y="1093875"/>
                <a:ext cx="934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1949" extrusionOk="0">
                    <a:moveTo>
                      <a:pt x="1869" y="1"/>
                    </a:moveTo>
                    <a:cubicBezTo>
                      <a:pt x="967" y="1"/>
                      <a:pt x="64" y="586"/>
                      <a:pt x="1" y="1758"/>
                    </a:cubicBezTo>
                    <a:cubicBezTo>
                      <a:pt x="1" y="1885"/>
                      <a:pt x="96" y="1948"/>
                      <a:pt x="191" y="1948"/>
                    </a:cubicBezTo>
                    <a:cubicBezTo>
                      <a:pt x="286" y="1948"/>
                      <a:pt x="381" y="1885"/>
                      <a:pt x="381" y="1758"/>
                    </a:cubicBezTo>
                    <a:cubicBezTo>
                      <a:pt x="428" y="824"/>
                      <a:pt x="1149" y="357"/>
                      <a:pt x="1869" y="357"/>
                    </a:cubicBezTo>
                    <a:cubicBezTo>
                      <a:pt x="2590" y="357"/>
                      <a:pt x="3310" y="824"/>
                      <a:pt x="3358" y="1758"/>
                    </a:cubicBezTo>
                    <a:cubicBezTo>
                      <a:pt x="3358" y="1885"/>
                      <a:pt x="3453" y="1948"/>
                      <a:pt x="3548" y="1948"/>
                    </a:cubicBezTo>
                    <a:cubicBezTo>
                      <a:pt x="3643" y="1948"/>
                      <a:pt x="3738" y="1885"/>
                      <a:pt x="3738" y="1758"/>
                    </a:cubicBezTo>
                    <a:cubicBezTo>
                      <a:pt x="3674" y="586"/>
                      <a:pt x="2772" y="1"/>
                      <a:pt x="18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6;p65"/>
              <p:cNvSpPr/>
              <p:nvPr/>
            </p:nvSpPr>
            <p:spPr>
              <a:xfrm>
                <a:off x="621500" y="1093875"/>
                <a:ext cx="926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949" extrusionOk="0">
                    <a:moveTo>
                      <a:pt x="1841" y="1"/>
                    </a:moveTo>
                    <a:cubicBezTo>
                      <a:pt x="942" y="1"/>
                      <a:pt x="48" y="586"/>
                      <a:pt x="0" y="1758"/>
                    </a:cubicBezTo>
                    <a:cubicBezTo>
                      <a:pt x="0" y="1885"/>
                      <a:pt x="64" y="1948"/>
                      <a:pt x="159" y="1948"/>
                    </a:cubicBezTo>
                    <a:cubicBezTo>
                      <a:pt x="285" y="1948"/>
                      <a:pt x="349" y="1885"/>
                      <a:pt x="349" y="1758"/>
                    </a:cubicBezTo>
                    <a:cubicBezTo>
                      <a:pt x="396" y="824"/>
                      <a:pt x="1117" y="357"/>
                      <a:pt x="1837" y="357"/>
                    </a:cubicBezTo>
                    <a:cubicBezTo>
                      <a:pt x="2558" y="357"/>
                      <a:pt x="3278" y="824"/>
                      <a:pt x="3326" y="1758"/>
                    </a:cubicBezTo>
                    <a:cubicBezTo>
                      <a:pt x="3326" y="1885"/>
                      <a:pt x="3421" y="1948"/>
                      <a:pt x="3516" y="1948"/>
                    </a:cubicBezTo>
                    <a:cubicBezTo>
                      <a:pt x="3611" y="1948"/>
                      <a:pt x="3706" y="1885"/>
                      <a:pt x="3706" y="1758"/>
                    </a:cubicBezTo>
                    <a:cubicBezTo>
                      <a:pt x="3642" y="586"/>
                      <a:pt x="2740" y="1"/>
                      <a:pt x="18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7;p65"/>
              <p:cNvSpPr/>
              <p:nvPr/>
            </p:nvSpPr>
            <p:spPr>
              <a:xfrm>
                <a:off x="774475" y="1128325"/>
                <a:ext cx="51300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3929" extrusionOk="0">
                    <a:moveTo>
                      <a:pt x="183" y="0"/>
                    </a:moveTo>
                    <a:cubicBezTo>
                      <a:pt x="88" y="0"/>
                      <a:pt x="25" y="95"/>
                      <a:pt x="25" y="190"/>
                    </a:cubicBezTo>
                    <a:lnTo>
                      <a:pt x="25" y="2217"/>
                    </a:lnTo>
                    <a:lnTo>
                      <a:pt x="183" y="2217"/>
                    </a:lnTo>
                    <a:cubicBezTo>
                      <a:pt x="1070" y="2217"/>
                      <a:pt x="1672" y="2565"/>
                      <a:pt x="1672" y="2882"/>
                    </a:cubicBezTo>
                    <a:cubicBezTo>
                      <a:pt x="1672" y="3199"/>
                      <a:pt x="1070" y="3579"/>
                      <a:pt x="183" y="3579"/>
                    </a:cubicBezTo>
                    <a:cubicBezTo>
                      <a:pt x="176" y="3578"/>
                      <a:pt x="170" y="3577"/>
                      <a:pt x="163" y="3577"/>
                    </a:cubicBezTo>
                    <a:cubicBezTo>
                      <a:pt x="0" y="3577"/>
                      <a:pt x="0" y="3929"/>
                      <a:pt x="163" y="3929"/>
                    </a:cubicBezTo>
                    <a:cubicBezTo>
                      <a:pt x="170" y="3929"/>
                      <a:pt x="176" y="3928"/>
                      <a:pt x="183" y="3927"/>
                    </a:cubicBezTo>
                    <a:cubicBezTo>
                      <a:pt x="1229" y="3927"/>
                      <a:pt x="2052" y="3452"/>
                      <a:pt x="2052" y="2882"/>
                    </a:cubicBezTo>
                    <a:cubicBezTo>
                      <a:pt x="2052" y="2280"/>
                      <a:pt x="1324" y="1900"/>
                      <a:pt x="373" y="1837"/>
                    </a:cubicBezTo>
                    <a:lnTo>
                      <a:pt x="373" y="190"/>
                    </a:lnTo>
                    <a:cubicBezTo>
                      <a:pt x="373" y="95"/>
                      <a:pt x="278" y="0"/>
                      <a:pt x="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8;p65"/>
              <p:cNvSpPr/>
              <p:nvPr/>
            </p:nvSpPr>
            <p:spPr>
              <a:xfrm>
                <a:off x="875650" y="1099825"/>
                <a:ext cx="253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742" extrusionOk="0">
                    <a:moveTo>
                      <a:pt x="507" y="0"/>
                    </a:moveTo>
                    <a:cubicBezTo>
                      <a:pt x="222" y="0"/>
                      <a:pt x="0" y="380"/>
                      <a:pt x="0" y="855"/>
                    </a:cubicBezTo>
                    <a:cubicBezTo>
                      <a:pt x="0" y="1362"/>
                      <a:pt x="222" y="1742"/>
                      <a:pt x="507" y="1742"/>
                    </a:cubicBezTo>
                    <a:cubicBezTo>
                      <a:pt x="792" y="1742"/>
                      <a:pt x="1013" y="1362"/>
                      <a:pt x="1013" y="855"/>
                    </a:cubicBezTo>
                    <a:cubicBezTo>
                      <a:pt x="1013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9;p65"/>
              <p:cNvSpPr/>
              <p:nvPr/>
            </p:nvSpPr>
            <p:spPr>
              <a:xfrm>
                <a:off x="871675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6" y="286"/>
                    </a:moveTo>
                    <a:cubicBezTo>
                      <a:pt x="856" y="286"/>
                      <a:pt x="1046" y="602"/>
                      <a:pt x="1046" y="1014"/>
                    </a:cubicBezTo>
                    <a:cubicBezTo>
                      <a:pt x="1046" y="1457"/>
                      <a:pt x="856" y="1742"/>
                      <a:pt x="666" y="1742"/>
                    </a:cubicBezTo>
                    <a:cubicBezTo>
                      <a:pt x="507" y="1742"/>
                      <a:pt x="317" y="1457"/>
                      <a:pt x="317" y="1014"/>
                    </a:cubicBezTo>
                    <a:cubicBezTo>
                      <a:pt x="317" y="602"/>
                      <a:pt x="507" y="286"/>
                      <a:pt x="666" y="286"/>
                    </a:cubicBezTo>
                    <a:close/>
                    <a:moveTo>
                      <a:pt x="666" y="1"/>
                    </a:moveTo>
                    <a:cubicBezTo>
                      <a:pt x="317" y="1"/>
                      <a:pt x="1" y="444"/>
                      <a:pt x="1" y="1014"/>
                    </a:cubicBezTo>
                    <a:cubicBezTo>
                      <a:pt x="1" y="1584"/>
                      <a:pt x="317" y="2059"/>
                      <a:pt x="666" y="2059"/>
                    </a:cubicBezTo>
                    <a:cubicBezTo>
                      <a:pt x="1046" y="2059"/>
                      <a:pt x="1331" y="1616"/>
                      <a:pt x="1331" y="1014"/>
                    </a:cubicBezTo>
                    <a:cubicBezTo>
                      <a:pt x="1331" y="444"/>
                      <a:pt x="1046" y="1"/>
                      <a:pt x="6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80;p65"/>
              <p:cNvSpPr/>
              <p:nvPr/>
            </p:nvSpPr>
            <p:spPr>
              <a:xfrm>
                <a:off x="653950" y="1099825"/>
                <a:ext cx="2537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742" extrusionOk="0">
                    <a:moveTo>
                      <a:pt x="507" y="0"/>
                    </a:moveTo>
                    <a:cubicBezTo>
                      <a:pt x="222" y="0"/>
                      <a:pt x="1" y="380"/>
                      <a:pt x="1" y="855"/>
                    </a:cubicBezTo>
                    <a:cubicBezTo>
                      <a:pt x="1" y="1362"/>
                      <a:pt x="222" y="1742"/>
                      <a:pt x="507" y="1742"/>
                    </a:cubicBezTo>
                    <a:cubicBezTo>
                      <a:pt x="792" y="1742"/>
                      <a:pt x="1014" y="1362"/>
                      <a:pt x="1014" y="855"/>
                    </a:cubicBezTo>
                    <a:cubicBezTo>
                      <a:pt x="1014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1;p65"/>
              <p:cNvSpPr/>
              <p:nvPr/>
            </p:nvSpPr>
            <p:spPr>
              <a:xfrm>
                <a:off x="650000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5" y="286"/>
                    </a:moveTo>
                    <a:cubicBezTo>
                      <a:pt x="824" y="286"/>
                      <a:pt x="1014" y="602"/>
                      <a:pt x="1014" y="1014"/>
                    </a:cubicBezTo>
                    <a:cubicBezTo>
                      <a:pt x="1014" y="1457"/>
                      <a:pt x="824" y="1742"/>
                      <a:pt x="665" y="1742"/>
                    </a:cubicBezTo>
                    <a:cubicBezTo>
                      <a:pt x="507" y="1742"/>
                      <a:pt x="285" y="1457"/>
                      <a:pt x="285" y="1014"/>
                    </a:cubicBezTo>
                    <a:cubicBezTo>
                      <a:pt x="285" y="602"/>
                      <a:pt x="475" y="286"/>
                      <a:pt x="665" y="286"/>
                    </a:cubicBezTo>
                    <a:close/>
                    <a:moveTo>
                      <a:pt x="665" y="1"/>
                    </a:moveTo>
                    <a:cubicBezTo>
                      <a:pt x="285" y="1"/>
                      <a:pt x="0" y="444"/>
                      <a:pt x="0" y="1014"/>
                    </a:cubicBezTo>
                    <a:cubicBezTo>
                      <a:pt x="0" y="1584"/>
                      <a:pt x="285" y="2059"/>
                      <a:pt x="665" y="2059"/>
                    </a:cubicBezTo>
                    <a:cubicBezTo>
                      <a:pt x="1045" y="2059"/>
                      <a:pt x="1330" y="1616"/>
                      <a:pt x="1330" y="1014"/>
                    </a:cubicBezTo>
                    <a:cubicBezTo>
                      <a:pt x="1330" y="444"/>
                      <a:pt x="1045" y="1"/>
                      <a:pt x="66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2;p65"/>
              <p:cNvSpPr/>
              <p:nvPr/>
            </p:nvSpPr>
            <p:spPr>
              <a:xfrm>
                <a:off x="853475" y="1067350"/>
                <a:ext cx="77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" fill="none" extrusionOk="0">
                    <a:moveTo>
                      <a:pt x="0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83;p65"/>
              <p:cNvSpPr/>
              <p:nvPr/>
            </p:nvSpPr>
            <p:spPr>
              <a:xfrm>
                <a:off x="627825" y="1067350"/>
                <a:ext cx="7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" fill="none" extrusionOk="0">
                    <a:moveTo>
                      <a:pt x="1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84;p65"/>
              <p:cNvSpPr/>
              <p:nvPr/>
            </p:nvSpPr>
            <p:spPr>
              <a:xfrm>
                <a:off x="735500" y="1289025"/>
                <a:ext cx="118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744" extrusionOk="0">
                    <a:moveTo>
                      <a:pt x="4719" y="1"/>
                    </a:moveTo>
                    <a:lnTo>
                      <a:pt x="1" y="33"/>
                    </a:lnTo>
                    <a:cubicBezTo>
                      <a:pt x="1" y="964"/>
                      <a:pt x="1006" y="1744"/>
                      <a:pt x="2269" y="1744"/>
                    </a:cubicBezTo>
                    <a:cubicBezTo>
                      <a:pt x="2294" y="1744"/>
                      <a:pt x="2319" y="1743"/>
                      <a:pt x="2344" y="1743"/>
                    </a:cubicBezTo>
                    <a:cubicBezTo>
                      <a:pt x="3643" y="1743"/>
                      <a:pt x="4719" y="983"/>
                      <a:pt x="4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85;p65"/>
              <p:cNvSpPr/>
              <p:nvPr/>
            </p:nvSpPr>
            <p:spPr>
              <a:xfrm>
                <a:off x="513025" y="1135425"/>
                <a:ext cx="94250" cy="1061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246" extrusionOk="0">
                    <a:moveTo>
                      <a:pt x="1412" y="0"/>
                    </a:moveTo>
                    <a:cubicBezTo>
                      <a:pt x="1254" y="0"/>
                      <a:pt x="1098" y="31"/>
                      <a:pt x="951" y="96"/>
                    </a:cubicBezTo>
                    <a:cubicBezTo>
                      <a:pt x="191" y="445"/>
                      <a:pt x="1" y="1616"/>
                      <a:pt x="507" y="2756"/>
                    </a:cubicBezTo>
                    <a:cubicBezTo>
                      <a:pt x="920" y="3658"/>
                      <a:pt x="1667" y="4246"/>
                      <a:pt x="2358" y="4246"/>
                    </a:cubicBezTo>
                    <a:cubicBezTo>
                      <a:pt x="2516" y="4246"/>
                      <a:pt x="2672" y="4215"/>
                      <a:pt x="2819" y="4150"/>
                    </a:cubicBezTo>
                    <a:cubicBezTo>
                      <a:pt x="3579" y="3801"/>
                      <a:pt x="3769" y="2598"/>
                      <a:pt x="3263" y="1490"/>
                    </a:cubicBezTo>
                    <a:cubicBezTo>
                      <a:pt x="2850" y="588"/>
                      <a:pt x="2103" y="0"/>
                      <a:pt x="1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86;p65"/>
              <p:cNvSpPr/>
              <p:nvPr/>
            </p:nvSpPr>
            <p:spPr>
              <a:xfrm>
                <a:off x="975400" y="1134175"/>
                <a:ext cx="91850" cy="10812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4325" extrusionOk="0">
                    <a:moveTo>
                      <a:pt x="2208" y="1"/>
                    </a:moveTo>
                    <a:cubicBezTo>
                      <a:pt x="1497" y="1"/>
                      <a:pt x="737" y="679"/>
                      <a:pt x="380" y="1666"/>
                    </a:cubicBezTo>
                    <a:cubicBezTo>
                      <a:pt x="0" y="2838"/>
                      <a:pt x="317" y="4010"/>
                      <a:pt x="1140" y="4263"/>
                    </a:cubicBezTo>
                    <a:cubicBezTo>
                      <a:pt x="1257" y="4305"/>
                      <a:pt x="1376" y="4325"/>
                      <a:pt x="1497" y="4325"/>
                    </a:cubicBezTo>
                    <a:cubicBezTo>
                      <a:pt x="2199" y="4325"/>
                      <a:pt x="2938" y="3648"/>
                      <a:pt x="3262" y="2648"/>
                    </a:cubicBezTo>
                    <a:cubicBezTo>
                      <a:pt x="3674" y="1476"/>
                      <a:pt x="3326" y="336"/>
                      <a:pt x="2534" y="51"/>
                    </a:cubicBezTo>
                    <a:cubicBezTo>
                      <a:pt x="2428" y="17"/>
                      <a:pt x="2318" y="1"/>
                      <a:pt x="2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87;p65"/>
              <p:cNvSpPr/>
              <p:nvPr/>
            </p:nvSpPr>
            <p:spPr>
              <a:xfrm>
                <a:off x="539150" y="1142575"/>
                <a:ext cx="4515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9" fill="none" extrusionOk="0">
                    <a:moveTo>
                      <a:pt x="1806" y="1679"/>
                    </a:moveTo>
                    <a:cubicBezTo>
                      <a:pt x="1806" y="1679"/>
                      <a:pt x="1426" y="0"/>
                      <a:pt x="1" y="539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88;p65"/>
              <p:cNvSpPr/>
              <p:nvPr/>
            </p:nvSpPr>
            <p:spPr>
              <a:xfrm>
                <a:off x="537575" y="1156825"/>
                <a:ext cx="285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54" fill="none" extrusionOk="0">
                    <a:moveTo>
                      <a:pt x="1140" y="0"/>
                    </a:moveTo>
                    <a:cubicBezTo>
                      <a:pt x="1140" y="0"/>
                      <a:pt x="0" y="602"/>
                      <a:pt x="665" y="2154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89;p65"/>
              <p:cNvSpPr/>
              <p:nvPr/>
            </p:nvSpPr>
            <p:spPr>
              <a:xfrm>
                <a:off x="1003900" y="1137825"/>
                <a:ext cx="4515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47" fill="none" extrusionOk="0">
                    <a:moveTo>
                      <a:pt x="0" y="1647"/>
                    </a:moveTo>
                    <a:cubicBezTo>
                      <a:pt x="0" y="1647"/>
                      <a:pt x="412" y="0"/>
                      <a:pt x="1806" y="507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90;p65"/>
              <p:cNvSpPr/>
              <p:nvPr/>
            </p:nvSpPr>
            <p:spPr>
              <a:xfrm>
                <a:off x="1022900" y="1152075"/>
                <a:ext cx="285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23" fill="none" extrusionOk="0">
                    <a:moveTo>
                      <a:pt x="1" y="0"/>
                    </a:moveTo>
                    <a:cubicBezTo>
                      <a:pt x="1" y="0"/>
                      <a:pt x="1141" y="602"/>
                      <a:pt x="444" y="2122"/>
                    </a:cubicBezTo>
                  </a:path>
                </a:pathLst>
              </a:custGeom>
              <a:solidFill>
                <a:schemeClr val="accent2"/>
              </a:solidFill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91;p65"/>
              <p:cNvSpPr/>
              <p:nvPr/>
            </p:nvSpPr>
            <p:spPr>
              <a:xfrm>
                <a:off x="923150" y="1870250"/>
                <a:ext cx="879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038" extrusionOk="0">
                    <a:moveTo>
                      <a:pt x="1524" y="1"/>
                    </a:moveTo>
                    <a:cubicBezTo>
                      <a:pt x="747" y="1"/>
                      <a:pt x="0" y="613"/>
                      <a:pt x="0" y="1517"/>
                    </a:cubicBezTo>
                    <a:cubicBezTo>
                      <a:pt x="0" y="2340"/>
                      <a:pt x="665" y="3037"/>
                      <a:pt x="1489" y="3037"/>
                    </a:cubicBezTo>
                    <a:cubicBezTo>
                      <a:pt x="2850" y="3037"/>
                      <a:pt x="3515" y="1390"/>
                      <a:pt x="2565" y="440"/>
                    </a:cubicBezTo>
                    <a:cubicBezTo>
                      <a:pt x="2261" y="136"/>
                      <a:pt x="1889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92;p65"/>
              <p:cNvSpPr/>
              <p:nvPr/>
            </p:nvSpPr>
            <p:spPr>
              <a:xfrm>
                <a:off x="595375" y="761750"/>
                <a:ext cx="1583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2344" extrusionOk="0">
                    <a:moveTo>
                      <a:pt x="3705" y="0"/>
                    </a:moveTo>
                    <a:cubicBezTo>
                      <a:pt x="3389" y="64"/>
                      <a:pt x="3104" y="127"/>
                      <a:pt x="2819" y="190"/>
                    </a:cubicBezTo>
                    <a:cubicBezTo>
                      <a:pt x="1647" y="570"/>
                      <a:pt x="634" y="1330"/>
                      <a:pt x="0" y="2344"/>
                    </a:cubicBezTo>
                    <a:cubicBezTo>
                      <a:pt x="412" y="1932"/>
                      <a:pt x="887" y="1584"/>
                      <a:pt x="1362" y="1299"/>
                    </a:cubicBezTo>
                    <a:cubicBezTo>
                      <a:pt x="1869" y="982"/>
                      <a:pt x="2375" y="760"/>
                      <a:pt x="2914" y="570"/>
                    </a:cubicBezTo>
                    <a:cubicBezTo>
                      <a:pt x="3484" y="412"/>
                      <a:pt x="4022" y="317"/>
                      <a:pt x="4592" y="317"/>
                    </a:cubicBezTo>
                    <a:cubicBezTo>
                      <a:pt x="5194" y="317"/>
                      <a:pt x="5764" y="380"/>
                      <a:pt x="6334" y="475"/>
                    </a:cubicBezTo>
                    <a:cubicBezTo>
                      <a:pt x="6081" y="349"/>
                      <a:pt x="5796" y="254"/>
                      <a:pt x="5511" y="159"/>
                    </a:cubicBezTo>
                    <a:cubicBezTo>
                      <a:pt x="5226" y="95"/>
                      <a:pt x="4909" y="32"/>
                      <a:pt x="4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93;p65"/>
              <p:cNvSpPr/>
              <p:nvPr/>
            </p:nvSpPr>
            <p:spPr>
              <a:xfrm>
                <a:off x="650000" y="787875"/>
                <a:ext cx="554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83" extrusionOk="0">
                    <a:moveTo>
                      <a:pt x="1584" y="0"/>
                    </a:moveTo>
                    <a:cubicBezTo>
                      <a:pt x="1362" y="0"/>
                      <a:pt x="1140" y="32"/>
                      <a:pt x="919" y="127"/>
                    </a:cubicBezTo>
                    <a:cubicBezTo>
                      <a:pt x="729" y="190"/>
                      <a:pt x="539" y="317"/>
                      <a:pt x="412" y="476"/>
                    </a:cubicBezTo>
                    <a:cubicBezTo>
                      <a:pt x="222" y="602"/>
                      <a:pt x="95" y="792"/>
                      <a:pt x="0" y="982"/>
                    </a:cubicBezTo>
                    <a:cubicBezTo>
                      <a:pt x="412" y="792"/>
                      <a:pt x="729" y="602"/>
                      <a:pt x="1077" y="476"/>
                    </a:cubicBezTo>
                    <a:cubicBezTo>
                      <a:pt x="1235" y="412"/>
                      <a:pt x="1425" y="349"/>
                      <a:pt x="1616" y="285"/>
                    </a:cubicBezTo>
                    <a:cubicBezTo>
                      <a:pt x="1806" y="254"/>
                      <a:pt x="1996" y="222"/>
                      <a:pt x="2217" y="190"/>
                    </a:cubicBezTo>
                    <a:cubicBezTo>
                      <a:pt x="2027" y="64"/>
                      <a:pt x="1806" y="0"/>
                      <a:pt x="1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94;p65"/>
              <p:cNvSpPr/>
              <p:nvPr/>
            </p:nvSpPr>
            <p:spPr>
              <a:xfrm>
                <a:off x="916025" y="858350"/>
                <a:ext cx="1092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909" extrusionOk="0">
                    <a:moveTo>
                      <a:pt x="4276" y="0"/>
                    </a:moveTo>
                    <a:cubicBezTo>
                      <a:pt x="4212" y="570"/>
                      <a:pt x="4086" y="1140"/>
                      <a:pt x="3864" y="1710"/>
                    </a:cubicBezTo>
                    <a:cubicBezTo>
                      <a:pt x="3674" y="2217"/>
                      <a:pt x="3357" y="2724"/>
                      <a:pt x="2977" y="3135"/>
                    </a:cubicBezTo>
                    <a:cubicBezTo>
                      <a:pt x="2565" y="3547"/>
                      <a:pt x="2122" y="3895"/>
                      <a:pt x="1615" y="4180"/>
                    </a:cubicBezTo>
                    <a:cubicBezTo>
                      <a:pt x="1109" y="4465"/>
                      <a:pt x="570" y="4719"/>
                      <a:pt x="0" y="4909"/>
                    </a:cubicBezTo>
                    <a:cubicBezTo>
                      <a:pt x="602" y="4877"/>
                      <a:pt x="1204" y="4719"/>
                      <a:pt x="1742" y="4465"/>
                    </a:cubicBezTo>
                    <a:cubicBezTo>
                      <a:pt x="2312" y="4212"/>
                      <a:pt x="2819" y="3832"/>
                      <a:pt x="3262" y="3389"/>
                    </a:cubicBezTo>
                    <a:cubicBezTo>
                      <a:pt x="3357" y="3294"/>
                      <a:pt x="3452" y="3167"/>
                      <a:pt x="3547" y="3040"/>
                    </a:cubicBezTo>
                    <a:lnTo>
                      <a:pt x="3800" y="2660"/>
                    </a:lnTo>
                    <a:cubicBezTo>
                      <a:pt x="3895" y="2502"/>
                      <a:pt x="3959" y="2375"/>
                      <a:pt x="4022" y="2217"/>
                    </a:cubicBezTo>
                    <a:cubicBezTo>
                      <a:pt x="4086" y="2090"/>
                      <a:pt x="4149" y="1932"/>
                      <a:pt x="4181" y="1805"/>
                    </a:cubicBezTo>
                    <a:cubicBezTo>
                      <a:pt x="4339" y="1203"/>
                      <a:pt x="4371" y="602"/>
                      <a:pt x="42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95;p65"/>
              <p:cNvSpPr/>
              <p:nvPr/>
            </p:nvSpPr>
            <p:spPr>
              <a:xfrm>
                <a:off x="904925" y="901875"/>
                <a:ext cx="5782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901" extrusionOk="0">
                    <a:moveTo>
                      <a:pt x="2281" y="1"/>
                    </a:moveTo>
                    <a:lnTo>
                      <a:pt x="2281" y="1"/>
                    </a:lnTo>
                    <a:cubicBezTo>
                      <a:pt x="2154" y="222"/>
                      <a:pt x="2028" y="412"/>
                      <a:pt x="1838" y="603"/>
                    </a:cubicBezTo>
                    <a:cubicBezTo>
                      <a:pt x="1679" y="793"/>
                      <a:pt x="1489" y="951"/>
                      <a:pt x="1299" y="1109"/>
                    </a:cubicBezTo>
                    <a:cubicBezTo>
                      <a:pt x="1109" y="1236"/>
                      <a:pt x="888" y="1363"/>
                      <a:pt x="666" y="1489"/>
                    </a:cubicBezTo>
                    <a:lnTo>
                      <a:pt x="1" y="1901"/>
                    </a:lnTo>
                    <a:cubicBezTo>
                      <a:pt x="286" y="1901"/>
                      <a:pt x="539" y="1869"/>
                      <a:pt x="793" y="1774"/>
                    </a:cubicBezTo>
                    <a:cubicBezTo>
                      <a:pt x="1078" y="1679"/>
                      <a:pt x="1299" y="1553"/>
                      <a:pt x="1521" y="1394"/>
                    </a:cubicBezTo>
                    <a:cubicBezTo>
                      <a:pt x="1743" y="1236"/>
                      <a:pt x="1933" y="1014"/>
                      <a:pt x="2091" y="793"/>
                    </a:cubicBezTo>
                    <a:cubicBezTo>
                      <a:pt x="2249" y="539"/>
                      <a:pt x="2313" y="254"/>
                      <a:pt x="22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96;p65"/>
              <p:cNvSpPr/>
              <p:nvPr/>
            </p:nvSpPr>
            <p:spPr>
              <a:xfrm>
                <a:off x="548650" y="908225"/>
                <a:ext cx="13937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9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1" y="349"/>
                      <a:pt x="792" y="665"/>
                      <a:pt x="1236" y="919"/>
                    </a:cubicBezTo>
                    <a:cubicBezTo>
                      <a:pt x="1648" y="1172"/>
                      <a:pt x="2123" y="1362"/>
                      <a:pt x="2598" y="1552"/>
                    </a:cubicBezTo>
                    <a:cubicBezTo>
                      <a:pt x="3073" y="1710"/>
                      <a:pt x="3579" y="1837"/>
                      <a:pt x="4086" y="1900"/>
                    </a:cubicBezTo>
                    <a:cubicBezTo>
                      <a:pt x="4399" y="1939"/>
                      <a:pt x="4712" y="1966"/>
                      <a:pt x="5018" y="1966"/>
                    </a:cubicBezTo>
                    <a:cubicBezTo>
                      <a:pt x="5207" y="1966"/>
                      <a:pt x="5393" y="1956"/>
                      <a:pt x="5574" y="1932"/>
                    </a:cubicBezTo>
                    <a:cubicBezTo>
                      <a:pt x="5099" y="1837"/>
                      <a:pt x="4593" y="1742"/>
                      <a:pt x="4118" y="1615"/>
                    </a:cubicBezTo>
                    <a:cubicBezTo>
                      <a:pt x="3674" y="1489"/>
                      <a:pt x="3199" y="1330"/>
                      <a:pt x="2724" y="1172"/>
                    </a:cubicBezTo>
                    <a:cubicBezTo>
                      <a:pt x="2249" y="1045"/>
                      <a:pt x="1806" y="855"/>
                      <a:pt x="1363" y="634"/>
                    </a:cubicBezTo>
                    <a:cubicBezTo>
                      <a:pt x="919" y="444"/>
                      <a:pt x="444" y="222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1710;p63"/>
          <p:cNvSpPr txBox="1">
            <a:spLocks/>
          </p:cNvSpPr>
          <p:nvPr/>
        </p:nvSpPr>
        <p:spPr>
          <a:xfrm>
            <a:off x="3071802" y="285734"/>
            <a:ext cx="3786214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tabLst/>
              <a:defRPr/>
            </a:pPr>
            <a:r>
              <a:rPr lang="id-ID" sz="15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8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. MASALAH TERKAIT TRANSFER 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PASIEN 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MELIPUTI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:</a:t>
            </a:r>
            <a:endParaRPr kumimoji="0" lang="id-ID" sz="15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0" name="Snip and Round Single Corner Rectangle 79"/>
          <p:cNvSpPr/>
          <p:nvPr/>
        </p:nvSpPr>
        <p:spPr>
          <a:xfrm>
            <a:off x="2714612" y="1071552"/>
            <a:ext cx="5429288" cy="1500198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5" dirty="0">
                <a:latin typeface="Calibri"/>
                <a:cs typeface="Calibri"/>
              </a:rPr>
              <a:t>Tidak</a:t>
            </a:r>
            <a:r>
              <a:rPr lang="id-ID" spc="-10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ada </a:t>
            </a:r>
            <a:r>
              <a:rPr lang="id-ID" spc="-15" dirty="0">
                <a:latin typeface="Calibri"/>
                <a:cs typeface="Calibri"/>
              </a:rPr>
              <a:t>data</a:t>
            </a:r>
            <a:r>
              <a:rPr lang="id-ID" spc="-5" dirty="0">
                <a:latin typeface="Calibri"/>
                <a:cs typeface="Calibri"/>
              </a:rPr>
              <a:t> </a:t>
            </a:r>
            <a:r>
              <a:rPr lang="id-ID" spc="-10" dirty="0">
                <a:latin typeface="Calibri"/>
                <a:cs typeface="Calibri"/>
              </a:rPr>
              <a:t>rekonsiliasi</a:t>
            </a:r>
            <a:r>
              <a:rPr lang="id-ID" spc="-15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pasien pada </a:t>
            </a:r>
            <a:r>
              <a:rPr lang="id-ID" spc="-10" dirty="0">
                <a:latin typeface="Calibri"/>
                <a:cs typeface="Calibri"/>
              </a:rPr>
              <a:t>saat</a:t>
            </a:r>
            <a:r>
              <a:rPr lang="id-ID" spc="-5" dirty="0">
                <a:latin typeface="Calibri"/>
                <a:cs typeface="Calibri"/>
              </a:rPr>
              <a:t> </a:t>
            </a:r>
            <a:r>
              <a:rPr lang="id-ID" spc="-15" dirty="0">
                <a:latin typeface="Calibri"/>
                <a:cs typeface="Calibri"/>
              </a:rPr>
              <a:t>transfer </a:t>
            </a:r>
          </a:p>
          <a:p>
            <a:pPr marL="342900" indent="-342900">
              <a:buFont typeface="+mj-lt"/>
              <a:buAutoNum type="arabicPeriod"/>
            </a:pPr>
            <a:r>
              <a:rPr lang="id-ID" spc="-15" dirty="0">
                <a:latin typeface="Calibri"/>
                <a:cs typeface="Calibri"/>
              </a:rPr>
              <a:t>Daftar</a:t>
            </a:r>
            <a:r>
              <a:rPr lang="id-ID" spc="-10" dirty="0">
                <a:latin typeface="Calibri"/>
                <a:cs typeface="Calibri"/>
              </a:rPr>
              <a:t> obat</a:t>
            </a:r>
            <a:r>
              <a:rPr lang="id-ID" spc="-15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terbaru</a:t>
            </a:r>
            <a:r>
              <a:rPr lang="id-ID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tidak</a:t>
            </a:r>
            <a:r>
              <a:rPr lang="id-ID" spc="-10" dirty="0">
                <a:latin typeface="Calibri"/>
                <a:cs typeface="Calibri"/>
              </a:rPr>
              <a:t> dituliskan</a:t>
            </a:r>
            <a:r>
              <a:rPr lang="id-ID" spc="-5" dirty="0">
                <a:latin typeface="Calibri"/>
                <a:cs typeface="Calibri"/>
              </a:rPr>
              <a:t> dalam</a:t>
            </a:r>
            <a:r>
              <a:rPr lang="id-ID" spc="-10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CPO </a:t>
            </a:r>
          </a:p>
          <a:p>
            <a:pPr marL="342900" indent="-342900">
              <a:buFont typeface="+mj-lt"/>
              <a:buAutoNum type="arabicPeriod"/>
            </a:pPr>
            <a:r>
              <a:rPr lang="id-ID" spc="-15" dirty="0">
                <a:latin typeface="Calibri"/>
                <a:cs typeface="Calibri"/>
              </a:rPr>
              <a:t>Daftar</a:t>
            </a:r>
            <a:r>
              <a:rPr lang="id-ID" spc="5" dirty="0">
                <a:latin typeface="Calibri"/>
                <a:cs typeface="Calibri"/>
              </a:rPr>
              <a:t> </a:t>
            </a:r>
            <a:r>
              <a:rPr lang="id-ID" spc="-10" dirty="0">
                <a:latin typeface="Calibri"/>
                <a:cs typeface="Calibri"/>
              </a:rPr>
              <a:t>obat</a:t>
            </a:r>
            <a:r>
              <a:rPr lang="id-ID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dalam</a:t>
            </a:r>
            <a:r>
              <a:rPr lang="id-ID" dirty="0">
                <a:latin typeface="Calibri"/>
                <a:cs typeface="Calibri"/>
              </a:rPr>
              <a:t> </a:t>
            </a:r>
            <a:r>
              <a:rPr lang="id-ID" spc="-15" dirty="0">
                <a:latin typeface="Calibri"/>
                <a:cs typeface="Calibri"/>
              </a:rPr>
              <a:t>rekonsiliasi</a:t>
            </a:r>
            <a:r>
              <a:rPr lang="id-ID" spc="-10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tidak</a:t>
            </a:r>
            <a:r>
              <a:rPr lang="id-ID" spc="5" dirty="0">
                <a:latin typeface="Calibri"/>
                <a:cs typeface="Calibri"/>
              </a:rPr>
              <a:t> </a:t>
            </a:r>
            <a:r>
              <a:rPr lang="id-ID" spc="-10" dirty="0">
                <a:latin typeface="Calibri"/>
                <a:cs typeface="Calibri"/>
              </a:rPr>
              <a:t>lengkap</a:t>
            </a:r>
            <a:endParaRPr lang="id-ID" dirty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pc="-10" dirty="0">
                <a:latin typeface="Calibri"/>
                <a:cs typeface="Calibri"/>
              </a:rPr>
              <a:t>Informasi</a:t>
            </a:r>
            <a:r>
              <a:rPr lang="id-ID" spc="-5" dirty="0">
                <a:latin typeface="Calibri"/>
                <a:cs typeface="Calibri"/>
              </a:rPr>
              <a:t> </a:t>
            </a:r>
            <a:r>
              <a:rPr lang="id-ID" spc="-10" dirty="0">
                <a:latin typeface="Calibri"/>
                <a:cs typeface="Calibri"/>
              </a:rPr>
              <a:t>klinis</a:t>
            </a:r>
            <a:r>
              <a:rPr lang="id-ID" spc="10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pasien tidak</a:t>
            </a:r>
            <a:r>
              <a:rPr lang="id-ID" spc="5" dirty="0">
                <a:latin typeface="Calibri"/>
                <a:cs typeface="Calibri"/>
              </a:rPr>
              <a:t> </a:t>
            </a:r>
            <a:r>
              <a:rPr lang="id-ID" spc="-10" dirty="0">
                <a:latin typeface="Calibri"/>
                <a:cs typeface="Calibri"/>
              </a:rPr>
              <a:t>lengkap</a:t>
            </a:r>
            <a:endParaRPr lang="id-ID" dirty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pc="-10" dirty="0">
                <a:latin typeface="Calibri"/>
                <a:cs typeface="Calibri"/>
              </a:rPr>
              <a:t>Pasien</a:t>
            </a:r>
            <a:r>
              <a:rPr lang="sv-SE" spc="-5" dirty="0">
                <a:latin typeface="Calibri"/>
                <a:cs typeface="Calibri"/>
              </a:rPr>
              <a:t> tidak</a:t>
            </a:r>
            <a:r>
              <a:rPr lang="sv-SE" spc="5" dirty="0">
                <a:latin typeface="Calibri"/>
                <a:cs typeface="Calibri"/>
              </a:rPr>
              <a:t> </a:t>
            </a:r>
            <a:r>
              <a:rPr lang="sv-SE" spc="-10" dirty="0">
                <a:latin typeface="Calibri"/>
                <a:cs typeface="Calibri"/>
              </a:rPr>
              <a:t>mendapatkan</a:t>
            </a:r>
            <a:r>
              <a:rPr lang="sv-SE" spc="5" dirty="0">
                <a:latin typeface="Calibri"/>
                <a:cs typeface="Calibri"/>
              </a:rPr>
              <a:t> </a:t>
            </a:r>
            <a:r>
              <a:rPr lang="sv-SE" spc="-10" dirty="0">
                <a:latin typeface="Calibri"/>
                <a:cs typeface="Calibri"/>
              </a:rPr>
              <a:t>obat</a:t>
            </a:r>
            <a:r>
              <a:rPr lang="sv-SE" dirty="0">
                <a:latin typeface="Calibri"/>
                <a:cs typeface="Calibri"/>
              </a:rPr>
              <a:t> </a:t>
            </a:r>
            <a:r>
              <a:rPr lang="sv-SE" spc="-10" dirty="0">
                <a:latin typeface="Calibri"/>
                <a:cs typeface="Calibri"/>
              </a:rPr>
              <a:t>yang</a:t>
            </a:r>
            <a:r>
              <a:rPr lang="sv-SE" spc="5" dirty="0">
                <a:latin typeface="Calibri"/>
                <a:cs typeface="Calibri"/>
              </a:rPr>
              <a:t> </a:t>
            </a:r>
            <a:r>
              <a:rPr lang="sv-SE" spc="-5" dirty="0">
                <a:latin typeface="Calibri"/>
                <a:cs typeface="Calibri"/>
              </a:rPr>
              <a:t>sesuai</a:t>
            </a:r>
            <a:r>
              <a:rPr lang="sv-SE" dirty="0">
                <a:latin typeface="Calibri"/>
                <a:cs typeface="Calibri"/>
              </a:rPr>
              <a:t> </a:t>
            </a:r>
            <a:r>
              <a:rPr lang="sv-SE" spc="-5" dirty="0">
                <a:latin typeface="Calibri"/>
                <a:cs typeface="Calibri"/>
              </a:rPr>
              <a:t>pada</a:t>
            </a:r>
            <a:r>
              <a:rPr lang="sv-SE" dirty="0">
                <a:latin typeface="Calibri"/>
                <a:cs typeface="Calibri"/>
              </a:rPr>
              <a:t> </a:t>
            </a:r>
            <a:r>
              <a:rPr lang="sv-SE" spc="-10" dirty="0">
                <a:latin typeface="Calibri"/>
                <a:cs typeface="Calibri"/>
              </a:rPr>
              <a:t>saat</a:t>
            </a:r>
            <a:r>
              <a:rPr lang="sv-SE" spc="-5" dirty="0">
                <a:latin typeface="Calibri"/>
                <a:cs typeface="Calibri"/>
              </a:rPr>
              <a:t> </a:t>
            </a:r>
            <a:r>
              <a:rPr lang="sv-SE" spc="-10" dirty="0">
                <a:latin typeface="Calibri"/>
                <a:cs typeface="Calibri"/>
              </a:rPr>
              <a:t>discharge</a:t>
            </a:r>
            <a:endParaRPr lang="sv-SE" dirty="0">
              <a:latin typeface="Calibri"/>
              <a:cs typeface="Calibri"/>
            </a:endParaRPr>
          </a:p>
          <a:p>
            <a:pPr marL="342900" indent="-342900" algn="ctr"/>
            <a:endParaRPr lang="id-ID" spc="-15" dirty="0"/>
          </a:p>
          <a:p>
            <a:pPr marL="342900" indent="-342900" algn="ctr"/>
            <a:endParaRPr lang="id-ID" dirty="0">
              <a:latin typeface="Calibri"/>
              <a:cs typeface="Calibri"/>
            </a:endParaRPr>
          </a:p>
          <a:p>
            <a:pPr marL="342900" indent="-342900" algn="ctr"/>
            <a:endParaRPr lang="id-ID" dirty="0">
              <a:latin typeface="Calibri"/>
              <a:cs typeface="Calibri"/>
            </a:endParaRPr>
          </a:p>
        </p:txBody>
      </p:sp>
      <p:sp>
        <p:nvSpPr>
          <p:cNvPr id="81" name="Google Shape;1710;p63"/>
          <p:cNvSpPr txBox="1">
            <a:spLocks/>
          </p:cNvSpPr>
          <p:nvPr/>
        </p:nvSpPr>
        <p:spPr>
          <a:xfrm>
            <a:off x="3357554" y="2714626"/>
            <a:ext cx="3786214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tabLst/>
              <a:defRPr/>
            </a:pP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9. LAINNYA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id-ID" sz="15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MELIPUTI</a:t>
            </a:r>
            <a:r>
              <a:rPr kumimoji="0" lang="id-ID" sz="15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:</a:t>
            </a:r>
            <a:endParaRPr kumimoji="0" lang="id-ID" sz="15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2" name="Snip and Round Single Corner Rectangle 81"/>
          <p:cNvSpPr/>
          <p:nvPr/>
        </p:nvSpPr>
        <p:spPr>
          <a:xfrm>
            <a:off x="2643174" y="3214692"/>
            <a:ext cx="5429288" cy="1500198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id-ID" sz="16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spcBef>
                <a:spcPts val="95"/>
              </a:spcBef>
              <a:buAutoNum type="arabicPeriod"/>
            </a:pPr>
            <a:r>
              <a:rPr lang="id-ID" spc="-5" dirty="0">
                <a:latin typeface="Calibri"/>
                <a:cs typeface="Calibri"/>
              </a:rPr>
              <a:t>Tidak</a:t>
            </a:r>
            <a:r>
              <a:rPr lang="id-ID" spc="-10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ada </a:t>
            </a:r>
            <a:r>
              <a:rPr lang="id-ID" spc="-10" dirty="0">
                <a:latin typeface="Calibri"/>
                <a:cs typeface="Calibri"/>
              </a:rPr>
              <a:t>outcome</a:t>
            </a:r>
            <a:r>
              <a:rPr lang="id-ID" dirty="0">
                <a:latin typeface="Calibri"/>
                <a:cs typeface="Calibri"/>
              </a:rPr>
              <a:t> </a:t>
            </a:r>
            <a:r>
              <a:rPr lang="id-ID" spc="-15" dirty="0">
                <a:latin typeface="Calibri"/>
                <a:cs typeface="Calibri"/>
              </a:rPr>
              <a:t>yang</a:t>
            </a:r>
            <a:r>
              <a:rPr lang="id-ID" spc="-5" dirty="0">
                <a:latin typeface="Calibri"/>
                <a:cs typeface="Calibri"/>
              </a:rPr>
              <a:t> </a:t>
            </a:r>
            <a:r>
              <a:rPr lang="id-ID" spc="-10" dirty="0">
                <a:latin typeface="Calibri"/>
                <a:cs typeface="Calibri"/>
              </a:rPr>
              <a:t>dapat</a:t>
            </a:r>
            <a:r>
              <a:rPr lang="id-ID" spc="-5" dirty="0">
                <a:latin typeface="Calibri"/>
                <a:cs typeface="Calibri"/>
              </a:rPr>
              <a:t> </a:t>
            </a:r>
            <a:r>
              <a:rPr lang="id-ID" spc="-10" dirty="0">
                <a:latin typeface="Calibri"/>
                <a:cs typeface="Calibri"/>
              </a:rPr>
              <a:t>diukur </a:t>
            </a:r>
            <a:r>
              <a:rPr lang="id-ID" spc="-5" dirty="0">
                <a:latin typeface="Calibri"/>
                <a:cs typeface="Calibri"/>
              </a:rPr>
              <a:t>(misal</a:t>
            </a:r>
            <a:r>
              <a:rPr lang="id-ID" spc="-10" dirty="0">
                <a:latin typeface="Calibri"/>
                <a:cs typeface="Calibri"/>
              </a:rPr>
              <a:t> </a:t>
            </a:r>
            <a:r>
              <a:rPr lang="id-ID" spc="-5" dirty="0">
                <a:latin typeface="Calibri"/>
                <a:cs typeface="Calibri"/>
              </a:rPr>
              <a:t>TDM)</a:t>
            </a:r>
          </a:p>
          <a:p>
            <a:pPr marL="355600" indent="-342900">
              <a:spcBef>
                <a:spcPts val="95"/>
              </a:spcBef>
              <a:buAutoNum type="arabicPeriod"/>
            </a:pPr>
            <a:r>
              <a:rPr lang="id-ID" spc="-5" dirty="0">
                <a:latin typeface="Calibri"/>
                <a:cs typeface="Calibri"/>
              </a:rPr>
              <a:t>Penyebab lainnya </a:t>
            </a:r>
          </a:p>
          <a:p>
            <a:pPr marL="355600" indent="-342900">
              <a:spcBef>
                <a:spcPts val="95"/>
              </a:spcBef>
              <a:buAutoNum type="arabicPeriod"/>
            </a:pPr>
            <a:r>
              <a:rPr lang="id-ID" spc="-5" dirty="0">
                <a:latin typeface="Calibri"/>
                <a:cs typeface="Calibri"/>
              </a:rPr>
              <a:t>Tidak ada penyebab yang jelas </a:t>
            </a:r>
            <a:endParaRPr lang="id-ID" spc="-15" dirty="0"/>
          </a:p>
          <a:p>
            <a:pPr marL="342900" indent="-342900" algn="ctr"/>
            <a:endParaRPr lang="id-ID" dirty="0">
              <a:latin typeface="Calibri"/>
              <a:cs typeface="Calibri"/>
            </a:endParaRPr>
          </a:p>
          <a:p>
            <a:pPr marL="342900" indent="-342900" algn="ctr"/>
            <a:endParaRPr lang="id-ID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allAtOnce" animBg="1"/>
      <p:bldP spid="82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63"/>
          <p:cNvSpPr/>
          <p:nvPr/>
        </p:nvSpPr>
        <p:spPr>
          <a:xfrm>
            <a:off x="855875" y="1365950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63"/>
          <p:cNvSpPr txBox="1">
            <a:spLocks noGrp="1"/>
          </p:cNvSpPr>
          <p:nvPr>
            <p:ph type="title"/>
          </p:nvPr>
        </p:nvSpPr>
        <p:spPr>
          <a:xfrm>
            <a:off x="3286116" y="2143122"/>
            <a:ext cx="3786214" cy="85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Intervensi </a:t>
            </a:r>
            <a:endParaRPr/>
          </a:p>
        </p:txBody>
      </p:sp>
      <p:sp>
        <p:nvSpPr>
          <p:cNvPr id="1712" name="Google Shape;1712;p63"/>
          <p:cNvSpPr txBox="1">
            <a:spLocks noGrp="1"/>
          </p:cNvSpPr>
          <p:nvPr>
            <p:ph type="title" idx="2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3</a:t>
            </a:r>
            <a:endParaRPr/>
          </a:p>
        </p:txBody>
      </p:sp>
      <p:sp>
        <p:nvSpPr>
          <p:cNvPr id="8" name="object 16"/>
          <p:cNvSpPr txBox="1"/>
          <p:nvPr/>
        </p:nvSpPr>
        <p:spPr>
          <a:xfrm>
            <a:off x="3214678" y="3000379"/>
            <a:ext cx="46434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id-ID" sz="1800" spc="-10" dirty="0">
                <a:latin typeface="Calibri"/>
                <a:cs typeface="Calibri"/>
              </a:rPr>
              <a:t>Intervensi</a:t>
            </a:r>
            <a:r>
              <a:rPr lang="id-ID" sz="1800" spc="-20" dirty="0">
                <a:latin typeface="Calibri"/>
                <a:cs typeface="Calibri"/>
              </a:rPr>
              <a:t> </a:t>
            </a:r>
            <a:r>
              <a:rPr lang="id-ID" sz="1800" spc="-10" dirty="0">
                <a:latin typeface="Calibri"/>
                <a:cs typeface="Calibri"/>
              </a:rPr>
              <a:t>merupakan</a:t>
            </a:r>
            <a:r>
              <a:rPr lang="id-ID" sz="1800" spc="5" dirty="0">
                <a:latin typeface="Calibri"/>
                <a:cs typeface="Calibri"/>
              </a:rPr>
              <a:t> </a:t>
            </a:r>
            <a:r>
              <a:rPr lang="id-ID" sz="2400" b="1" spc="-5" dirty="0">
                <a:solidFill>
                  <a:srgbClr val="00AFEF"/>
                </a:solidFill>
                <a:latin typeface="Calibri"/>
                <a:cs typeface="Calibri"/>
              </a:rPr>
              <a:t>PLAN</a:t>
            </a:r>
            <a:r>
              <a:rPr lang="id-ID" sz="2400" b="1" spc="-204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lang="id-ID" sz="1800" spc="-5" dirty="0">
                <a:latin typeface="Calibri"/>
                <a:cs typeface="Calibri"/>
              </a:rPr>
              <a:t>dari</a:t>
            </a:r>
            <a:r>
              <a:rPr lang="id-ID" sz="1800" spc="-10" dirty="0">
                <a:latin typeface="Calibri"/>
                <a:cs typeface="Calibri"/>
              </a:rPr>
              <a:t> </a:t>
            </a:r>
            <a:r>
              <a:rPr lang="id-ID" sz="1800" spc="-20" dirty="0">
                <a:latin typeface="Calibri"/>
                <a:cs typeface="Calibri"/>
              </a:rPr>
              <a:t>Apoteker</a:t>
            </a:r>
            <a:r>
              <a:rPr lang="id-ID" sz="1800" spc="-15" dirty="0">
                <a:latin typeface="Calibri"/>
                <a:cs typeface="Calibri"/>
              </a:rPr>
              <a:t> </a:t>
            </a:r>
            <a:r>
              <a:rPr lang="id-ID" sz="1800" spc="-5" dirty="0">
                <a:latin typeface="Calibri"/>
                <a:cs typeface="Calibri"/>
              </a:rPr>
              <a:t>dalam </a:t>
            </a:r>
            <a:r>
              <a:rPr lang="id-ID" sz="1800" spc="-710" dirty="0">
                <a:latin typeface="Calibri"/>
                <a:cs typeface="Calibri"/>
              </a:rPr>
              <a:t> </a:t>
            </a:r>
            <a:r>
              <a:rPr lang="id-ID" sz="1800" spc="-20" dirty="0">
                <a:latin typeface="Calibri"/>
                <a:cs typeface="Calibri"/>
              </a:rPr>
              <a:t>format</a:t>
            </a:r>
            <a:r>
              <a:rPr lang="id-ID" sz="1800" spc="-10" dirty="0">
                <a:latin typeface="Calibri"/>
                <a:cs typeface="Calibri"/>
              </a:rPr>
              <a:t> </a:t>
            </a:r>
            <a:r>
              <a:rPr lang="id-ID" sz="2400" b="1" spc="-15" dirty="0">
                <a:latin typeface="Calibri"/>
                <a:cs typeface="Calibri"/>
              </a:rPr>
              <a:t>SOA</a:t>
            </a:r>
            <a:r>
              <a:rPr lang="id-ID" sz="2400" b="1" spc="-15" dirty="0">
                <a:solidFill>
                  <a:srgbClr val="00AFEF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7"/>
          <p:cNvSpPr/>
          <p:nvPr/>
        </p:nvSpPr>
        <p:spPr>
          <a:xfrm>
            <a:off x="785786" y="2071684"/>
            <a:ext cx="571504" cy="500066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57"/>
          <p:cNvSpPr/>
          <p:nvPr/>
        </p:nvSpPr>
        <p:spPr>
          <a:xfrm>
            <a:off x="785786" y="2714626"/>
            <a:ext cx="612600" cy="61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7"/>
          <p:cNvSpPr/>
          <p:nvPr/>
        </p:nvSpPr>
        <p:spPr>
          <a:xfrm>
            <a:off x="785786" y="3429006"/>
            <a:ext cx="612600" cy="612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57"/>
          <p:cNvSpPr/>
          <p:nvPr/>
        </p:nvSpPr>
        <p:spPr>
          <a:xfrm>
            <a:off x="785786" y="1357304"/>
            <a:ext cx="571504" cy="500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57"/>
          <p:cNvSpPr txBox="1">
            <a:spLocks noGrp="1"/>
          </p:cNvSpPr>
          <p:nvPr>
            <p:ph type="title" idx="2"/>
          </p:nvPr>
        </p:nvSpPr>
        <p:spPr>
          <a:xfrm flipH="1">
            <a:off x="744690" y="1405832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/>
          </a:p>
        </p:txBody>
      </p:sp>
      <p:sp>
        <p:nvSpPr>
          <p:cNvPr id="1495" name="Google Shape;1495;p57"/>
          <p:cNvSpPr txBox="1">
            <a:spLocks noGrp="1"/>
          </p:cNvSpPr>
          <p:nvPr>
            <p:ph type="title" idx="4"/>
          </p:nvPr>
        </p:nvSpPr>
        <p:spPr>
          <a:xfrm>
            <a:off x="744690" y="2120212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/>
          </a:p>
        </p:txBody>
      </p:sp>
      <p:sp>
        <p:nvSpPr>
          <p:cNvPr id="1496" name="Google Shape;1496;p57"/>
          <p:cNvSpPr txBox="1">
            <a:spLocks noGrp="1"/>
          </p:cNvSpPr>
          <p:nvPr>
            <p:ph type="title" idx="7"/>
          </p:nvPr>
        </p:nvSpPr>
        <p:spPr>
          <a:xfrm>
            <a:off x="744690" y="2834592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/>
          </a:p>
        </p:txBody>
      </p:sp>
      <p:sp>
        <p:nvSpPr>
          <p:cNvPr id="1497" name="Google Shape;1497;p57"/>
          <p:cNvSpPr txBox="1">
            <a:spLocks noGrp="1"/>
          </p:cNvSpPr>
          <p:nvPr>
            <p:ph type="title" idx="13"/>
          </p:nvPr>
        </p:nvSpPr>
        <p:spPr>
          <a:xfrm>
            <a:off x="785786" y="3500444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/>
          </a:p>
        </p:txBody>
      </p:sp>
      <p:sp>
        <p:nvSpPr>
          <p:cNvPr id="1498" name="Google Shape;1498;p57"/>
          <p:cNvSpPr txBox="1">
            <a:spLocks noGrp="1"/>
          </p:cNvSpPr>
          <p:nvPr>
            <p:ph type="title" idx="3"/>
          </p:nvPr>
        </p:nvSpPr>
        <p:spPr>
          <a:xfrm>
            <a:off x="1533000" y="1419008"/>
            <a:ext cx="52341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Tidak ada intervensi </a:t>
            </a:r>
            <a:endParaRPr/>
          </a:p>
        </p:txBody>
      </p:sp>
      <p:sp>
        <p:nvSpPr>
          <p:cNvPr id="1500" name="Google Shape;1500;p57"/>
          <p:cNvSpPr txBox="1">
            <a:spLocks noGrp="1"/>
          </p:cNvSpPr>
          <p:nvPr>
            <p:ph type="title" idx="8"/>
          </p:nvPr>
        </p:nvSpPr>
        <p:spPr>
          <a:xfrm>
            <a:off x="1500166" y="2786064"/>
            <a:ext cx="47334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Pasien </a:t>
            </a:r>
            <a:endParaRPr/>
          </a:p>
        </p:txBody>
      </p:sp>
      <p:sp>
        <p:nvSpPr>
          <p:cNvPr id="1502" name="Google Shape;1502;p57"/>
          <p:cNvSpPr txBox="1">
            <a:spLocks noGrp="1"/>
          </p:cNvSpPr>
          <p:nvPr>
            <p:ph type="title" idx="14"/>
          </p:nvPr>
        </p:nvSpPr>
        <p:spPr>
          <a:xfrm>
            <a:off x="1500166" y="3571882"/>
            <a:ext cx="47334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Obat </a:t>
            </a:r>
            <a:endParaRPr/>
          </a:p>
        </p:txBody>
      </p:sp>
      <p:sp>
        <p:nvSpPr>
          <p:cNvPr id="1504" name="Google Shape;1504;p57"/>
          <p:cNvSpPr txBox="1">
            <a:spLocks noGrp="1"/>
          </p:cNvSpPr>
          <p:nvPr>
            <p:ph type="title" idx="5"/>
          </p:nvPr>
        </p:nvSpPr>
        <p:spPr>
          <a:xfrm>
            <a:off x="1500166" y="2143122"/>
            <a:ext cx="52341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Penulis resep </a:t>
            </a:r>
            <a:endParaRPr/>
          </a:p>
        </p:txBody>
      </p:sp>
      <p:sp>
        <p:nvSpPr>
          <p:cNvPr id="19" name="object 3"/>
          <p:cNvSpPr txBox="1"/>
          <p:nvPr/>
        </p:nvSpPr>
        <p:spPr>
          <a:xfrm>
            <a:off x="1276464" y="1889899"/>
            <a:ext cx="75996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3200"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5720" y="142858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Classification</a:t>
            </a:r>
            <a:r>
              <a:rPr lang="id-ID" sz="1600" b="1" spc="-80" dirty="0">
                <a:solidFill>
                  <a:srgbClr val="FF0000"/>
                </a:solidFill>
              </a:rPr>
              <a:t> </a:t>
            </a:r>
            <a:r>
              <a:rPr lang="id-ID" sz="1600" b="1" spc="-5" dirty="0">
                <a:solidFill>
                  <a:srgbClr val="FF0000"/>
                </a:solidFill>
              </a:rPr>
              <a:t>DRPs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7" name="Google Shape;1491;p57"/>
          <p:cNvSpPr/>
          <p:nvPr/>
        </p:nvSpPr>
        <p:spPr>
          <a:xfrm>
            <a:off x="785786" y="4071948"/>
            <a:ext cx="612600" cy="612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497;p57"/>
          <p:cNvSpPr txBox="1">
            <a:spLocks noGrp="1"/>
          </p:cNvSpPr>
          <p:nvPr>
            <p:ph type="title" idx="13"/>
          </p:nvPr>
        </p:nvSpPr>
        <p:spPr>
          <a:xfrm>
            <a:off x="785786" y="4214824"/>
            <a:ext cx="6126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5</a:t>
            </a:r>
            <a:endParaRPr/>
          </a:p>
        </p:txBody>
      </p:sp>
      <p:sp>
        <p:nvSpPr>
          <p:cNvPr id="30" name="Google Shape;1502;p57"/>
          <p:cNvSpPr txBox="1">
            <a:spLocks noGrp="1"/>
          </p:cNvSpPr>
          <p:nvPr>
            <p:ph type="title" idx="14"/>
          </p:nvPr>
        </p:nvSpPr>
        <p:spPr>
          <a:xfrm>
            <a:off x="1500166" y="4214824"/>
            <a:ext cx="47334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Intervensi lainnya  </a:t>
            </a:r>
            <a:endParaRPr/>
          </a:p>
        </p:txBody>
      </p:sp>
      <p:sp>
        <p:nvSpPr>
          <p:cNvPr id="31" name="Google Shape;1710;p63"/>
          <p:cNvSpPr txBox="1">
            <a:spLocks noGrp="1"/>
          </p:cNvSpPr>
          <p:nvPr>
            <p:ph type="title"/>
          </p:nvPr>
        </p:nvSpPr>
        <p:spPr>
          <a:xfrm>
            <a:off x="4429124" y="357172"/>
            <a:ext cx="3786214" cy="85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Intervensi </a:t>
            </a:r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" grpId="0"/>
      <p:bldP spid="1500" grpId="0"/>
      <p:bldP spid="1502" grpId="0"/>
      <p:bldP spid="1504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488" y="1500180"/>
            <a:ext cx="6072230" cy="27146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852" y="1500180"/>
            <a:ext cx="287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id-ID" b="1" spc="-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lang="id-ID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b="1" spc="-20" dirty="0">
                <a:solidFill>
                  <a:srgbClr val="FFFFFF"/>
                </a:solidFill>
                <a:latin typeface="Calibri"/>
                <a:cs typeface="Calibri"/>
              </a:rPr>
              <a:t>Hanya</a:t>
            </a:r>
            <a:r>
              <a:rPr lang="id-ID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b="1" spc="-10" dirty="0">
                <a:solidFill>
                  <a:srgbClr val="FFFFFF"/>
                </a:solidFill>
                <a:latin typeface="Calibri"/>
                <a:cs typeface="Calibri"/>
              </a:rPr>
              <a:t>menginformasikan</a:t>
            </a:r>
            <a:r>
              <a:rPr lang="id-ID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b="1" spc="-35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lang="id-ID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b="1" spc="-10" dirty="0">
                <a:solidFill>
                  <a:srgbClr val="FFFFFF"/>
                </a:solidFill>
                <a:latin typeface="Calibri"/>
                <a:cs typeface="Calibri"/>
              </a:rPr>
              <a:t>dokter</a:t>
            </a:r>
            <a:endParaRPr lang="id-ID" dirty="0">
              <a:latin typeface="Calibri"/>
              <a:cs typeface="Calibri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5929322" y="2285998"/>
            <a:ext cx="278608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Meminta</a:t>
            </a:r>
            <a:r>
              <a:rPr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informasi/penjelasan</a:t>
            </a:r>
            <a:r>
              <a:rPr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dokter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7884" y="2928940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485" indent="-342900">
              <a:spcBef>
                <a:spcPts val="95"/>
              </a:spcBef>
              <a:tabLst>
                <a:tab pos="528320" algn="l"/>
              </a:tabLst>
            </a:pPr>
            <a:r>
              <a:rPr lang="id-ID" b="1" spc="-15" dirty="0">
                <a:solidFill>
                  <a:schemeClr val="accent6"/>
                </a:solidFill>
                <a:latin typeface="Calibri"/>
                <a:cs typeface="Calibri"/>
              </a:rPr>
              <a:t>3. Menyarankan </a:t>
            </a:r>
            <a:r>
              <a:rPr lang="id-ID" b="1" spc="-10" dirty="0">
                <a:solidFill>
                  <a:schemeClr val="accent6"/>
                </a:solidFill>
                <a:latin typeface="Calibri"/>
                <a:cs typeface="Calibri"/>
              </a:rPr>
              <a:t>intervensi</a:t>
            </a:r>
            <a:r>
              <a:rPr lang="id-ID" b="1" spc="-2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id-ID" b="1" spc="-35" dirty="0">
                <a:solidFill>
                  <a:schemeClr val="accent6"/>
                </a:solidFill>
                <a:latin typeface="Calibri"/>
                <a:cs typeface="Calibri"/>
              </a:rPr>
              <a:t>ke</a:t>
            </a:r>
            <a:r>
              <a:rPr lang="id-ID" b="1" spc="-5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id-ID" b="1" spc="-15" dirty="0">
                <a:solidFill>
                  <a:schemeClr val="accent6"/>
                </a:solidFill>
                <a:latin typeface="Calibri"/>
                <a:cs typeface="Calibri"/>
              </a:rPr>
              <a:t>dokter</a:t>
            </a:r>
            <a:endParaRPr lang="id-ID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7884" y="3643320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165" indent="-292100">
              <a:buAutoNum type="arabicPeriod" startAt="3"/>
              <a:tabLst>
                <a:tab pos="304800" algn="l"/>
              </a:tabLst>
            </a:pPr>
            <a:r>
              <a:rPr lang="id-ID" b="1" spc="-10" dirty="0">
                <a:latin typeface="Calibri"/>
                <a:cs typeface="Calibri"/>
              </a:rPr>
              <a:t>Intervensi</a:t>
            </a:r>
            <a:r>
              <a:rPr lang="id-ID" b="1" spc="-15" dirty="0">
                <a:latin typeface="Calibri"/>
                <a:cs typeface="Calibri"/>
              </a:rPr>
              <a:t> </a:t>
            </a:r>
            <a:r>
              <a:rPr lang="id-ID" b="1" spc="-10" dirty="0">
                <a:latin typeface="Calibri"/>
                <a:cs typeface="Calibri"/>
              </a:rPr>
              <a:t>didiskusikan</a:t>
            </a:r>
            <a:r>
              <a:rPr lang="id-ID" b="1" spc="-5" dirty="0">
                <a:latin typeface="Calibri"/>
                <a:cs typeface="Calibri"/>
              </a:rPr>
              <a:t> </a:t>
            </a:r>
            <a:r>
              <a:rPr lang="id-ID" b="1" spc="-10" dirty="0">
                <a:latin typeface="Calibri"/>
                <a:cs typeface="Calibri"/>
              </a:rPr>
              <a:t>dengan dokter</a:t>
            </a:r>
            <a:endParaRPr lang="id-ID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48" y="2571750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165" indent="-292100">
              <a:tabLst>
                <a:tab pos="304800" algn="l"/>
              </a:tabLst>
            </a:pPr>
            <a:r>
              <a:rPr lang="id-ID" b="1" spc="-10" dirty="0">
                <a:latin typeface="Calibri"/>
                <a:cs typeface="Calibri"/>
              </a:rPr>
              <a:t>1. Penulis Resep</a:t>
            </a:r>
            <a:endParaRPr lang="id-ID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4867" y="2714626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Intervensi</a:t>
            </a:r>
          </a:p>
        </p:txBody>
      </p:sp>
      <p:sp>
        <p:nvSpPr>
          <p:cNvPr id="10" name="Google Shape;1710;p63"/>
          <p:cNvSpPr txBox="1">
            <a:spLocks noGrp="1"/>
          </p:cNvSpPr>
          <p:nvPr>
            <p:ph type="title"/>
          </p:nvPr>
        </p:nvSpPr>
        <p:spPr>
          <a:xfrm>
            <a:off x="214282" y="214296"/>
            <a:ext cx="3786214" cy="85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Intervensi </a:t>
            </a:r>
            <a:endParaRPr/>
          </a:p>
        </p:txBody>
      </p:sp>
      <p:pic>
        <p:nvPicPr>
          <p:cNvPr id="11" name="Google Shape;1804;p66"/>
          <p:cNvPicPr preferRelativeResize="0"/>
          <p:nvPr/>
        </p:nvPicPr>
        <p:blipFill rotWithShape="1">
          <a:blip r:embed="rId3">
            <a:alphaModFix/>
          </a:blip>
          <a:srcRect l="37499" r="2444"/>
          <a:stretch/>
        </p:blipFill>
        <p:spPr>
          <a:xfrm>
            <a:off x="0" y="1941332"/>
            <a:ext cx="3153735" cy="3202168"/>
          </a:xfrm>
          <a:prstGeom prst="chord">
            <a:avLst>
              <a:gd name="adj1" fmla="val 2700000"/>
              <a:gd name="adj2" fmla="val 18935036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050" y="1928808"/>
            <a:ext cx="6215106" cy="2500330"/>
          </a:xfrm>
          <a:prstGeom prst="rect">
            <a:avLst/>
          </a:prstGeom>
        </p:spPr>
      </p:pic>
      <p:pic>
        <p:nvPicPr>
          <p:cNvPr id="4" name="Google Shape;1804;p66"/>
          <p:cNvPicPr preferRelativeResize="0"/>
          <p:nvPr/>
        </p:nvPicPr>
        <p:blipFill rotWithShape="1">
          <a:blip r:embed="rId3">
            <a:alphaModFix/>
          </a:blip>
          <a:srcRect l="37499" r="2444"/>
          <a:stretch/>
        </p:blipFill>
        <p:spPr>
          <a:xfrm>
            <a:off x="0" y="1941332"/>
            <a:ext cx="3153735" cy="3202168"/>
          </a:xfrm>
          <a:prstGeom prst="chord">
            <a:avLst>
              <a:gd name="adj1" fmla="val 2700000"/>
              <a:gd name="adj2" fmla="val 18935036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1710;p63"/>
          <p:cNvSpPr txBox="1">
            <a:spLocks noGrp="1"/>
          </p:cNvSpPr>
          <p:nvPr>
            <p:ph type="title"/>
          </p:nvPr>
        </p:nvSpPr>
        <p:spPr>
          <a:xfrm>
            <a:off x="214282" y="214296"/>
            <a:ext cx="3786214" cy="85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Intervensi 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857488" y="3000378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Intervensi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9124" y="3000378"/>
            <a:ext cx="1071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165" indent="-292100">
              <a:tabLst>
                <a:tab pos="304800" algn="l"/>
              </a:tabLst>
            </a:pPr>
            <a:r>
              <a:rPr lang="id-ID" b="1" spc="-10" dirty="0">
                <a:latin typeface="Calibri"/>
                <a:cs typeface="Calibri"/>
              </a:rPr>
              <a:t>2. Pasien</a:t>
            </a:r>
            <a:endParaRPr lang="id-ID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9322" y="2071684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spc="-10" dirty="0">
                <a:latin typeface="Calibri"/>
                <a:cs typeface="Calibri"/>
              </a:rPr>
              <a:t>1. Konseling</a:t>
            </a:r>
            <a:r>
              <a:rPr lang="id-ID" b="1" spc="-15" dirty="0">
                <a:latin typeface="Calibri"/>
                <a:cs typeface="Calibri"/>
              </a:rPr>
              <a:t> </a:t>
            </a:r>
            <a:r>
              <a:rPr lang="id-ID" b="1" spc="-5" dirty="0">
                <a:latin typeface="Calibri"/>
                <a:cs typeface="Calibri"/>
              </a:rPr>
              <a:t>pasien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929322" y="2571750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spc="-10" dirty="0">
                <a:latin typeface="Calibri"/>
                <a:cs typeface="Calibri"/>
              </a:rPr>
              <a:t>2. </a:t>
            </a:r>
            <a:r>
              <a:rPr lang="id-ID" b="1" spc="-5" dirty="0">
                <a:latin typeface="Calibri"/>
                <a:cs typeface="Calibri"/>
              </a:rPr>
              <a:t>Memberikan</a:t>
            </a:r>
            <a:r>
              <a:rPr lang="id-ID" b="1" spc="-10" dirty="0">
                <a:latin typeface="Calibri"/>
                <a:cs typeface="Calibri"/>
              </a:rPr>
              <a:t> informasi</a:t>
            </a:r>
            <a:r>
              <a:rPr lang="id-ID" b="1" spc="-20" dirty="0">
                <a:latin typeface="Calibri"/>
                <a:cs typeface="Calibri"/>
              </a:rPr>
              <a:t> </a:t>
            </a:r>
            <a:r>
              <a:rPr lang="id-ID" b="1" spc="-10" dirty="0">
                <a:latin typeface="Calibri"/>
                <a:cs typeface="Calibri"/>
              </a:rPr>
              <a:t>tertulis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929322" y="3214692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spc="-15" dirty="0">
                <a:latin typeface="Calibri"/>
                <a:cs typeface="Calibri"/>
              </a:rPr>
              <a:t>3. Pasien</a:t>
            </a:r>
            <a:r>
              <a:rPr lang="id-ID" b="1" dirty="0">
                <a:latin typeface="Calibri"/>
                <a:cs typeface="Calibri"/>
              </a:rPr>
              <a:t> </a:t>
            </a:r>
            <a:r>
              <a:rPr lang="id-ID" b="1" spc="-10" dirty="0">
                <a:latin typeface="Calibri"/>
                <a:cs typeface="Calibri"/>
              </a:rPr>
              <a:t>disarankan/dirujuk</a:t>
            </a:r>
            <a:r>
              <a:rPr lang="id-ID" b="1" dirty="0">
                <a:latin typeface="Calibri"/>
                <a:cs typeface="Calibri"/>
              </a:rPr>
              <a:t> </a:t>
            </a:r>
            <a:r>
              <a:rPr lang="id-ID" b="1" spc="-30" dirty="0">
                <a:latin typeface="Calibri"/>
                <a:cs typeface="Calibri"/>
              </a:rPr>
              <a:t>ke</a:t>
            </a:r>
            <a:r>
              <a:rPr lang="id-ID" b="1" spc="-5" dirty="0">
                <a:latin typeface="Calibri"/>
                <a:cs typeface="Calibri"/>
              </a:rPr>
              <a:t> </a:t>
            </a:r>
            <a:r>
              <a:rPr lang="id-ID" b="1" spc="-10" dirty="0">
                <a:latin typeface="Calibri"/>
                <a:cs typeface="Calibri"/>
              </a:rPr>
              <a:t>dokter</a:t>
            </a:r>
            <a:r>
              <a:rPr lang="id-ID" b="1" dirty="0">
                <a:latin typeface="Calibri"/>
                <a:cs typeface="Calibri"/>
              </a:rPr>
              <a:t> </a:t>
            </a:r>
            <a:r>
              <a:rPr lang="id-ID" b="1" spc="-5" dirty="0">
                <a:latin typeface="Calibri"/>
                <a:cs typeface="Calibri"/>
              </a:rPr>
              <a:t>penulis </a:t>
            </a:r>
            <a:r>
              <a:rPr lang="id-ID" b="1" spc="-505" dirty="0">
                <a:latin typeface="Calibri"/>
                <a:cs typeface="Calibri"/>
              </a:rPr>
              <a:t> </a:t>
            </a:r>
            <a:r>
              <a:rPr lang="id-ID" b="1" spc="-10" dirty="0">
                <a:latin typeface="Calibri"/>
                <a:cs typeface="Calibri"/>
              </a:rPr>
              <a:t>resep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5929322" y="3857634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4. Berkomunikasi</a:t>
            </a:r>
            <a:r>
              <a:rPr lang="id-ID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d-ID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dengan</a:t>
            </a:r>
            <a:r>
              <a:rPr lang="id-ID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d-ID" b="1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keluarga/perawat</a:t>
            </a:r>
            <a:endParaRPr lang="id-ID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9"/>
          <p:cNvSpPr/>
          <p:nvPr/>
        </p:nvSpPr>
        <p:spPr>
          <a:xfrm>
            <a:off x="3511800" y="3114269"/>
            <a:ext cx="612600" cy="61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59"/>
          <p:cNvSpPr/>
          <p:nvPr/>
        </p:nvSpPr>
        <p:spPr>
          <a:xfrm>
            <a:off x="781050" y="3114269"/>
            <a:ext cx="612600" cy="612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59"/>
          <p:cNvSpPr/>
          <p:nvPr/>
        </p:nvSpPr>
        <p:spPr>
          <a:xfrm>
            <a:off x="6179600" y="3114269"/>
            <a:ext cx="612600" cy="612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59"/>
          <p:cNvSpPr/>
          <p:nvPr/>
        </p:nvSpPr>
        <p:spPr>
          <a:xfrm>
            <a:off x="6209175" y="1410007"/>
            <a:ext cx="612600" cy="61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59"/>
          <p:cNvSpPr/>
          <p:nvPr/>
        </p:nvSpPr>
        <p:spPr>
          <a:xfrm>
            <a:off x="3480325" y="1410007"/>
            <a:ext cx="612600" cy="612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59"/>
          <p:cNvSpPr/>
          <p:nvPr/>
        </p:nvSpPr>
        <p:spPr>
          <a:xfrm>
            <a:off x="781050" y="1410007"/>
            <a:ext cx="612600" cy="61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59"/>
          <p:cNvSpPr txBox="1">
            <a:spLocks noGrp="1"/>
          </p:cNvSpPr>
          <p:nvPr>
            <p:ph type="title"/>
          </p:nvPr>
        </p:nvSpPr>
        <p:spPr>
          <a:xfrm>
            <a:off x="71327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3. Intervensi obat </a:t>
            </a:r>
            <a:endParaRPr/>
          </a:p>
        </p:txBody>
      </p:sp>
      <p:sp>
        <p:nvSpPr>
          <p:cNvPr id="1554" name="Google Shape;1554;p59"/>
          <p:cNvSpPr txBox="1">
            <a:spLocks noGrp="1"/>
          </p:cNvSpPr>
          <p:nvPr>
            <p:ph type="title" idx="16"/>
          </p:nvPr>
        </p:nvSpPr>
        <p:spPr>
          <a:xfrm>
            <a:off x="720000" y="1537957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55" name="Google Shape;1555;p59"/>
          <p:cNvSpPr txBox="1">
            <a:spLocks noGrp="1"/>
          </p:cNvSpPr>
          <p:nvPr>
            <p:ph type="title" idx="17"/>
          </p:nvPr>
        </p:nvSpPr>
        <p:spPr>
          <a:xfrm>
            <a:off x="720000" y="3242219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56" name="Google Shape;1556;p59"/>
          <p:cNvSpPr txBox="1">
            <a:spLocks noGrp="1"/>
          </p:cNvSpPr>
          <p:nvPr>
            <p:ph type="title" idx="18"/>
          </p:nvPr>
        </p:nvSpPr>
        <p:spPr>
          <a:xfrm>
            <a:off x="3419275" y="1537957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57" name="Google Shape;1557;p59"/>
          <p:cNvSpPr txBox="1">
            <a:spLocks noGrp="1"/>
          </p:cNvSpPr>
          <p:nvPr>
            <p:ph type="title" idx="19"/>
          </p:nvPr>
        </p:nvSpPr>
        <p:spPr>
          <a:xfrm>
            <a:off x="3419275" y="3242219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58" name="Google Shape;1558;p59"/>
          <p:cNvSpPr txBox="1">
            <a:spLocks noGrp="1"/>
          </p:cNvSpPr>
          <p:nvPr>
            <p:ph type="title" idx="20"/>
          </p:nvPr>
        </p:nvSpPr>
        <p:spPr>
          <a:xfrm>
            <a:off x="6118550" y="1537957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59" name="Google Shape;1559;p59"/>
          <p:cNvSpPr txBox="1">
            <a:spLocks noGrp="1"/>
          </p:cNvSpPr>
          <p:nvPr>
            <p:ph type="title" idx="21"/>
          </p:nvPr>
        </p:nvSpPr>
        <p:spPr>
          <a:xfrm>
            <a:off x="6118550" y="3242219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7" name="object 16"/>
          <p:cNvSpPr txBox="1"/>
          <p:nvPr/>
        </p:nvSpPr>
        <p:spPr>
          <a:xfrm>
            <a:off x="357158" y="2071684"/>
            <a:ext cx="18573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Obat</a:t>
            </a:r>
            <a:r>
              <a:rPr sz="1800" spc="-2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Diganti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sz="180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18"/>
          <p:cNvSpPr txBox="1"/>
          <p:nvPr/>
        </p:nvSpPr>
        <p:spPr>
          <a:xfrm>
            <a:off x="2786050" y="2143122"/>
            <a:ext cx="20002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Dosis</a:t>
            </a:r>
            <a:r>
              <a:rPr sz="1800" spc="-15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….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Diganti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menjadi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…..</a:t>
            </a:r>
            <a:endParaRPr sz="180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6000760" y="2071684"/>
            <a:ext cx="228601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100"/>
              </a:spcBef>
            </a:pPr>
            <a:r>
              <a:rPr sz="1600" spc="-1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sz="1600" spc="-15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sediaan</a:t>
            </a:r>
            <a:r>
              <a:rPr sz="1600" spc="-2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sz="1600" spc="-15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diganti</a:t>
            </a:r>
            <a:r>
              <a:rPr sz="1600" spc="-1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endParaRPr sz="160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05100">
              <a:lnSpc>
                <a:spcPts val="3645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……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6" name="object 20"/>
          <p:cNvSpPr txBox="1"/>
          <p:nvPr/>
        </p:nvSpPr>
        <p:spPr>
          <a:xfrm>
            <a:off x="357158" y="3857634"/>
            <a:ext cx="192882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sz="16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intruksi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…..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25"/>
          <p:cNvSpPr txBox="1"/>
          <p:nvPr/>
        </p:nvSpPr>
        <p:spPr>
          <a:xfrm>
            <a:off x="2928926" y="3857635"/>
            <a:ext cx="2357454" cy="111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indent="-398780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sz="1600" spc="-10" dirty="0">
                <a:latin typeface="Calibri"/>
                <a:cs typeface="Calibri"/>
              </a:rPr>
              <a:t>Penghentian/penundaan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obat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Calibri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72066" y="3857634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0594" indent="-399415">
              <a:tabLst>
                <a:tab pos="951230" algn="l"/>
              </a:tabLst>
            </a:pPr>
            <a:r>
              <a:rPr lang="id-ID" sz="1600" spc="-10" dirty="0">
                <a:latin typeface="Times New Roman" pitchFamily="18" charset="0"/>
                <a:cs typeface="Times New Roman" pitchFamily="18" charset="0"/>
              </a:rPr>
              <a:t>Penambahan</a:t>
            </a:r>
            <a:r>
              <a:rPr lang="id-ID" sz="1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15" dirty="0"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id-ID" sz="1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spc="-5" dirty="0">
                <a:latin typeface="Times New Roman" pitchFamily="18" charset="0"/>
                <a:cs typeface="Times New Roman" pitchFamily="18" charset="0"/>
              </a:rPr>
              <a:t>baru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32" grpId="0" build="allAtOnce"/>
      <p:bldP spid="35" grpId="0" build="allAtOnce"/>
      <p:bldP spid="36" grpId="0" build="allAtOnce"/>
      <p:bldP spid="41" grpId="0" build="allAtOnce"/>
      <p:bldP spid="42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4;p66"/>
          <p:cNvPicPr preferRelativeResize="0"/>
          <p:nvPr/>
        </p:nvPicPr>
        <p:blipFill rotWithShape="1">
          <a:blip r:embed="rId2">
            <a:alphaModFix/>
          </a:blip>
          <a:srcRect l="37499" r="2444"/>
          <a:stretch/>
        </p:blipFill>
        <p:spPr>
          <a:xfrm>
            <a:off x="0" y="1941332"/>
            <a:ext cx="3153735" cy="3202168"/>
          </a:xfrm>
          <a:prstGeom prst="chord">
            <a:avLst>
              <a:gd name="adj1" fmla="val 2700000"/>
              <a:gd name="adj2" fmla="val 18935036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1710;p63"/>
          <p:cNvSpPr txBox="1">
            <a:spLocks noGrp="1"/>
          </p:cNvSpPr>
          <p:nvPr>
            <p:ph type="title"/>
          </p:nvPr>
        </p:nvSpPr>
        <p:spPr>
          <a:xfrm>
            <a:off x="214282" y="214296"/>
            <a:ext cx="3786214" cy="85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Intervensi </a:t>
            </a:r>
            <a:endParaRPr/>
          </a:p>
        </p:txBody>
      </p:sp>
      <p:grpSp>
        <p:nvGrpSpPr>
          <p:cNvPr id="13" name="object 7"/>
          <p:cNvGrpSpPr/>
          <p:nvPr/>
        </p:nvGrpSpPr>
        <p:grpSpPr>
          <a:xfrm>
            <a:off x="3143240" y="2357436"/>
            <a:ext cx="1753475" cy="642640"/>
            <a:chOff x="2675648" y="2857804"/>
            <a:chExt cx="3778885" cy="1143000"/>
          </a:xfrm>
        </p:grpSpPr>
        <p:sp>
          <p:nvSpPr>
            <p:cNvPr id="14" name="object 8"/>
            <p:cNvSpPr/>
            <p:nvPr/>
          </p:nvSpPr>
          <p:spPr>
            <a:xfrm>
              <a:off x="2681998" y="3428644"/>
              <a:ext cx="904240" cy="0"/>
            </a:xfrm>
            <a:custGeom>
              <a:avLst/>
              <a:gdLst/>
              <a:ahLst/>
              <a:cxnLst/>
              <a:rect l="l" t="t" r="r" b="b"/>
              <a:pathLst>
                <a:path w="904239">
                  <a:moveTo>
                    <a:pt x="0" y="0"/>
                  </a:moveTo>
                  <a:lnTo>
                    <a:pt x="903960" y="0"/>
                  </a:lnTo>
                </a:path>
              </a:pathLst>
            </a:custGeom>
            <a:ln w="125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3585959" y="2864154"/>
              <a:ext cx="2861945" cy="1130300"/>
            </a:xfrm>
            <a:custGeom>
              <a:avLst/>
              <a:gdLst/>
              <a:ahLst/>
              <a:cxnLst/>
              <a:rect l="l" t="t" r="r" b="b"/>
              <a:pathLst>
                <a:path w="2861945" h="1130300">
                  <a:moveTo>
                    <a:pt x="2754363" y="0"/>
                  </a:moveTo>
                  <a:lnTo>
                    <a:pt x="106921" y="0"/>
                  </a:lnTo>
                  <a:lnTo>
                    <a:pt x="95046" y="1447"/>
                  </a:lnTo>
                  <a:lnTo>
                    <a:pt x="51485" y="18008"/>
                  </a:lnTo>
                  <a:lnTo>
                    <a:pt x="17995" y="51485"/>
                  </a:lnTo>
                  <a:lnTo>
                    <a:pt x="2514" y="89280"/>
                  </a:lnTo>
                  <a:lnTo>
                    <a:pt x="0" y="106921"/>
                  </a:lnTo>
                  <a:lnTo>
                    <a:pt x="0" y="112687"/>
                  </a:lnTo>
                  <a:lnTo>
                    <a:pt x="0" y="1023124"/>
                  </a:lnTo>
                  <a:lnTo>
                    <a:pt x="9715" y="1063078"/>
                  </a:lnTo>
                  <a:lnTo>
                    <a:pt x="33121" y="1096924"/>
                  </a:lnTo>
                  <a:lnTo>
                    <a:pt x="66954" y="1119962"/>
                  </a:lnTo>
                  <a:lnTo>
                    <a:pt x="106921" y="1129690"/>
                  </a:lnTo>
                  <a:lnTo>
                    <a:pt x="112674" y="1129690"/>
                  </a:lnTo>
                  <a:lnTo>
                    <a:pt x="112674" y="1130045"/>
                  </a:lnTo>
                  <a:lnTo>
                    <a:pt x="2754718" y="1129690"/>
                  </a:lnTo>
                  <a:lnTo>
                    <a:pt x="2794685" y="1119962"/>
                  </a:lnTo>
                  <a:lnTo>
                    <a:pt x="2828518" y="1096568"/>
                  </a:lnTo>
                  <a:lnTo>
                    <a:pt x="2851556" y="1062723"/>
                  </a:lnTo>
                  <a:lnTo>
                    <a:pt x="2861284" y="1022769"/>
                  </a:lnTo>
                  <a:lnTo>
                    <a:pt x="2861284" y="1017003"/>
                  </a:lnTo>
                  <a:lnTo>
                    <a:pt x="2861640" y="1017003"/>
                  </a:lnTo>
                  <a:lnTo>
                    <a:pt x="2861284" y="106921"/>
                  </a:lnTo>
                  <a:lnTo>
                    <a:pt x="2851556" y="66967"/>
                  </a:lnTo>
                  <a:lnTo>
                    <a:pt x="2823845" y="28803"/>
                  </a:lnTo>
                  <a:lnTo>
                    <a:pt x="2783522" y="5410"/>
                  </a:lnTo>
                  <a:lnTo>
                    <a:pt x="2766237" y="1447"/>
                  </a:lnTo>
                  <a:lnTo>
                    <a:pt x="27543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3585959" y="2864154"/>
              <a:ext cx="2861945" cy="1130300"/>
            </a:xfrm>
            <a:custGeom>
              <a:avLst/>
              <a:gdLst/>
              <a:ahLst/>
              <a:cxnLst/>
              <a:rect l="l" t="t" r="r" b="b"/>
              <a:pathLst>
                <a:path w="2861945" h="1130300">
                  <a:moveTo>
                    <a:pt x="0" y="112687"/>
                  </a:moveTo>
                  <a:lnTo>
                    <a:pt x="0" y="106921"/>
                  </a:lnTo>
                  <a:lnTo>
                    <a:pt x="723" y="100799"/>
                  </a:lnTo>
                  <a:lnTo>
                    <a:pt x="1435" y="95046"/>
                  </a:lnTo>
                  <a:lnTo>
                    <a:pt x="2514" y="89280"/>
                  </a:lnTo>
                  <a:lnTo>
                    <a:pt x="3962" y="83527"/>
                  </a:lnTo>
                  <a:lnTo>
                    <a:pt x="5397" y="77762"/>
                  </a:lnTo>
                  <a:lnTo>
                    <a:pt x="25196" y="41770"/>
                  </a:lnTo>
                  <a:lnTo>
                    <a:pt x="33121" y="33121"/>
                  </a:lnTo>
                  <a:lnTo>
                    <a:pt x="37439" y="28803"/>
                  </a:lnTo>
                  <a:lnTo>
                    <a:pt x="72364" y="7569"/>
                  </a:lnTo>
                  <a:lnTo>
                    <a:pt x="77762" y="5410"/>
                  </a:lnTo>
                  <a:lnTo>
                    <a:pt x="106921" y="0"/>
                  </a:lnTo>
                  <a:lnTo>
                    <a:pt x="112674" y="0"/>
                  </a:lnTo>
                  <a:lnTo>
                    <a:pt x="2748597" y="0"/>
                  </a:lnTo>
                  <a:lnTo>
                    <a:pt x="2754363" y="0"/>
                  </a:lnTo>
                  <a:lnTo>
                    <a:pt x="2760484" y="723"/>
                  </a:lnTo>
                  <a:lnTo>
                    <a:pt x="2788920" y="7569"/>
                  </a:lnTo>
                  <a:lnTo>
                    <a:pt x="2794317" y="9728"/>
                  </a:lnTo>
                  <a:lnTo>
                    <a:pt x="2828163" y="33121"/>
                  </a:lnTo>
                  <a:lnTo>
                    <a:pt x="2832481" y="37439"/>
                  </a:lnTo>
                  <a:lnTo>
                    <a:pt x="2853715" y="72364"/>
                  </a:lnTo>
                  <a:lnTo>
                    <a:pt x="2855874" y="77762"/>
                  </a:lnTo>
                  <a:lnTo>
                    <a:pt x="2861284" y="106921"/>
                  </a:lnTo>
                  <a:lnTo>
                    <a:pt x="2861284" y="112687"/>
                  </a:lnTo>
                  <a:lnTo>
                    <a:pt x="2861640" y="1017003"/>
                  </a:lnTo>
                  <a:lnTo>
                    <a:pt x="2861284" y="1017003"/>
                  </a:lnTo>
                  <a:lnTo>
                    <a:pt x="2861284" y="1022769"/>
                  </a:lnTo>
                  <a:lnTo>
                    <a:pt x="2860560" y="1028890"/>
                  </a:lnTo>
                  <a:lnTo>
                    <a:pt x="2853715" y="1057325"/>
                  </a:lnTo>
                  <a:lnTo>
                    <a:pt x="2851556" y="1062723"/>
                  </a:lnTo>
                  <a:lnTo>
                    <a:pt x="2849041" y="1068120"/>
                  </a:lnTo>
                  <a:lnTo>
                    <a:pt x="2846158" y="1073162"/>
                  </a:lnTo>
                  <a:lnTo>
                    <a:pt x="2843276" y="1078204"/>
                  </a:lnTo>
                  <a:lnTo>
                    <a:pt x="2839681" y="1083246"/>
                  </a:lnTo>
                  <a:lnTo>
                    <a:pt x="2836443" y="1087920"/>
                  </a:lnTo>
                  <a:lnTo>
                    <a:pt x="2805125" y="1114564"/>
                  </a:lnTo>
                  <a:lnTo>
                    <a:pt x="2783522" y="1123924"/>
                  </a:lnTo>
                  <a:lnTo>
                    <a:pt x="2778125" y="1125727"/>
                  </a:lnTo>
                  <a:lnTo>
                    <a:pt x="2772359" y="1127163"/>
                  </a:lnTo>
                  <a:lnTo>
                    <a:pt x="2766606" y="1128242"/>
                  </a:lnTo>
                  <a:lnTo>
                    <a:pt x="2760840" y="1128966"/>
                  </a:lnTo>
                  <a:lnTo>
                    <a:pt x="2754718" y="1129690"/>
                  </a:lnTo>
                  <a:lnTo>
                    <a:pt x="2748965" y="1129690"/>
                  </a:lnTo>
                  <a:lnTo>
                    <a:pt x="112674" y="1130045"/>
                  </a:lnTo>
                  <a:lnTo>
                    <a:pt x="112674" y="1129690"/>
                  </a:lnTo>
                  <a:lnTo>
                    <a:pt x="106921" y="1129690"/>
                  </a:lnTo>
                  <a:lnTo>
                    <a:pt x="100799" y="1128966"/>
                  </a:lnTo>
                  <a:lnTo>
                    <a:pt x="72364" y="1122121"/>
                  </a:lnTo>
                  <a:lnTo>
                    <a:pt x="66954" y="1119962"/>
                  </a:lnTo>
                  <a:lnTo>
                    <a:pt x="61556" y="1117447"/>
                  </a:lnTo>
                  <a:lnTo>
                    <a:pt x="56515" y="1114564"/>
                  </a:lnTo>
                  <a:lnTo>
                    <a:pt x="51485" y="1111681"/>
                  </a:lnTo>
                  <a:lnTo>
                    <a:pt x="46443" y="1108087"/>
                  </a:lnTo>
                  <a:lnTo>
                    <a:pt x="41757" y="1104849"/>
                  </a:lnTo>
                  <a:lnTo>
                    <a:pt x="37439" y="1100886"/>
                  </a:lnTo>
                  <a:lnTo>
                    <a:pt x="33121" y="1096924"/>
                  </a:lnTo>
                  <a:lnTo>
                    <a:pt x="29159" y="1092606"/>
                  </a:lnTo>
                  <a:lnTo>
                    <a:pt x="7556" y="1057681"/>
                  </a:lnTo>
                  <a:lnTo>
                    <a:pt x="5765" y="1051928"/>
                  </a:lnTo>
                  <a:lnTo>
                    <a:pt x="3962" y="1046530"/>
                  </a:lnTo>
                  <a:lnTo>
                    <a:pt x="2514" y="1040764"/>
                  </a:lnTo>
                  <a:lnTo>
                    <a:pt x="1435" y="1034999"/>
                  </a:lnTo>
                  <a:lnTo>
                    <a:pt x="723" y="1029246"/>
                  </a:lnTo>
                  <a:lnTo>
                    <a:pt x="0" y="1023124"/>
                  </a:lnTo>
                  <a:lnTo>
                    <a:pt x="0" y="1017358"/>
                  </a:lnTo>
                  <a:lnTo>
                    <a:pt x="0" y="112687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/>
        </p:nvGrpSpPr>
        <p:grpSpPr>
          <a:xfrm>
            <a:off x="4857752" y="1785932"/>
            <a:ext cx="3000396" cy="857256"/>
            <a:chOff x="6441249" y="2208009"/>
            <a:chExt cx="5587365" cy="1227455"/>
          </a:xfrm>
        </p:grpSpPr>
        <p:sp>
          <p:nvSpPr>
            <p:cNvPr id="18" name="object 13"/>
            <p:cNvSpPr/>
            <p:nvPr/>
          </p:nvSpPr>
          <p:spPr>
            <a:xfrm>
              <a:off x="6447599" y="2779560"/>
              <a:ext cx="903605" cy="649605"/>
            </a:xfrm>
            <a:custGeom>
              <a:avLst/>
              <a:gdLst/>
              <a:ahLst/>
              <a:cxnLst/>
              <a:rect l="l" t="t" r="r" b="b"/>
              <a:pathLst>
                <a:path w="903604" h="649604">
                  <a:moveTo>
                    <a:pt x="0" y="649439"/>
                  </a:moveTo>
                  <a:lnTo>
                    <a:pt x="903605" y="0"/>
                  </a:lnTo>
                </a:path>
              </a:pathLst>
            </a:custGeom>
            <a:ln w="125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7351915" y="2214359"/>
              <a:ext cx="4670425" cy="1130300"/>
            </a:xfrm>
            <a:custGeom>
              <a:avLst/>
              <a:gdLst/>
              <a:ahLst/>
              <a:cxnLst/>
              <a:rect l="l" t="t" r="r" b="b"/>
              <a:pathLst>
                <a:path w="4670425" h="1130300">
                  <a:moveTo>
                    <a:pt x="4563008" y="0"/>
                  </a:moveTo>
                  <a:lnTo>
                    <a:pt x="106921" y="0"/>
                  </a:lnTo>
                  <a:lnTo>
                    <a:pt x="95046" y="1435"/>
                  </a:lnTo>
                  <a:lnTo>
                    <a:pt x="51485" y="17995"/>
                  </a:lnTo>
                  <a:lnTo>
                    <a:pt x="18008" y="51485"/>
                  </a:lnTo>
                  <a:lnTo>
                    <a:pt x="2527" y="89281"/>
                  </a:lnTo>
                  <a:lnTo>
                    <a:pt x="0" y="106921"/>
                  </a:lnTo>
                  <a:lnTo>
                    <a:pt x="0" y="112674"/>
                  </a:lnTo>
                  <a:lnTo>
                    <a:pt x="0" y="1023124"/>
                  </a:lnTo>
                  <a:lnTo>
                    <a:pt x="9728" y="1063078"/>
                  </a:lnTo>
                  <a:lnTo>
                    <a:pt x="33121" y="1096924"/>
                  </a:lnTo>
                  <a:lnTo>
                    <a:pt x="66967" y="1119962"/>
                  </a:lnTo>
                  <a:lnTo>
                    <a:pt x="106921" y="1129677"/>
                  </a:lnTo>
                  <a:lnTo>
                    <a:pt x="112687" y="1129677"/>
                  </a:lnTo>
                  <a:lnTo>
                    <a:pt x="112687" y="1130046"/>
                  </a:lnTo>
                  <a:lnTo>
                    <a:pt x="4563364" y="1129677"/>
                  </a:lnTo>
                  <a:lnTo>
                    <a:pt x="4603318" y="1119962"/>
                  </a:lnTo>
                  <a:lnTo>
                    <a:pt x="4637163" y="1096556"/>
                  </a:lnTo>
                  <a:lnTo>
                    <a:pt x="4660201" y="1062723"/>
                  </a:lnTo>
                  <a:lnTo>
                    <a:pt x="4669929" y="1022756"/>
                  </a:lnTo>
                  <a:lnTo>
                    <a:pt x="4669929" y="1017003"/>
                  </a:lnTo>
                  <a:lnTo>
                    <a:pt x="4670285" y="1017003"/>
                  </a:lnTo>
                  <a:lnTo>
                    <a:pt x="4669929" y="106921"/>
                  </a:lnTo>
                  <a:lnTo>
                    <a:pt x="4660201" y="66954"/>
                  </a:lnTo>
                  <a:lnTo>
                    <a:pt x="4632490" y="28803"/>
                  </a:lnTo>
                  <a:lnTo>
                    <a:pt x="4592167" y="5397"/>
                  </a:lnTo>
                  <a:lnTo>
                    <a:pt x="4574882" y="1435"/>
                  </a:lnTo>
                  <a:lnTo>
                    <a:pt x="4563008" y="0"/>
                  </a:lnTo>
                  <a:close/>
                </a:path>
              </a:pathLst>
            </a:custGeom>
            <a:solidFill>
              <a:srgbClr val="375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7351915" y="2214359"/>
              <a:ext cx="4670425" cy="1130300"/>
            </a:xfrm>
            <a:custGeom>
              <a:avLst/>
              <a:gdLst/>
              <a:ahLst/>
              <a:cxnLst/>
              <a:rect l="l" t="t" r="r" b="b"/>
              <a:pathLst>
                <a:path w="4670425" h="1130300">
                  <a:moveTo>
                    <a:pt x="0" y="112674"/>
                  </a:moveTo>
                  <a:lnTo>
                    <a:pt x="0" y="106921"/>
                  </a:lnTo>
                  <a:lnTo>
                    <a:pt x="723" y="100799"/>
                  </a:lnTo>
                  <a:lnTo>
                    <a:pt x="7569" y="72364"/>
                  </a:lnTo>
                  <a:lnTo>
                    <a:pt x="9728" y="66954"/>
                  </a:lnTo>
                  <a:lnTo>
                    <a:pt x="33121" y="33121"/>
                  </a:lnTo>
                  <a:lnTo>
                    <a:pt x="56527" y="15125"/>
                  </a:lnTo>
                  <a:lnTo>
                    <a:pt x="61569" y="12242"/>
                  </a:lnTo>
                  <a:lnTo>
                    <a:pt x="66967" y="9715"/>
                  </a:lnTo>
                  <a:lnTo>
                    <a:pt x="72364" y="7556"/>
                  </a:lnTo>
                  <a:lnTo>
                    <a:pt x="77762" y="5397"/>
                  </a:lnTo>
                  <a:lnTo>
                    <a:pt x="83527" y="3962"/>
                  </a:lnTo>
                  <a:lnTo>
                    <a:pt x="89281" y="2514"/>
                  </a:lnTo>
                  <a:lnTo>
                    <a:pt x="95046" y="1435"/>
                  </a:lnTo>
                  <a:lnTo>
                    <a:pt x="100799" y="723"/>
                  </a:lnTo>
                  <a:lnTo>
                    <a:pt x="106921" y="0"/>
                  </a:lnTo>
                  <a:lnTo>
                    <a:pt x="112687" y="0"/>
                  </a:lnTo>
                  <a:lnTo>
                    <a:pt x="4557242" y="0"/>
                  </a:lnTo>
                  <a:lnTo>
                    <a:pt x="4563008" y="0"/>
                  </a:lnTo>
                  <a:lnTo>
                    <a:pt x="4569129" y="723"/>
                  </a:lnTo>
                  <a:lnTo>
                    <a:pt x="4574882" y="1435"/>
                  </a:lnTo>
                  <a:lnTo>
                    <a:pt x="4580648" y="2514"/>
                  </a:lnTo>
                  <a:lnTo>
                    <a:pt x="4586401" y="3962"/>
                  </a:lnTo>
                  <a:lnTo>
                    <a:pt x="4592167" y="5397"/>
                  </a:lnTo>
                  <a:lnTo>
                    <a:pt x="4597565" y="7556"/>
                  </a:lnTo>
                  <a:lnTo>
                    <a:pt x="4602962" y="9715"/>
                  </a:lnTo>
                  <a:lnTo>
                    <a:pt x="4608360" y="12242"/>
                  </a:lnTo>
                  <a:lnTo>
                    <a:pt x="4641126" y="37439"/>
                  </a:lnTo>
                  <a:lnTo>
                    <a:pt x="4662360" y="72364"/>
                  </a:lnTo>
                  <a:lnTo>
                    <a:pt x="4664519" y="77762"/>
                  </a:lnTo>
                  <a:lnTo>
                    <a:pt x="4669929" y="106921"/>
                  </a:lnTo>
                  <a:lnTo>
                    <a:pt x="4669929" y="112674"/>
                  </a:lnTo>
                  <a:lnTo>
                    <a:pt x="4670285" y="1017003"/>
                  </a:lnTo>
                  <a:lnTo>
                    <a:pt x="4669929" y="1017003"/>
                  </a:lnTo>
                  <a:lnTo>
                    <a:pt x="4669929" y="1022756"/>
                  </a:lnTo>
                  <a:lnTo>
                    <a:pt x="4669205" y="1028877"/>
                  </a:lnTo>
                  <a:lnTo>
                    <a:pt x="4657686" y="1068120"/>
                  </a:lnTo>
                  <a:lnTo>
                    <a:pt x="4654804" y="1073162"/>
                  </a:lnTo>
                  <a:lnTo>
                    <a:pt x="4651921" y="1078204"/>
                  </a:lnTo>
                  <a:lnTo>
                    <a:pt x="4648327" y="1083246"/>
                  </a:lnTo>
                  <a:lnTo>
                    <a:pt x="4645088" y="1087920"/>
                  </a:lnTo>
                  <a:lnTo>
                    <a:pt x="4641126" y="1092238"/>
                  </a:lnTo>
                  <a:lnTo>
                    <a:pt x="4608728" y="1117434"/>
                  </a:lnTo>
                  <a:lnTo>
                    <a:pt x="4592167" y="1123924"/>
                  </a:lnTo>
                  <a:lnTo>
                    <a:pt x="4586770" y="1125715"/>
                  </a:lnTo>
                  <a:lnTo>
                    <a:pt x="4581004" y="1127163"/>
                  </a:lnTo>
                  <a:lnTo>
                    <a:pt x="4575238" y="1128242"/>
                  </a:lnTo>
                  <a:lnTo>
                    <a:pt x="4569485" y="1128966"/>
                  </a:lnTo>
                  <a:lnTo>
                    <a:pt x="4563364" y="1129677"/>
                  </a:lnTo>
                  <a:lnTo>
                    <a:pt x="4557598" y="1129677"/>
                  </a:lnTo>
                  <a:lnTo>
                    <a:pt x="112687" y="1130046"/>
                  </a:lnTo>
                  <a:lnTo>
                    <a:pt x="112687" y="1129677"/>
                  </a:lnTo>
                  <a:lnTo>
                    <a:pt x="106921" y="1129677"/>
                  </a:lnTo>
                  <a:lnTo>
                    <a:pt x="100799" y="1128966"/>
                  </a:lnTo>
                  <a:lnTo>
                    <a:pt x="95046" y="1128242"/>
                  </a:lnTo>
                  <a:lnTo>
                    <a:pt x="89281" y="1127163"/>
                  </a:lnTo>
                  <a:lnTo>
                    <a:pt x="83527" y="1125715"/>
                  </a:lnTo>
                  <a:lnTo>
                    <a:pt x="77762" y="1124280"/>
                  </a:lnTo>
                  <a:lnTo>
                    <a:pt x="72364" y="1122121"/>
                  </a:lnTo>
                  <a:lnTo>
                    <a:pt x="66967" y="1119962"/>
                  </a:lnTo>
                  <a:lnTo>
                    <a:pt x="61569" y="1117434"/>
                  </a:lnTo>
                  <a:lnTo>
                    <a:pt x="56527" y="1114564"/>
                  </a:lnTo>
                  <a:lnTo>
                    <a:pt x="51485" y="1111681"/>
                  </a:lnTo>
                  <a:lnTo>
                    <a:pt x="46443" y="1108075"/>
                  </a:lnTo>
                  <a:lnTo>
                    <a:pt x="41770" y="1104836"/>
                  </a:lnTo>
                  <a:lnTo>
                    <a:pt x="15125" y="1073518"/>
                  </a:lnTo>
                  <a:lnTo>
                    <a:pt x="5765" y="1051915"/>
                  </a:lnTo>
                  <a:lnTo>
                    <a:pt x="3962" y="1046518"/>
                  </a:lnTo>
                  <a:lnTo>
                    <a:pt x="2527" y="1040765"/>
                  </a:lnTo>
                  <a:lnTo>
                    <a:pt x="1447" y="1034999"/>
                  </a:lnTo>
                  <a:lnTo>
                    <a:pt x="723" y="1029246"/>
                  </a:lnTo>
                  <a:lnTo>
                    <a:pt x="0" y="1023124"/>
                  </a:lnTo>
                  <a:lnTo>
                    <a:pt x="0" y="1017358"/>
                  </a:lnTo>
                  <a:lnTo>
                    <a:pt x="0" y="112674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7"/>
          <p:cNvGrpSpPr/>
          <p:nvPr/>
        </p:nvGrpSpPr>
        <p:grpSpPr>
          <a:xfrm>
            <a:off x="4857752" y="2714626"/>
            <a:ext cx="2988129" cy="863563"/>
            <a:chOff x="6441655" y="3422699"/>
            <a:chExt cx="5587365" cy="1227455"/>
          </a:xfrm>
        </p:grpSpPr>
        <p:sp>
          <p:nvSpPr>
            <p:cNvPr id="22" name="object 18"/>
            <p:cNvSpPr/>
            <p:nvPr/>
          </p:nvSpPr>
          <p:spPr>
            <a:xfrm>
              <a:off x="6447955" y="3428999"/>
              <a:ext cx="903605" cy="649605"/>
            </a:xfrm>
            <a:custGeom>
              <a:avLst/>
              <a:gdLst/>
              <a:ahLst/>
              <a:cxnLst/>
              <a:rect l="l" t="t" r="r" b="b"/>
              <a:pathLst>
                <a:path w="903604" h="649604">
                  <a:moveTo>
                    <a:pt x="0" y="0"/>
                  </a:moveTo>
                  <a:lnTo>
                    <a:pt x="903605" y="649439"/>
                  </a:lnTo>
                </a:path>
              </a:pathLst>
            </a:custGeom>
            <a:ln w="125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7351915" y="3513594"/>
              <a:ext cx="4670425" cy="1130300"/>
            </a:xfrm>
            <a:custGeom>
              <a:avLst/>
              <a:gdLst/>
              <a:ahLst/>
              <a:cxnLst/>
              <a:rect l="l" t="t" r="r" b="b"/>
              <a:pathLst>
                <a:path w="4670425" h="1130300">
                  <a:moveTo>
                    <a:pt x="4563008" y="0"/>
                  </a:moveTo>
                  <a:lnTo>
                    <a:pt x="106921" y="0"/>
                  </a:lnTo>
                  <a:lnTo>
                    <a:pt x="95046" y="1447"/>
                  </a:lnTo>
                  <a:lnTo>
                    <a:pt x="51485" y="18008"/>
                  </a:lnTo>
                  <a:lnTo>
                    <a:pt x="18008" y="51485"/>
                  </a:lnTo>
                  <a:lnTo>
                    <a:pt x="2527" y="89280"/>
                  </a:lnTo>
                  <a:lnTo>
                    <a:pt x="0" y="106921"/>
                  </a:lnTo>
                  <a:lnTo>
                    <a:pt x="0" y="112687"/>
                  </a:lnTo>
                  <a:lnTo>
                    <a:pt x="0" y="1023124"/>
                  </a:lnTo>
                  <a:lnTo>
                    <a:pt x="9728" y="1063091"/>
                  </a:lnTo>
                  <a:lnTo>
                    <a:pt x="33121" y="1096924"/>
                  </a:lnTo>
                  <a:lnTo>
                    <a:pt x="66967" y="1119962"/>
                  </a:lnTo>
                  <a:lnTo>
                    <a:pt x="106921" y="1129690"/>
                  </a:lnTo>
                  <a:lnTo>
                    <a:pt x="112687" y="1129690"/>
                  </a:lnTo>
                  <a:lnTo>
                    <a:pt x="112687" y="1130045"/>
                  </a:lnTo>
                  <a:lnTo>
                    <a:pt x="4563364" y="1129690"/>
                  </a:lnTo>
                  <a:lnTo>
                    <a:pt x="4603318" y="1119962"/>
                  </a:lnTo>
                  <a:lnTo>
                    <a:pt x="4637163" y="1096568"/>
                  </a:lnTo>
                  <a:lnTo>
                    <a:pt x="4660201" y="1062723"/>
                  </a:lnTo>
                  <a:lnTo>
                    <a:pt x="4669929" y="1022769"/>
                  </a:lnTo>
                  <a:lnTo>
                    <a:pt x="4669929" y="1017003"/>
                  </a:lnTo>
                  <a:lnTo>
                    <a:pt x="4670285" y="1017003"/>
                  </a:lnTo>
                  <a:lnTo>
                    <a:pt x="4669929" y="106921"/>
                  </a:lnTo>
                  <a:lnTo>
                    <a:pt x="4660201" y="66967"/>
                  </a:lnTo>
                  <a:lnTo>
                    <a:pt x="4632490" y="28803"/>
                  </a:lnTo>
                  <a:lnTo>
                    <a:pt x="4592167" y="5410"/>
                  </a:lnTo>
                  <a:lnTo>
                    <a:pt x="4574882" y="1447"/>
                  </a:lnTo>
                  <a:lnTo>
                    <a:pt x="4563008" y="0"/>
                  </a:lnTo>
                  <a:close/>
                </a:path>
              </a:pathLst>
            </a:custGeom>
            <a:solidFill>
              <a:srgbClr val="C4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7351915" y="3513594"/>
              <a:ext cx="4670425" cy="1130300"/>
            </a:xfrm>
            <a:custGeom>
              <a:avLst/>
              <a:gdLst/>
              <a:ahLst/>
              <a:cxnLst/>
              <a:rect l="l" t="t" r="r" b="b"/>
              <a:pathLst>
                <a:path w="4670425" h="1130300">
                  <a:moveTo>
                    <a:pt x="0" y="112687"/>
                  </a:moveTo>
                  <a:lnTo>
                    <a:pt x="0" y="106921"/>
                  </a:lnTo>
                  <a:lnTo>
                    <a:pt x="723" y="100799"/>
                  </a:lnTo>
                  <a:lnTo>
                    <a:pt x="12242" y="61569"/>
                  </a:lnTo>
                  <a:lnTo>
                    <a:pt x="33121" y="33121"/>
                  </a:lnTo>
                  <a:lnTo>
                    <a:pt x="37439" y="28803"/>
                  </a:lnTo>
                  <a:lnTo>
                    <a:pt x="72364" y="7569"/>
                  </a:lnTo>
                  <a:lnTo>
                    <a:pt x="77762" y="5410"/>
                  </a:lnTo>
                  <a:lnTo>
                    <a:pt x="106921" y="0"/>
                  </a:lnTo>
                  <a:lnTo>
                    <a:pt x="112687" y="0"/>
                  </a:lnTo>
                  <a:lnTo>
                    <a:pt x="4557242" y="0"/>
                  </a:lnTo>
                  <a:lnTo>
                    <a:pt x="4563008" y="0"/>
                  </a:lnTo>
                  <a:lnTo>
                    <a:pt x="4569129" y="723"/>
                  </a:lnTo>
                  <a:lnTo>
                    <a:pt x="4597565" y="7569"/>
                  </a:lnTo>
                  <a:lnTo>
                    <a:pt x="4602962" y="9728"/>
                  </a:lnTo>
                  <a:lnTo>
                    <a:pt x="4636808" y="33121"/>
                  </a:lnTo>
                  <a:lnTo>
                    <a:pt x="4654804" y="56527"/>
                  </a:lnTo>
                  <a:lnTo>
                    <a:pt x="4657686" y="61569"/>
                  </a:lnTo>
                  <a:lnTo>
                    <a:pt x="4660201" y="66967"/>
                  </a:lnTo>
                  <a:lnTo>
                    <a:pt x="4662360" y="72364"/>
                  </a:lnTo>
                  <a:lnTo>
                    <a:pt x="4664519" y="77762"/>
                  </a:lnTo>
                  <a:lnTo>
                    <a:pt x="4669929" y="106921"/>
                  </a:lnTo>
                  <a:lnTo>
                    <a:pt x="4669929" y="112687"/>
                  </a:lnTo>
                  <a:lnTo>
                    <a:pt x="4670285" y="1017003"/>
                  </a:lnTo>
                  <a:lnTo>
                    <a:pt x="4669929" y="1017003"/>
                  </a:lnTo>
                  <a:lnTo>
                    <a:pt x="4669929" y="1022769"/>
                  </a:lnTo>
                  <a:lnTo>
                    <a:pt x="4669205" y="1028890"/>
                  </a:lnTo>
                  <a:lnTo>
                    <a:pt x="4662360" y="1057325"/>
                  </a:lnTo>
                  <a:lnTo>
                    <a:pt x="4660201" y="1062723"/>
                  </a:lnTo>
                  <a:lnTo>
                    <a:pt x="4657686" y="1068120"/>
                  </a:lnTo>
                  <a:lnTo>
                    <a:pt x="4654804" y="1073162"/>
                  </a:lnTo>
                  <a:lnTo>
                    <a:pt x="4651921" y="1078204"/>
                  </a:lnTo>
                  <a:lnTo>
                    <a:pt x="4648327" y="1083246"/>
                  </a:lnTo>
                  <a:lnTo>
                    <a:pt x="4645088" y="1087920"/>
                  </a:lnTo>
                  <a:lnTo>
                    <a:pt x="4641126" y="1092250"/>
                  </a:lnTo>
                  <a:lnTo>
                    <a:pt x="4608728" y="1117447"/>
                  </a:lnTo>
                  <a:lnTo>
                    <a:pt x="4592167" y="1123924"/>
                  </a:lnTo>
                  <a:lnTo>
                    <a:pt x="4586770" y="1125727"/>
                  </a:lnTo>
                  <a:lnTo>
                    <a:pt x="4581004" y="1127163"/>
                  </a:lnTo>
                  <a:lnTo>
                    <a:pt x="4575238" y="1128242"/>
                  </a:lnTo>
                  <a:lnTo>
                    <a:pt x="4569485" y="1128966"/>
                  </a:lnTo>
                  <a:lnTo>
                    <a:pt x="4563364" y="1129690"/>
                  </a:lnTo>
                  <a:lnTo>
                    <a:pt x="4557598" y="1129690"/>
                  </a:lnTo>
                  <a:lnTo>
                    <a:pt x="112687" y="1130045"/>
                  </a:lnTo>
                  <a:lnTo>
                    <a:pt x="112687" y="1129690"/>
                  </a:lnTo>
                  <a:lnTo>
                    <a:pt x="106921" y="1129690"/>
                  </a:lnTo>
                  <a:lnTo>
                    <a:pt x="100799" y="1128966"/>
                  </a:lnTo>
                  <a:lnTo>
                    <a:pt x="72364" y="1122121"/>
                  </a:lnTo>
                  <a:lnTo>
                    <a:pt x="66967" y="1119962"/>
                  </a:lnTo>
                  <a:lnTo>
                    <a:pt x="61569" y="1117447"/>
                  </a:lnTo>
                  <a:lnTo>
                    <a:pt x="56527" y="1114564"/>
                  </a:lnTo>
                  <a:lnTo>
                    <a:pt x="51485" y="1111681"/>
                  </a:lnTo>
                  <a:lnTo>
                    <a:pt x="46443" y="1108087"/>
                  </a:lnTo>
                  <a:lnTo>
                    <a:pt x="41770" y="1104849"/>
                  </a:lnTo>
                  <a:lnTo>
                    <a:pt x="15125" y="1073531"/>
                  </a:lnTo>
                  <a:lnTo>
                    <a:pt x="5765" y="1051928"/>
                  </a:lnTo>
                  <a:lnTo>
                    <a:pt x="3962" y="1046530"/>
                  </a:lnTo>
                  <a:lnTo>
                    <a:pt x="2527" y="1040764"/>
                  </a:lnTo>
                  <a:lnTo>
                    <a:pt x="1447" y="1034999"/>
                  </a:lnTo>
                  <a:lnTo>
                    <a:pt x="723" y="1029246"/>
                  </a:lnTo>
                  <a:lnTo>
                    <a:pt x="0" y="1023124"/>
                  </a:lnTo>
                  <a:lnTo>
                    <a:pt x="0" y="1017371"/>
                  </a:lnTo>
                  <a:lnTo>
                    <a:pt x="0" y="112687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571868" y="2428874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spc="-10" dirty="0">
                <a:solidFill>
                  <a:srgbClr val="FFFFFF"/>
                </a:solidFill>
                <a:latin typeface="Calibri"/>
                <a:cs typeface="Calibri"/>
              </a:rPr>
              <a:t>4. Intervensi </a:t>
            </a:r>
            <a:r>
              <a:rPr lang="id-ID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b="1" spc="-20" dirty="0">
                <a:solidFill>
                  <a:srgbClr val="FFFFFF"/>
                </a:solidFill>
                <a:latin typeface="Calibri"/>
                <a:cs typeface="Calibri"/>
              </a:rPr>
              <a:t>Lainnya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5500694" y="1928809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1800" spc="-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lang="id-ID"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800" spc="-15" dirty="0">
                <a:solidFill>
                  <a:srgbClr val="FFFFFF"/>
                </a:solidFill>
                <a:latin typeface="Calibri"/>
                <a:cs typeface="Calibri"/>
              </a:rPr>
              <a:t>Intervensi</a:t>
            </a:r>
            <a:r>
              <a:rPr lang="id-ID"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800" spc="-20" dirty="0">
                <a:solidFill>
                  <a:srgbClr val="FFFFFF"/>
                </a:solidFill>
                <a:latin typeface="Calibri"/>
                <a:cs typeface="Calibri"/>
              </a:rPr>
              <a:t>lainnya</a:t>
            </a:r>
            <a:endParaRPr lang="id-ID" sz="1800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57817" y="2928940"/>
            <a:ext cx="2428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pc="-10" dirty="0">
                <a:latin typeface="Calibri"/>
                <a:cs typeface="Calibri"/>
              </a:rPr>
              <a:t>2. Melaporkan </a:t>
            </a:r>
            <a:r>
              <a:rPr lang="id-ID" spc="-35" dirty="0">
                <a:latin typeface="Calibri"/>
                <a:cs typeface="Calibri"/>
              </a:rPr>
              <a:t>efek </a:t>
            </a:r>
            <a:r>
              <a:rPr lang="id-ID" spc="-5" dirty="0">
                <a:latin typeface="Calibri"/>
                <a:cs typeface="Calibri"/>
              </a:rPr>
              <a:t>samping </a:t>
            </a:r>
            <a:r>
              <a:rPr lang="id-ID" spc="-690" dirty="0">
                <a:latin typeface="Calibri"/>
                <a:cs typeface="Calibri"/>
              </a:rPr>
              <a:t> </a:t>
            </a:r>
            <a:r>
              <a:rPr lang="id-ID" spc="-60" dirty="0">
                <a:latin typeface="Calibri"/>
                <a:cs typeface="Calibri"/>
              </a:rPr>
              <a:t>ke</a:t>
            </a:r>
            <a:r>
              <a:rPr lang="id-ID" spc="-10" dirty="0">
                <a:latin typeface="Calibri"/>
                <a:cs typeface="Calibri"/>
              </a:rPr>
              <a:t> …...</a:t>
            </a:r>
            <a:endParaRPr lang="id-ID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63"/>
          <p:cNvSpPr/>
          <p:nvPr/>
        </p:nvSpPr>
        <p:spPr>
          <a:xfrm>
            <a:off x="855875" y="1365950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63"/>
          <p:cNvSpPr txBox="1">
            <a:spLocks noGrp="1"/>
          </p:cNvSpPr>
          <p:nvPr>
            <p:ph type="title"/>
          </p:nvPr>
        </p:nvSpPr>
        <p:spPr>
          <a:xfrm>
            <a:off x="3286116" y="2143122"/>
            <a:ext cx="5072098" cy="928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Acceptances</a:t>
            </a:r>
            <a:endParaRPr/>
          </a:p>
        </p:txBody>
      </p:sp>
      <p:sp>
        <p:nvSpPr>
          <p:cNvPr id="1712" name="Google Shape;1712;p63"/>
          <p:cNvSpPr txBox="1">
            <a:spLocks noGrp="1"/>
          </p:cNvSpPr>
          <p:nvPr>
            <p:ph type="title" idx="2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4</a:t>
            </a:r>
            <a:endParaRPr/>
          </a:p>
        </p:txBody>
      </p:sp>
      <p:sp>
        <p:nvSpPr>
          <p:cNvPr id="8" name="object 16"/>
          <p:cNvSpPr txBox="1"/>
          <p:nvPr/>
        </p:nvSpPr>
        <p:spPr>
          <a:xfrm>
            <a:off x="3214678" y="3000379"/>
            <a:ext cx="46434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id-ID" sz="1800" spc="-10" dirty="0">
                <a:latin typeface="Calibri"/>
                <a:cs typeface="Calibri"/>
              </a:rPr>
              <a:t>Intervensi</a:t>
            </a:r>
            <a:r>
              <a:rPr lang="id-ID" sz="1800" spc="-20" dirty="0">
                <a:latin typeface="Calibri"/>
                <a:cs typeface="Calibri"/>
              </a:rPr>
              <a:t> </a:t>
            </a:r>
            <a:r>
              <a:rPr lang="id-ID" sz="1800" spc="-10" dirty="0">
                <a:latin typeface="Calibri"/>
                <a:cs typeface="Calibri"/>
              </a:rPr>
              <a:t>merupakan</a:t>
            </a:r>
            <a:r>
              <a:rPr lang="id-ID" sz="1800" spc="5" dirty="0">
                <a:latin typeface="Calibri"/>
                <a:cs typeface="Calibri"/>
              </a:rPr>
              <a:t> </a:t>
            </a:r>
            <a:r>
              <a:rPr lang="id-ID" sz="2400" b="1" spc="-5" dirty="0">
                <a:solidFill>
                  <a:srgbClr val="00AFEF"/>
                </a:solidFill>
                <a:latin typeface="Calibri"/>
                <a:cs typeface="Calibri"/>
              </a:rPr>
              <a:t>PLAN</a:t>
            </a:r>
            <a:r>
              <a:rPr lang="id-ID" sz="2400" b="1" spc="-204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lang="id-ID" sz="1800" spc="-5" dirty="0">
                <a:latin typeface="Calibri"/>
                <a:cs typeface="Calibri"/>
              </a:rPr>
              <a:t>dari</a:t>
            </a:r>
            <a:r>
              <a:rPr lang="id-ID" sz="1800" spc="-10" dirty="0">
                <a:latin typeface="Calibri"/>
                <a:cs typeface="Calibri"/>
              </a:rPr>
              <a:t> </a:t>
            </a:r>
            <a:r>
              <a:rPr lang="id-ID" sz="1800" spc="-20" dirty="0">
                <a:latin typeface="Calibri"/>
                <a:cs typeface="Calibri"/>
              </a:rPr>
              <a:t>Apoteker</a:t>
            </a:r>
            <a:r>
              <a:rPr lang="id-ID" sz="1800" spc="-15" dirty="0">
                <a:latin typeface="Calibri"/>
                <a:cs typeface="Calibri"/>
              </a:rPr>
              <a:t> </a:t>
            </a:r>
            <a:r>
              <a:rPr lang="id-ID" sz="1800" spc="-5" dirty="0">
                <a:latin typeface="Calibri"/>
                <a:cs typeface="Calibri"/>
              </a:rPr>
              <a:t>dalam </a:t>
            </a:r>
            <a:r>
              <a:rPr lang="id-ID" sz="1800" spc="-710" dirty="0">
                <a:latin typeface="Calibri"/>
                <a:cs typeface="Calibri"/>
              </a:rPr>
              <a:t> </a:t>
            </a:r>
            <a:r>
              <a:rPr lang="id-ID" sz="1800" spc="-20" dirty="0">
                <a:latin typeface="Calibri"/>
                <a:cs typeface="Calibri"/>
              </a:rPr>
              <a:t>format</a:t>
            </a:r>
            <a:r>
              <a:rPr lang="id-ID" sz="1800" spc="-10" dirty="0">
                <a:latin typeface="Calibri"/>
                <a:cs typeface="Calibri"/>
              </a:rPr>
              <a:t> </a:t>
            </a:r>
            <a:r>
              <a:rPr lang="id-ID" sz="2400" b="1" spc="-15" dirty="0">
                <a:latin typeface="Calibri"/>
                <a:cs typeface="Calibri"/>
              </a:rPr>
              <a:t>SOA</a:t>
            </a:r>
            <a:r>
              <a:rPr lang="id-ID" sz="2400" b="1" spc="-15" dirty="0">
                <a:solidFill>
                  <a:srgbClr val="00AFEF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p110"/>
          <p:cNvSpPr/>
          <p:nvPr/>
        </p:nvSpPr>
        <p:spPr>
          <a:xfrm rot="-9408705">
            <a:off x="-1392700" y="231777"/>
            <a:ext cx="4368723" cy="4368998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110"/>
          <p:cNvSpPr txBox="1">
            <a:spLocks noGrp="1"/>
          </p:cNvSpPr>
          <p:nvPr>
            <p:ph type="subTitle" idx="1"/>
          </p:nvPr>
        </p:nvSpPr>
        <p:spPr>
          <a:xfrm>
            <a:off x="2285984" y="1214428"/>
            <a:ext cx="4883738" cy="1071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dirty="0"/>
              <a:t>Drug Related Problems (DRP) merupakan suatu kejadian yang tidak diharapkan dari pengalaman pasien akibat/ diduga akibat terapi obat sehingga kenyataannya/ potensial mengganggu keberhasilan penyembuhan yang diharapkan.</a:t>
            </a:r>
            <a:endParaRPr/>
          </a:p>
        </p:txBody>
      </p:sp>
      <p:sp>
        <p:nvSpPr>
          <p:cNvPr id="3730" name="Google Shape;3730;p110"/>
          <p:cNvSpPr txBox="1">
            <a:spLocks noGrp="1"/>
          </p:cNvSpPr>
          <p:nvPr>
            <p:ph type="title"/>
          </p:nvPr>
        </p:nvSpPr>
        <p:spPr>
          <a:xfrm>
            <a:off x="2214546" y="285734"/>
            <a:ext cx="6286544" cy="857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/>
              <a:t>DRP(DRUG RELATED PROBLEMS) </a:t>
            </a:r>
            <a:endParaRPr sz="2800"/>
          </a:p>
        </p:txBody>
      </p:sp>
      <p:grpSp>
        <p:nvGrpSpPr>
          <p:cNvPr id="3731" name="Google Shape;3731;p110"/>
          <p:cNvGrpSpPr/>
          <p:nvPr/>
        </p:nvGrpSpPr>
        <p:grpSpPr>
          <a:xfrm>
            <a:off x="713690" y="1030521"/>
            <a:ext cx="1308591" cy="1754259"/>
            <a:chOff x="5242375" y="4145325"/>
            <a:chExt cx="388675" cy="523675"/>
          </a:xfrm>
        </p:grpSpPr>
        <p:sp>
          <p:nvSpPr>
            <p:cNvPr id="3732" name="Google Shape;3732;p110"/>
            <p:cNvSpPr/>
            <p:nvPr/>
          </p:nvSpPr>
          <p:spPr>
            <a:xfrm>
              <a:off x="5279200" y="4182150"/>
              <a:ext cx="351850" cy="486850"/>
            </a:xfrm>
            <a:custGeom>
              <a:avLst/>
              <a:gdLst/>
              <a:ahLst/>
              <a:cxnLst/>
              <a:rect l="l" t="t" r="r" b="b"/>
              <a:pathLst>
                <a:path w="14074" h="19474" extrusionOk="0">
                  <a:moveTo>
                    <a:pt x="0" y="0"/>
                  </a:moveTo>
                  <a:lnTo>
                    <a:pt x="0" y="18757"/>
                  </a:lnTo>
                  <a:cubicBezTo>
                    <a:pt x="0" y="19153"/>
                    <a:pt x="318" y="19474"/>
                    <a:pt x="714" y="19474"/>
                  </a:cubicBezTo>
                  <a:lnTo>
                    <a:pt x="13357" y="19474"/>
                  </a:lnTo>
                  <a:cubicBezTo>
                    <a:pt x="13753" y="19474"/>
                    <a:pt x="14074" y="19153"/>
                    <a:pt x="14074" y="18757"/>
                  </a:cubicBezTo>
                  <a:lnTo>
                    <a:pt x="14074" y="714"/>
                  </a:lnTo>
                  <a:cubicBezTo>
                    <a:pt x="14074" y="321"/>
                    <a:pt x="13753" y="0"/>
                    <a:pt x="13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0"/>
            <p:cNvSpPr/>
            <p:nvPr/>
          </p:nvSpPr>
          <p:spPr>
            <a:xfrm>
              <a:off x="5242375" y="4146300"/>
              <a:ext cx="351850" cy="486875"/>
            </a:xfrm>
            <a:custGeom>
              <a:avLst/>
              <a:gdLst/>
              <a:ahLst/>
              <a:cxnLst/>
              <a:rect l="l" t="t" r="r" b="b"/>
              <a:pathLst>
                <a:path w="14074" h="19475" extrusionOk="0">
                  <a:moveTo>
                    <a:pt x="2272" y="1"/>
                  </a:moveTo>
                  <a:lnTo>
                    <a:pt x="0" y="2210"/>
                  </a:lnTo>
                  <a:lnTo>
                    <a:pt x="0" y="18761"/>
                  </a:lnTo>
                  <a:cubicBezTo>
                    <a:pt x="0" y="19154"/>
                    <a:pt x="318" y="19474"/>
                    <a:pt x="714" y="19474"/>
                  </a:cubicBezTo>
                  <a:lnTo>
                    <a:pt x="13360" y="19474"/>
                  </a:lnTo>
                  <a:cubicBezTo>
                    <a:pt x="13753" y="19474"/>
                    <a:pt x="14074" y="19154"/>
                    <a:pt x="14074" y="18761"/>
                  </a:cubicBezTo>
                  <a:lnTo>
                    <a:pt x="14074" y="717"/>
                  </a:lnTo>
                  <a:cubicBezTo>
                    <a:pt x="14074" y="321"/>
                    <a:pt x="13753" y="1"/>
                    <a:pt x="13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0"/>
            <p:cNvSpPr/>
            <p:nvPr/>
          </p:nvSpPr>
          <p:spPr>
            <a:xfrm>
              <a:off x="5554525" y="4146300"/>
              <a:ext cx="39700" cy="486875"/>
            </a:xfrm>
            <a:custGeom>
              <a:avLst/>
              <a:gdLst/>
              <a:ahLst/>
              <a:cxnLst/>
              <a:rect l="l" t="t" r="r" b="b"/>
              <a:pathLst>
                <a:path w="1588" h="1947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6" y="1"/>
                  </a:cubicBezTo>
                  <a:close/>
                  <a:moveTo>
                    <a:pt x="0" y="19474"/>
                  </a:moveTo>
                  <a:cubicBezTo>
                    <a:pt x="2" y="19474"/>
                    <a:pt x="4" y="19474"/>
                    <a:pt x="6" y="19474"/>
                  </a:cubicBezTo>
                  <a:cubicBezTo>
                    <a:pt x="8" y="19474"/>
                    <a:pt x="10" y="19474"/>
                    <a:pt x="12" y="19474"/>
                  </a:cubicBezTo>
                  <a:close/>
                  <a:moveTo>
                    <a:pt x="864" y="1"/>
                  </a:moveTo>
                  <a:cubicBezTo>
                    <a:pt x="862" y="1"/>
                    <a:pt x="860" y="1"/>
                    <a:pt x="858" y="1"/>
                  </a:cubicBezTo>
                  <a:lnTo>
                    <a:pt x="13" y="1"/>
                  </a:lnTo>
                  <a:cubicBezTo>
                    <a:pt x="403" y="4"/>
                    <a:pt x="724" y="319"/>
                    <a:pt x="727" y="714"/>
                  </a:cubicBezTo>
                  <a:lnTo>
                    <a:pt x="727" y="18761"/>
                  </a:lnTo>
                  <a:cubicBezTo>
                    <a:pt x="724" y="19153"/>
                    <a:pt x="403" y="19471"/>
                    <a:pt x="12" y="19474"/>
                  </a:cubicBezTo>
                  <a:lnTo>
                    <a:pt x="858" y="19474"/>
                  </a:lnTo>
                  <a:cubicBezTo>
                    <a:pt x="860" y="19474"/>
                    <a:pt x="862" y="19474"/>
                    <a:pt x="864" y="19474"/>
                  </a:cubicBezTo>
                  <a:cubicBezTo>
                    <a:pt x="1260" y="19474"/>
                    <a:pt x="1581" y="19155"/>
                    <a:pt x="1588" y="18761"/>
                  </a:cubicBezTo>
                  <a:lnTo>
                    <a:pt x="1588" y="714"/>
                  </a:lnTo>
                  <a:cubicBezTo>
                    <a:pt x="1581" y="317"/>
                    <a:pt x="1261" y="1"/>
                    <a:pt x="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0"/>
            <p:cNvSpPr/>
            <p:nvPr/>
          </p:nvSpPr>
          <p:spPr>
            <a:xfrm>
              <a:off x="5242775" y="4146225"/>
              <a:ext cx="56900" cy="55325"/>
            </a:xfrm>
            <a:custGeom>
              <a:avLst/>
              <a:gdLst/>
              <a:ahLst/>
              <a:cxnLst/>
              <a:rect l="l" t="t" r="r" b="b"/>
              <a:pathLst>
                <a:path w="2276" h="2213" extrusionOk="0">
                  <a:moveTo>
                    <a:pt x="2275" y="0"/>
                  </a:moveTo>
                  <a:lnTo>
                    <a:pt x="1" y="2210"/>
                  </a:lnTo>
                  <a:lnTo>
                    <a:pt x="1991" y="2213"/>
                  </a:lnTo>
                  <a:cubicBezTo>
                    <a:pt x="2144" y="2213"/>
                    <a:pt x="2269" y="2092"/>
                    <a:pt x="2269" y="1938"/>
                  </a:cubicBezTo>
                  <a:lnTo>
                    <a:pt x="2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0"/>
            <p:cNvSpPr/>
            <p:nvPr/>
          </p:nvSpPr>
          <p:spPr>
            <a:xfrm>
              <a:off x="5496025" y="4145325"/>
              <a:ext cx="48050" cy="113775"/>
            </a:xfrm>
            <a:custGeom>
              <a:avLst/>
              <a:gdLst/>
              <a:ahLst/>
              <a:cxnLst/>
              <a:rect l="l" t="t" r="r" b="b"/>
              <a:pathLst>
                <a:path w="1922" h="4551" extrusionOk="0">
                  <a:moveTo>
                    <a:pt x="0" y="0"/>
                  </a:moveTo>
                  <a:lnTo>
                    <a:pt x="0" y="3594"/>
                  </a:lnTo>
                  <a:cubicBezTo>
                    <a:pt x="3" y="4134"/>
                    <a:pt x="444" y="4551"/>
                    <a:pt x="958" y="4551"/>
                  </a:cubicBezTo>
                  <a:cubicBezTo>
                    <a:pt x="1023" y="4551"/>
                    <a:pt x="1089" y="4544"/>
                    <a:pt x="1156" y="4530"/>
                  </a:cubicBezTo>
                  <a:cubicBezTo>
                    <a:pt x="1607" y="4442"/>
                    <a:pt x="1921" y="4033"/>
                    <a:pt x="1921" y="3574"/>
                  </a:cubicBezTo>
                  <a:lnTo>
                    <a:pt x="1921" y="1977"/>
                  </a:lnTo>
                  <a:cubicBezTo>
                    <a:pt x="1921" y="1811"/>
                    <a:pt x="1787" y="1673"/>
                    <a:pt x="1619" y="1673"/>
                  </a:cubicBezTo>
                  <a:cubicBezTo>
                    <a:pt x="1615" y="1673"/>
                    <a:pt x="1611" y="1673"/>
                    <a:pt x="1607" y="1673"/>
                  </a:cubicBezTo>
                  <a:cubicBezTo>
                    <a:pt x="1437" y="1683"/>
                    <a:pt x="1306" y="1823"/>
                    <a:pt x="1309" y="1994"/>
                  </a:cubicBezTo>
                  <a:lnTo>
                    <a:pt x="1309" y="3594"/>
                  </a:lnTo>
                  <a:cubicBezTo>
                    <a:pt x="1306" y="3772"/>
                    <a:pt x="1159" y="3915"/>
                    <a:pt x="982" y="3915"/>
                  </a:cubicBezTo>
                  <a:cubicBezTo>
                    <a:pt x="980" y="3915"/>
                    <a:pt x="978" y="3915"/>
                    <a:pt x="976" y="3915"/>
                  </a:cubicBezTo>
                  <a:cubicBezTo>
                    <a:pt x="796" y="3915"/>
                    <a:pt x="652" y="3764"/>
                    <a:pt x="655" y="3584"/>
                  </a:cubicBezTo>
                  <a:lnTo>
                    <a:pt x="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0"/>
            <p:cNvSpPr/>
            <p:nvPr/>
          </p:nvSpPr>
          <p:spPr>
            <a:xfrm>
              <a:off x="5358875" y="4256775"/>
              <a:ext cx="119750" cy="119725"/>
            </a:xfrm>
            <a:custGeom>
              <a:avLst/>
              <a:gdLst/>
              <a:ahLst/>
              <a:cxnLst/>
              <a:rect l="l" t="t" r="r" b="b"/>
              <a:pathLst>
                <a:path w="4790" h="4789" extrusionOk="0">
                  <a:moveTo>
                    <a:pt x="1978" y="0"/>
                  </a:moveTo>
                  <a:cubicBezTo>
                    <a:pt x="1788" y="0"/>
                    <a:pt x="1637" y="151"/>
                    <a:pt x="1637" y="340"/>
                  </a:cubicBezTo>
                  <a:lnTo>
                    <a:pt x="1637" y="1299"/>
                  </a:lnTo>
                  <a:cubicBezTo>
                    <a:pt x="1637" y="1486"/>
                    <a:pt x="1487" y="1637"/>
                    <a:pt x="1300" y="1637"/>
                  </a:cubicBezTo>
                  <a:lnTo>
                    <a:pt x="341" y="1637"/>
                  </a:lnTo>
                  <a:cubicBezTo>
                    <a:pt x="151" y="1637"/>
                    <a:pt x="1" y="1787"/>
                    <a:pt x="1" y="1977"/>
                  </a:cubicBezTo>
                  <a:lnTo>
                    <a:pt x="1" y="2815"/>
                  </a:lnTo>
                  <a:cubicBezTo>
                    <a:pt x="1" y="3001"/>
                    <a:pt x="151" y="3152"/>
                    <a:pt x="341" y="3152"/>
                  </a:cubicBezTo>
                  <a:lnTo>
                    <a:pt x="1300" y="3152"/>
                  </a:lnTo>
                  <a:cubicBezTo>
                    <a:pt x="1487" y="3152"/>
                    <a:pt x="1637" y="3302"/>
                    <a:pt x="1637" y="3489"/>
                  </a:cubicBezTo>
                  <a:lnTo>
                    <a:pt x="1637" y="4451"/>
                  </a:lnTo>
                  <a:cubicBezTo>
                    <a:pt x="1637" y="4638"/>
                    <a:pt x="1788" y="4788"/>
                    <a:pt x="1978" y="4788"/>
                  </a:cubicBezTo>
                  <a:lnTo>
                    <a:pt x="2812" y="4788"/>
                  </a:lnTo>
                  <a:cubicBezTo>
                    <a:pt x="3002" y="4788"/>
                    <a:pt x="3153" y="4638"/>
                    <a:pt x="3153" y="4451"/>
                  </a:cubicBezTo>
                  <a:lnTo>
                    <a:pt x="3153" y="3489"/>
                  </a:lnTo>
                  <a:cubicBezTo>
                    <a:pt x="3153" y="3302"/>
                    <a:pt x="3303" y="3152"/>
                    <a:pt x="3490" y="3152"/>
                  </a:cubicBezTo>
                  <a:lnTo>
                    <a:pt x="4449" y="3152"/>
                  </a:lnTo>
                  <a:cubicBezTo>
                    <a:pt x="4639" y="3152"/>
                    <a:pt x="4789" y="3001"/>
                    <a:pt x="4789" y="2815"/>
                  </a:cubicBezTo>
                  <a:lnTo>
                    <a:pt x="4789" y="1977"/>
                  </a:lnTo>
                  <a:cubicBezTo>
                    <a:pt x="4789" y="1787"/>
                    <a:pt x="4639" y="1637"/>
                    <a:pt x="4449" y="1637"/>
                  </a:cubicBezTo>
                  <a:lnTo>
                    <a:pt x="3490" y="1637"/>
                  </a:lnTo>
                  <a:cubicBezTo>
                    <a:pt x="3303" y="1637"/>
                    <a:pt x="3153" y="1486"/>
                    <a:pt x="3153" y="1299"/>
                  </a:cubicBezTo>
                  <a:lnTo>
                    <a:pt x="3153" y="340"/>
                  </a:lnTo>
                  <a:cubicBezTo>
                    <a:pt x="3153" y="151"/>
                    <a:pt x="3002" y="0"/>
                    <a:pt x="2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0"/>
            <p:cNvSpPr/>
            <p:nvPr/>
          </p:nvSpPr>
          <p:spPr>
            <a:xfrm>
              <a:off x="5407725" y="4335550"/>
              <a:ext cx="38500" cy="40950"/>
            </a:xfrm>
            <a:custGeom>
              <a:avLst/>
              <a:gdLst/>
              <a:ahLst/>
              <a:cxnLst/>
              <a:rect l="l" t="t" r="r" b="b"/>
              <a:pathLst>
                <a:path w="1540" h="1638" extrusionOk="0">
                  <a:moveTo>
                    <a:pt x="678" y="1"/>
                  </a:moveTo>
                  <a:cubicBezTo>
                    <a:pt x="492" y="1"/>
                    <a:pt x="341" y="151"/>
                    <a:pt x="341" y="338"/>
                  </a:cubicBezTo>
                  <a:lnTo>
                    <a:pt x="341" y="1297"/>
                  </a:lnTo>
                  <a:cubicBezTo>
                    <a:pt x="341" y="1483"/>
                    <a:pt x="191" y="1637"/>
                    <a:pt x="1" y="1637"/>
                  </a:cubicBezTo>
                  <a:lnTo>
                    <a:pt x="862" y="1637"/>
                  </a:lnTo>
                  <a:cubicBezTo>
                    <a:pt x="1048" y="1637"/>
                    <a:pt x="1199" y="1487"/>
                    <a:pt x="1199" y="1300"/>
                  </a:cubicBezTo>
                  <a:lnTo>
                    <a:pt x="1199" y="341"/>
                  </a:lnTo>
                  <a:cubicBezTo>
                    <a:pt x="1199" y="151"/>
                    <a:pt x="1353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0"/>
            <p:cNvSpPr/>
            <p:nvPr/>
          </p:nvSpPr>
          <p:spPr>
            <a:xfrm>
              <a:off x="5407725" y="4256775"/>
              <a:ext cx="38500" cy="42725"/>
            </a:xfrm>
            <a:custGeom>
              <a:avLst/>
              <a:gdLst/>
              <a:ahLst/>
              <a:cxnLst/>
              <a:rect l="l" t="t" r="r" b="b"/>
              <a:pathLst>
                <a:path w="1540" h="1709" extrusionOk="0">
                  <a:moveTo>
                    <a:pt x="1" y="0"/>
                  </a:moveTo>
                  <a:cubicBezTo>
                    <a:pt x="187" y="3"/>
                    <a:pt x="341" y="154"/>
                    <a:pt x="341" y="340"/>
                  </a:cubicBezTo>
                  <a:lnTo>
                    <a:pt x="341" y="1401"/>
                  </a:lnTo>
                  <a:cubicBezTo>
                    <a:pt x="341" y="1532"/>
                    <a:pt x="446" y="1637"/>
                    <a:pt x="577" y="1637"/>
                  </a:cubicBezTo>
                  <a:lnTo>
                    <a:pt x="1227" y="1637"/>
                  </a:lnTo>
                  <a:cubicBezTo>
                    <a:pt x="1209" y="1611"/>
                    <a:pt x="1199" y="1580"/>
                    <a:pt x="1199" y="1545"/>
                  </a:cubicBezTo>
                  <a:lnTo>
                    <a:pt x="1199" y="236"/>
                  </a:lnTo>
                  <a:cubicBezTo>
                    <a:pt x="1199" y="108"/>
                    <a:pt x="1094" y="0"/>
                    <a:pt x="963" y="0"/>
                  </a:cubicBezTo>
                  <a:close/>
                  <a:moveTo>
                    <a:pt x="1227" y="1637"/>
                  </a:moveTo>
                  <a:cubicBezTo>
                    <a:pt x="1257" y="1681"/>
                    <a:pt x="1309" y="1709"/>
                    <a:pt x="1363" y="1709"/>
                  </a:cubicBezTo>
                  <a:cubicBezTo>
                    <a:pt x="1387" y="1709"/>
                    <a:pt x="1411" y="1703"/>
                    <a:pt x="1434" y="1692"/>
                  </a:cubicBezTo>
                  <a:lnTo>
                    <a:pt x="1539" y="1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0"/>
            <p:cNvSpPr/>
            <p:nvPr/>
          </p:nvSpPr>
          <p:spPr>
            <a:xfrm>
              <a:off x="5448575" y="4297675"/>
              <a:ext cx="30050" cy="37900"/>
            </a:xfrm>
            <a:custGeom>
              <a:avLst/>
              <a:gdLst/>
              <a:ahLst/>
              <a:cxnLst/>
              <a:rect l="l" t="t" r="r" b="b"/>
              <a:pathLst>
                <a:path w="1202" h="1516" extrusionOk="0">
                  <a:moveTo>
                    <a:pt x="0" y="1"/>
                  </a:moveTo>
                  <a:cubicBezTo>
                    <a:pt x="187" y="1"/>
                    <a:pt x="340" y="151"/>
                    <a:pt x="344" y="338"/>
                  </a:cubicBezTo>
                  <a:lnTo>
                    <a:pt x="344" y="1179"/>
                  </a:lnTo>
                  <a:cubicBezTo>
                    <a:pt x="340" y="1365"/>
                    <a:pt x="187" y="1516"/>
                    <a:pt x="0" y="1516"/>
                  </a:cubicBezTo>
                  <a:lnTo>
                    <a:pt x="864" y="1516"/>
                  </a:lnTo>
                  <a:cubicBezTo>
                    <a:pt x="1051" y="1516"/>
                    <a:pt x="1201" y="1365"/>
                    <a:pt x="1201" y="1179"/>
                  </a:cubicBezTo>
                  <a:lnTo>
                    <a:pt x="1201" y="338"/>
                  </a:lnTo>
                  <a:cubicBezTo>
                    <a:pt x="1201" y="151"/>
                    <a:pt x="1047" y="1"/>
                    <a:pt x="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0"/>
            <p:cNvSpPr/>
            <p:nvPr/>
          </p:nvSpPr>
          <p:spPr>
            <a:xfrm>
              <a:off x="5294000" y="4418375"/>
              <a:ext cx="105175" cy="15400"/>
            </a:xfrm>
            <a:custGeom>
              <a:avLst/>
              <a:gdLst/>
              <a:ahLst/>
              <a:cxnLst/>
              <a:rect l="l" t="t" r="r" b="b"/>
              <a:pathLst>
                <a:path w="4207" h="616" extrusionOk="0">
                  <a:moveTo>
                    <a:pt x="341" y="0"/>
                  </a:moveTo>
                  <a:cubicBezTo>
                    <a:pt x="181" y="0"/>
                    <a:pt x="46" y="115"/>
                    <a:pt x="23" y="268"/>
                  </a:cubicBezTo>
                  <a:cubicBezTo>
                    <a:pt x="1" y="452"/>
                    <a:pt x="145" y="615"/>
                    <a:pt x="328" y="615"/>
                  </a:cubicBezTo>
                  <a:lnTo>
                    <a:pt x="3869" y="615"/>
                  </a:lnTo>
                  <a:cubicBezTo>
                    <a:pt x="3871" y="615"/>
                    <a:pt x="3873" y="615"/>
                    <a:pt x="3875" y="615"/>
                  </a:cubicBezTo>
                  <a:cubicBezTo>
                    <a:pt x="4030" y="615"/>
                    <a:pt x="4161" y="499"/>
                    <a:pt x="4183" y="347"/>
                  </a:cubicBezTo>
                  <a:cubicBezTo>
                    <a:pt x="4206" y="164"/>
                    <a:pt x="4065" y="0"/>
                    <a:pt x="3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0"/>
            <p:cNvSpPr/>
            <p:nvPr/>
          </p:nvSpPr>
          <p:spPr>
            <a:xfrm>
              <a:off x="5428525" y="4418350"/>
              <a:ext cx="115375" cy="15425"/>
            </a:xfrm>
            <a:custGeom>
              <a:avLst/>
              <a:gdLst/>
              <a:ahLst/>
              <a:cxnLst/>
              <a:rect l="l" t="t" r="r" b="b"/>
              <a:pathLst>
                <a:path w="4615" h="617" extrusionOk="0">
                  <a:moveTo>
                    <a:pt x="334" y="1"/>
                  </a:moveTo>
                  <a:cubicBezTo>
                    <a:pt x="180" y="1"/>
                    <a:pt x="46" y="114"/>
                    <a:pt x="23" y="269"/>
                  </a:cubicBezTo>
                  <a:cubicBezTo>
                    <a:pt x="0" y="453"/>
                    <a:pt x="144" y="613"/>
                    <a:pt x="327" y="616"/>
                  </a:cubicBezTo>
                  <a:lnTo>
                    <a:pt x="4275" y="616"/>
                  </a:lnTo>
                  <a:cubicBezTo>
                    <a:pt x="4277" y="616"/>
                    <a:pt x="4279" y="616"/>
                    <a:pt x="4281" y="616"/>
                  </a:cubicBezTo>
                  <a:cubicBezTo>
                    <a:pt x="4435" y="616"/>
                    <a:pt x="4569" y="500"/>
                    <a:pt x="4592" y="348"/>
                  </a:cubicBezTo>
                  <a:cubicBezTo>
                    <a:pt x="4615" y="165"/>
                    <a:pt x="4471" y="1"/>
                    <a:pt x="4288" y="1"/>
                  </a:cubicBezTo>
                  <a:lnTo>
                    <a:pt x="341" y="1"/>
                  </a:lnTo>
                  <a:cubicBezTo>
                    <a:pt x="338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0"/>
            <p:cNvSpPr/>
            <p:nvPr/>
          </p:nvSpPr>
          <p:spPr>
            <a:xfrm>
              <a:off x="5294000" y="4459275"/>
              <a:ext cx="105175" cy="15400"/>
            </a:xfrm>
            <a:custGeom>
              <a:avLst/>
              <a:gdLst/>
              <a:ahLst/>
              <a:cxnLst/>
              <a:rect l="l" t="t" r="r" b="b"/>
              <a:pathLst>
                <a:path w="4207" h="616" extrusionOk="0">
                  <a:moveTo>
                    <a:pt x="341" y="0"/>
                  </a:moveTo>
                  <a:cubicBezTo>
                    <a:pt x="181" y="0"/>
                    <a:pt x="46" y="115"/>
                    <a:pt x="23" y="269"/>
                  </a:cubicBezTo>
                  <a:cubicBezTo>
                    <a:pt x="1" y="452"/>
                    <a:pt x="145" y="616"/>
                    <a:pt x="328" y="616"/>
                  </a:cubicBezTo>
                  <a:lnTo>
                    <a:pt x="3869" y="616"/>
                  </a:lnTo>
                  <a:cubicBezTo>
                    <a:pt x="3871" y="616"/>
                    <a:pt x="3873" y="616"/>
                    <a:pt x="3875" y="616"/>
                  </a:cubicBezTo>
                  <a:cubicBezTo>
                    <a:pt x="4030" y="616"/>
                    <a:pt x="4161" y="499"/>
                    <a:pt x="4183" y="347"/>
                  </a:cubicBezTo>
                  <a:cubicBezTo>
                    <a:pt x="4206" y="164"/>
                    <a:pt x="4065" y="0"/>
                    <a:pt x="3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0"/>
            <p:cNvSpPr/>
            <p:nvPr/>
          </p:nvSpPr>
          <p:spPr>
            <a:xfrm>
              <a:off x="5428525" y="4459275"/>
              <a:ext cx="115300" cy="15400"/>
            </a:xfrm>
            <a:custGeom>
              <a:avLst/>
              <a:gdLst/>
              <a:ahLst/>
              <a:cxnLst/>
              <a:rect l="l" t="t" r="r" b="b"/>
              <a:pathLst>
                <a:path w="4612" h="616" extrusionOk="0">
                  <a:moveTo>
                    <a:pt x="334" y="0"/>
                  </a:moveTo>
                  <a:cubicBezTo>
                    <a:pt x="177" y="0"/>
                    <a:pt x="46" y="117"/>
                    <a:pt x="23" y="269"/>
                  </a:cubicBezTo>
                  <a:cubicBezTo>
                    <a:pt x="0" y="452"/>
                    <a:pt x="144" y="616"/>
                    <a:pt x="327" y="616"/>
                  </a:cubicBezTo>
                  <a:lnTo>
                    <a:pt x="4275" y="616"/>
                  </a:lnTo>
                  <a:cubicBezTo>
                    <a:pt x="4277" y="616"/>
                    <a:pt x="4279" y="616"/>
                    <a:pt x="4281" y="616"/>
                  </a:cubicBezTo>
                  <a:cubicBezTo>
                    <a:pt x="4435" y="616"/>
                    <a:pt x="4569" y="499"/>
                    <a:pt x="4592" y="347"/>
                  </a:cubicBezTo>
                  <a:cubicBezTo>
                    <a:pt x="4612" y="164"/>
                    <a:pt x="4471" y="0"/>
                    <a:pt x="4284" y="0"/>
                  </a:cubicBezTo>
                  <a:lnTo>
                    <a:pt x="341" y="0"/>
                  </a:lnTo>
                  <a:cubicBezTo>
                    <a:pt x="338" y="0"/>
                    <a:pt x="336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0"/>
            <p:cNvSpPr/>
            <p:nvPr/>
          </p:nvSpPr>
          <p:spPr>
            <a:xfrm>
              <a:off x="5294000" y="4501250"/>
              <a:ext cx="105175" cy="15325"/>
            </a:xfrm>
            <a:custGeom>
              <a:avLst/>
              <a:gdLst/>
              <a:ahLst/>
              <a:cxnLst/>
              <a:rect l="l" t="t" r="r" b="b"/>
              <a:pathLst>
                <a:path w="4207" h="613" extrusionOk="0">
                  <a:moveTo>
                    <a:pt x="334" y="0"/>
                  </a:moveTo>
                  <a:cubicBezTo>
                    <a:pt x="177" y="0"/>
                    <a:pt x="46" y="114"/>
                    <a:pt x="23" y="269"/>
                  </a:cubicBezTo>
                  <a:cubicBezTo>
                    <a:pt x="1" y="452"/>
                    <a:pt x="145" y="612"/>
                    <a:pt x="328" y="612"/>
                  </a:cubicBezTo>
                  <a:lnTo>
                    <a:pt x="3869" y="612"/>
                  </a:lnTo>
                  <a:cubicBezTo>
                    <a:pt x="3871" y="612"/>
                    <a:pt x="3873" y="613"/>
                    <a:pt x="3876" y="613"/>
                  </a:cubicBezTo>
                  <a:cubicBezTo>
                    <a:pt x="4030" y="613"/>
                    <a:pt x="4161" y="499"/>
                    <a:pt x="4183" y="344"/>
                  </a:cubicBezTo>
                  <a:cubicBezTo>
                    <a:pt x="4206" y="161"/>
                    <a:pt x="4065" y="0"/>
                    <a:pt x="3879" y="0"/>
                  </a:cubicBezTo>
                  <a:lnTo>
                    <a:pt x="341" y="0"/>
                  </a:lnTo>
                  <a:cubicBezTo>
                    <a:pt x="339" y="0"/>
                    <a:pt x="336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0"/>
            <p:cNvSpPr/>
            <p:nvPr/>
          </p:nvSpPr>
          <p:spPr>
            <a:xfrm>
              <a:off x="5428525" y="4501250"/>
              <a:ext cx="115300" cy="15325"/>
            </a:xfrm>
            <a:custGeom>
              <a:avLst/>
              <a:gdLst/>
              <a:ahLst/>
              <a:cxnLst/>
              <a:rect l="l" t="t" r="r" b="b"/>
              <a:pathLst>
                <a:path w="4612" h="613" extrusionOk="0">
                  <a:moveTo>
                    <a:pt x="334" y="0"/>
                  </a:moveTo>
                  <a:cubicBezTo>
                    <a:pt x="176" y="0"/>
                    <a:pt x="46" y="114"/>
                    <a:pt x="23" y="269"/>
                  </a:cubicBezTo>
                  <a:cubicBezTo>
                    <a:pt x="0" y="452"/>
                    <a:pt x="144" y="612"/>
                    <a:pt x="327" y="612"/>
                  </a:cubicBezTo>
                  <a:lnTo>
                    <a:pt x="4275" y="612"/>
                  </a:lnTo>
                  <a:cubicBezTo>
                    <a:pt x="4277" y="612"/>
                    <a:pt x="4279" y="613"/>
                    <a:pt x="4281" y="613"/>
                  </a:cubicBezTo>
                  <a:cubicBezTo>
                    <a:pt x="4435" y="613"/>
                    <a:pt x="4569" y="499"/>
                    <a:pt x="4592" y="344"/>
                  </a:cubicBezTo>
                  <a:cubicBezTo>
                    <a:pt x="4612" y="161"/>
                    <a:pt x="4471" y="0"/>
                    <a:pt x="4284" y="0"/>
                  </a:cubicBezTo>
                  <a:lnTo>
                    <a:pt x="341" y="0"/>
                  </a:lnTo>
                  <a:cubicBezTo>
                    <a:pt x="338" y="0"/>
                    <a:pt x="336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0"/>
            <p:cNvSpPr/>
            <p:nvPr/>
          </p:nvSpPr>
          <p:spPr>
            <a:xfrm>
              <a:off x="5294000" y="4542150"/>
              <a:ext cx="105175" cy="15325"/>
            </a:xfrm>
            <a:custGeom>
              <a:avLst/>
              <a:gdLst/>
              <a:ahLst/>
              <a:cxnLst/>
              <a:rect l="l" t="t" r="r" b="b"/>
              <a:pathLst>
                <a:path w="4207" h="613" extrusionOk="0">
                  <a:moveTo>
                    <a:pt x="334" y="1"/>
                  </a:moveTo>
                  <a:cubicBezTo>
                    <a:pt x="177" y="1"/>
                    <a:pt x="46" y="114"/>
                    <a:pt x="23" y="269"/>
                  </a:cubicBezTo>
                  <a:cubicBezTo>
                    <a:pt x="1" y="453"/>
                    <a:pt x="145" y="613"/>
                    <a:pt x="328" y="613"/>
                  </a:cubicBezTo>
                  <a:lnTo>
                    <a:pt x="3869" y="613"/>
                  </a:lnTo>
                  <a:cubicBezTo>
                    <a:pt x="3871" y="613"/>
                    <a:pt x="3873" y="613"/>
                    <a:pt x="3876" y="613"/>
                  </a:cubicBezTo>
                  <a:cubicBezTo>
                    <a:pt x="4030" y="613"/>
                    <a:pt x="4161" y="499"/>
                    <a:pt x="4183" y="345"/>
                  </a:cubicBezTo>
                  <a:cubicBezTo>
                    <a:pt x="4206" y="161"/>
                    <a:pt x="4065" y="1"/>
                    <a:pt x="3879" y="1"/>
                  </a:cubicBezTo>
                  <a:lnTo>
                    <a:pt x="341" y="1"/>
                  </a:lnTo>
                  <a:cubicBezTo>
                    <a:pt x="339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0"/>
            <p:cNvSpPr/>
            <p:nvPr/>
          </p:nvSpPr>
          <p:spPr>
            <a:xfrm>
              <a:off x="5428525" y="4542150"/>
              <a:ext cx="115300" cy="15325"/>
            </a:xfrm>
            <a:custGeom>
              <a:avLst/>
              <a:gdLst/>
              <a:ahLst/>
              <a:cxnLst/>
              <a:rect l="l" t="t" r="r" b="b"/>
              <a:pathLst>
                <a:path w="4612" h="613" extrusionOk="0">
                  <a:moveTo>
                    <a:pt x="334" y="1"/>
                  </a:moveTo>
                  <a:cubicBezTo>
                    <a:pt x="176" y="1"/>
                    <a:pt x="46" y="114"/>
                    <a:pt x="23" y="269"/>
                  </a:cubicBezTo>
                  <a:cubicBezTo>
                    <a:pt x="0" y="453"/>
                    <a:pt x="144" y="613"/>
                    <a:pt x="327" y="613"/>
                  </a:cubicBezTo>
                  <a:lnTo>
                    <a:pt x="4275" y="613"/>
                  </a:lnTo>
                  <a:cubicBezTo>
                    <a:pt x="4277" y="613"/>
                    <a:pt x="4279" y="613"/>
                    <a:pt x="4281" y="613"/>
                  </a:cubicBezTo>
                  <a:cubicBezTo>
                    <a:pt x="4435" y="613"/>
                    <a:pt x="4569" y="499"/>
                    <a:pt x="4592" y="345"/>
                  </a:cubicBezTo>
                  <a:cubicBezTo>
                    <a:pt x="4612" y="161"/>
                    <a:pt x="4471" y="1"/>
                    <a:pt x="4284" y="1"/>
                  </a:cubicBezTo>
                  <a:lnTo>
                    <a:pt x="341" y="1"/>
                  </a:lnTo>
                  <a:cubicBezTo>
                    <a:pt x="338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9322" y="2500312"/>
            <a:ext cx="3000396" cy="242889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43174" y="3357568"/>
            <a:ext cx="228601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2"/>
                </a:solidFill>
              </a:rPr>
              <a:t>BERIKUT SUMBER NYA 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929190" y="3571882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8" grpId="0" animBg="1"/>
      <p:bldP spid="3729" grpId="0" build="allAtOnce"/>
      <p:bldP spid="3730" grpId="0"/>
      <p:bldP spid="2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596" y="1571619"/>
            <a:ext cx="2571768" cy="1571636"/>
            <a:chOff x="421335" y="2578811"/>
            <a:chExt cx="3387090" cy="1699895"/>
          </a:xfrm>
        </p:grpSpPr>
        <p:sp>
          <p:nvSpPr>
            <p:cNvPr id="3" name="object 3"/>
            <p:cNvSpPr/>
            <p:nvPr/>
          </p:nvSpPr>
          <p:spPr>
            <a:xfrm>
              <a:off x="427685" y="2585161"/>
              <a:ext cx="3374390" cy="1687195"/>
            </a:xfrm>
            <a:custGeom>
              <a:avLst/>
              <a:gdLst/>
              <a:ahLst/>
              <a:cxnLst/>
              <a:rect l="l" t="t" r="r" b="b"/>
              <a:pathLst>
                <a:path w="3374390" h="1687195">
                  <a:moveTo>
                    <a:pt x="3205429" y="0"/>
                  </a:moveTo>
                  <a:lnTo>
                    <a:pt x="168478" y="0"/>
                  </a:lnTo>
                  <a:lnTo>
                    <a:pt x="159829" y="355"/>
                  </a:lnTo>
                  <a:lnTo>
                    <a:pt x="116268" y="8280"/>
                  </a:lnTo>
                  <a:lnTo>
                    <a:pt x="76669" y="27355"/>
                  </a:lnTo>
                  <a:lnTo>
                    <a:pt x="43192" y="55803"/>
                  </a:lnTo>
                  <a:lnTo>
                    <a:pt x="18351" y="92163"/>
                  </a:lnTo>
                  <a:lnTo>
                    <a:pt x="3594" y="133553"/>
                  </a:lnTo>
                  <a:lnTo>
                    <a:pt x="0" y="168478"/>
                  </a:lnTo>
                  <a:lnTo>
                    <a:pt x="0" y="1518475"/>
                  </a:lnTo>
                  <a:lnTo>
                    <a:pt x="5753" y="1562036"/>
                  </a:lnTo>
                  <a:lnTo>
                    <a:pt x="22669" y="1602714"/>
                  </a:lnTo>
                  <a:lnTo>
                    <a:pt x="49314" y="1637284"/>
                  </a:lnTo>
                  <a:lnTo>
                    <a:pt x="84239" y="1663915"/>
                  </a:lnTo>
                  <a:lnTo>
                    <a:pt x="124917" y="1680845"/>
                  </a:lnTo>
                  <a:lnTo>
                    <a:pt x="168478" y="1686598"/>
                  </a:lnTo>
                  <a:lnTo>
                    <a:pt x="168478" y="1686953"/>
                  </a:lnTo>
                  <a:lnTo>
                    <a:pt x="3205797" y="1686598"/>
                  </a:lnTo>
                  <a:lnTo>
                    <a:pt x="3249358" y="1680845"/>
                  </a:lnTo>
                  <a:lnTo>
                    <a:pt x="3290036" y="1663915"/>
                  </a:lnTo>
                  <a:lnTo>
                    <a:pt x="3324593" y="1637284"/>
                  </a:lnTo>
                  <a:lnTo>
                    <a:pt x="3351237" y="1602359"/>
                  </a:lnTo>
                  <a:lnTo>
                    <a:pt x="3368154" y="1561680"/>
                  </a:lnTo>
                  <a:lnTo>
                    <a:pt x="3373920" y="1518119"/>
                  </a:lnTo>
                  <a:lnTo>
                    <a:pt x="3374275" y="1518119"/>
                  </a:lnTo>
                  <a:lnTo>
                    <a:pt x="3373920" y="168478"/>
                  </a:lnTo>
                  <a:lnTo>
                    <a:pt x="3368154" y="124917"/>
                  </a:lnTo>
                  <a:lnTo>
                    <a:pt x="3351237" y="84239"/>
                  </a:lnTo>
                  <a:lnTo>
                    <a:pt x="3324593" y="49314"/>
                  </a:lnTo>
                  <a:lnTo>
                    <a:pt x="3289681" y="22682"/>
                  </a:lnTo>
                  <a:lnTo>
                    <a:pt x="3248990" y="5753"/>
                  </a:lnTo>
                  <a:lnTo>
                    <a:pt x="3214077" y="355"/>
                  </a:lnTo>
                  <a:lnTo>
                    <a:pt x="3205429" y="0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7685" y="2585161"/>
              <a:ext cx="3374390" cy="1687195"/>
            </a:xfrm>
            <a:custGeom>
              <a:avLst/>
              <a:gdLst/>
              <a:ahLst/>
              <a:cxnLst/>
              <a:rect l="l" t="t" r="r" b="b"/>
              <a:pathLst>
                <a:path w="3374390" h="1687195">
                  <a:moveTo>
                    <a:pt x="0" y="168478"/>
                  </a:moveTo>
                  <a:lnTo>
                    <a:pt x="355" y="159842"/>
                  </a:lnTo>
                  <a:lnTo>
                    <a:pt x="1079" y="150837"/>
                  </a:lnTo>
                  <a:lnTo>
                    <a:pt x="11150" y="108000"/>
                  </a:lnTo>
                  <a:lnTo>
                    <a:pt x="32029" y="69481"/>
                  </a:lnTo>
                  <a:lnTo>
                    <a:pt x="62280" y="37439"/>
                  </a:lnTo>
                  <a:lnTo>
                    <a:pt x="100075" y="14401"/>
                  </a:lnTo>
                  <a:lnTo>
                    <a:pt x="142189" y="2159"/>
                  </a:lnTo>
                  <a:lnTo>
                    <a:pt x="168478" y="0"/>
                  </a:lnTo>
                  <a:lnTo>
                    <a:pt x="3205429" y="0"/>
                  </a:lnTo>
                  <a:lnTo>
                    <a:pt x="3248990" y="5753"/>
                  </a:lnTo>
                  <a:lnTo>
                    <a:pt x="3289681" y="22682"/>
                  </a:lnTo>
                  <a:lnTo>
                    <a:pt x="3324593" y="49314"/>
                  </a:lnTo>
                  <a:lnTo>
                    <a:pt x="3351237" y="84239"/>
                  </a:lnTo>
                  <a:lnTo>
                    <a:pt x="3368154" y="124917"/>
                  </a:lnTo>
                  <a:lnTo>
                    <a:pt x="3373920" y="168478"/>
                  </a:lnTo>
                  <a:lnTo>
                    <a:pt x="3374275" y="1518119"/>
                  </a:lnTo>
                  <a:lnTo>
                    <a:pt x="3373920" y="1518119"/>
                  </a:lnTo>
                  <a:lnTo>
                    <a:pt x="3373551" y="1526755"/>
                  </a:lnTo>
                  <a:lnTo>
                    <a:pt x="3365639" y="1569961"/>
                  </a:lnTo>
                  <a:lnTo>
                    <a:pt x="3346919" y="1609915"/>
                  </a:lnTo>
                  <a:lnTo>
                    <a:pt x="3318471" y="1643037"/>
                  </a:lnTo>
                  <a:lnTo>
                    <a:pt x="3282111" y="1668233"/>
                  </a:lnTo>
                  <a:lnTo>
                    <a:pt x="3240709" y="1683004"/>
                  </a:lnTo>
                  <a:lnTo>
                    <a:pt x="168478" y="1686953"/>
                  </a:lnTo>
                  <a:lnTo>
                    <a:pt x="168478" y="1686598"/>
                  </a:lnTo>
                  <a:lnTo>
                    <a:pt x="159829" y="1686242"/>
                  </a:lnTo>
                  <a:lnTo>
                    <a:pt x="116636" y="1678317"/>
                  </a:lnTo>
                  <a:lnTo>
                    <a:pt x="76669" y="1659597"/>
                  </a:lnTo>
                  <a:lnTo>
                    <a:pt x="43561" y="1631162"/>
                  </a:lnTo>
                  <a:lnTo>
                    <a:pt x="18351" y="1594802"/>
                  </a:lnTo>
                  <a:lnTo>
                    <a:pt x="3594" y="1553400"/>
                  </a:lnTo>
                  <a:lnTo>
                    <a:pt x="0" y="1518475"/>
                  </a:lnTo>
                  <a:lnTo>
                    <a:pt x="0" y="168478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6"/>
          <p:cNvGrpSpPr/>
          <p:nvPr/>
        </p:nvGrpSpPr>
        <p:grpSpPr>
          <a:xfrm>
            <a:off x="3000364" y="285734"/>
            <a:ext cx="4643470" cy="2143140"/>
            <a:chOff x="3794886" y="638771"/>
            <a:chExt cx="8098155" cy="2796540"/>
          </a:xfrm>
        </p:grpSpPr>
        <p:sp>
          <p:nvSpPr>
            <p:cNvPr id="6" name="object 7"/>
            <p:cNvSpPr/>
            <p:nvPr/>
          </p:nvSpPr>
          <p:spPr>
            <a:xfrm>
              <a:off x="3801236" y="1488236"/>
              <a:ext cx="1350010" cy="1940560"/>
            </a:xfrm>
            <a:custGeom>
              <a:avLst/>
              <a:gdLst/>
              <a:ahLst/>
              <a:cxnLst/>
              <a:rect l="l" t="t" r="r" b="b"/>
              <a:pathLst>
                <a:path w="1350010" h="1940560">
                  <a:moveTo>
                    <a:pt x="0" y="1940407"/>
                  </a:moveTo>
                  <a:lnTo>
                    <a:pt x="1349641" y="0"/>
                  </a:lnTo>
                </a:path>
              </a:pathLst>
            </a:custGeom>
            <a:ln w="125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5151602" y="645121"/>
              <a:ext cx="6734809" cy="1687195"/>
            </a:xfrm>
            <a:custGeom>
              <a:avLst/>
              <a:gdLst/>
              <a:ahLst/>
              <a:cxnLst/>
              <a:rect l="l" t="t" r="r" b="b"/>
              <a:pathLst>
                <a:path w="6734809" h="1687195">
                  <a:moveTo>
                    <a:pt x="6565671" y="0"/>
                  </a:moveTo>
                  <a:lnTo>
                    <a:pt x="168478" y="0"/>
                  </a:lnTo>
                  <a:lnTo>
                    <a:pt x="159842" y="355"/>
                  </a:lnTo>
                  <a:lnTo>
                    <a:pt x="116281" y="8280"/>
                  </a:lnTo>
                  <a:lnTo>
                    <a:pt x="76682" y="27355"/>
                  </a:lnTo>
                  <a:lnTo>
                    <a:pt x="43192" y="55803"/>
                  </a:lnTo>
                  <a:lnTo>
                    <a:pt x="18351" y="92163"/>
                  </a:lnTo>
                  <a:lnTo>
                    <a:pt x="3594" y="133553"/>
                  </a:lnTo>
                  <a:lnTo>
                    <a:pt x="0" y="168478"/>
                  </a:lnTo>
                  <a:lnTo>
                    <a:pt x="0" y="1518475"/>
                  </a:lnTo>
                  <a:lnTo>
                    <a:pt x="5753" y="1562036"/>
                  </a:lnTo>
                  <a:lnTo>
                    <a:pt x="22682" y="1602714"/>
                  </a:lnTo>
                  <a:lnTo>
                    <a:pt x="49314" y="1637283"/>
                  </a:lnTo>
                  <a:lnTo>
                    <a:pt x="84239" y="1663915"/>
                  </a:lnTo>
                  <a:lnTo>
                    <a:pt x="124917" y="1680832"/>
                  </a:lnTo>
                  <a:lnTo>
                    <a:pt x="168478" y="1686598"/>
                  </a:lnTo>
                  <a:lnTo>
                    <a:pt x="168478" y="1686953"/>
                  </a:lnTo>
                  <a:lnTo>
                    <a:pt x="6566039" y="1686598"/>
                  </a:lnTo>
                  <a:lnTo>
                    <a:pt x="6609600" y="1680832"/>
                  </a:lnTo>
                  <a:lnTo>
                    <a:pt x="6650278" y="1663915"/>
                  </a:lnTo>
                  <a:lnTo>
                    <a:pt x="6684835" y="1637283"/>
                  </a:lnTo>
                  <a:lnTo>
                    <a:pt x="6711480" y="1602358"/>
                  </a:lnTo>
                  <a:lnTo>
                    <a:pt x="6728396" y="1561680"/>
                  </a:lnTo>
                  <a:lnTo>
                    <a:pt x="6734162" y="1518119"/>
                  </a:lnTo>
                  <a:lnTo>
                    <a:pt x="6734517" y="1518119"/>
                  </a:lnTo>
                  <a:lnTo>
                    <a:pt x="6734162" y="168478"/>
                  </a:lnTo>
                  <a:lnTo>
                    <a:pt x="6728396" y="124917"/>
                  </a:lnTo>
                  <a:lnTo>
                    <a:pt x="6711480" y="84239"/>
                  </a:lnTo>
                  <a:lnTo>
                    <a:pt x="6684835" y="49314"/>
                  </a:lnTo>
                  <a:lnTo>
                    <a:pt x="6649923" y="22682"/>
                  </a:lnTo>
                  <a:lnTo>
                    <a:pt x="6609232" y="5753"/>
                  </a:lnTo>
                  <a:lnTo>
                    <a:pt x="6574320" y="355"/>
                  </a:lnTo>
                  <a:lnTo>
                    <a:pt x="6565671" y="0"/>
                  </a:lnTo>
                  <a:close/>
                </a:path>
              </a:pathLst>
            </a:custGeom>
            <a:solidFill>
              <a:srgbClr val="538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5151602" y="645121"/>
              <a:ext cx="6734809" cy="1687195"/>
            </a:xfrm>
            <a:custGeom>
              <a:avLst/>
              <a:gdLst/>
              <a:ahLst/>
              <a:cxnLst/>
              <a:rect l="l" t="t" r="r" b="b"/>
              <a:pathLst>
                <a:path w="6734809" h="1687195">
                  <a:moveTo>
                    <a:pt x="0" y="168478"/>
                  </a:moveTo>
                  <a:lnTo>
                    <a:pt x="355" y="159842"/>
                  </a:lnTo>
                  <a:lnTo>
                    <a:pt x="1079" y="150837"/>
                  </a:lnTo>
                  <a:lnTo>
                    <a:pt x="11163" y="108000"/>
                  </a:lnTo>
                  <a:lnTo>
                    <a:pt x="32042" y="69481"/>
                  </a:lnTo>
                  <a:lnTo>
                    <a:pt x="62280" y="37439"/>
                  </a:lnTo>
                  <a:lnTo>
                    <a:pt x="100075" y="14401"/>
                  </a:lnTo>
                  <a:lnTo>
                    <a:pt x="142201" y="2158"/>
                  </a:lnTo>
                  <a:lnTo>
                    <a:pt x="168478" y="0"/>
                  </a:lnTo>
                  <a:lnTo>
                    <a:pt x="6565671" y="0"/>
                  </a:lnTo>
                  <a:lnTo>
                    <a:pt x="6609232" y="5753"/>
                  </a:lnTo>
                  <a:lnTo>
                    <a:pt x="6649923" y="22682"/>
                  </a:lnTo>
                  <a:lnTo>
                    <a:pt x="6684835" y="49314"/>
                  </a:lnTo>
                  <a:lnTo>
                    <a:pt x="6711480" y="84239"/>
                  </a:lnTo>
                  <a:lnTo>
                    <a:pt x="6728396" y="124917"/>
                  </a:lnTo>
                  <a:lnTo>
                    <a:pt x="6734162" y="168478"/>
                  </a:lnTo>
                  <a:lnTo>
                    <a:pt x="6734517" y="1518119"/>
                  </a:lnTo>
                  <a:lnTo>
                    <a:pt x="6734162" y="1518119"/>
                  </a:lnTo>
                  <a:lnTo>
                    <a:pt x="6733794" y="1526755"/>
                  </a:lnTo>
                  <a:lnTo>
                    <a:pt x="6725881" y="1569961"/>
                  </a:lnTo>
                  <a:lnTo>
                    <a:pt x="6707162" y="1609915"/>
                  </a:lnTo>
                  <a:lnTo>
                    <a:pt x="6678714" y="1643037"/>
                  </a:lnTo>
                  <a:lnTo>
                    <a:pt x="6642354" y="1668233"/>
                  </a:lnTo>
                  <a:lnTo>
                    <a:pt x="6600952" y="1683003"/>
                  </a:lnTo>
                  <a:lnTo>
                    <a:pt x="168478" y="1686953"/>
                  </a:lnTo>
                  <a:lnTo>
                    <a:pt x="168478" y="1686598"/>
                  </a:lnTo>
                  <a:lnTo>
                    <a:pt x="159842" y="1686242"/>
                  </a:lnTo>
                  <a:lnTo>
                    <a:pt x="116636" y="1678317"/>
                  </a:lnTo>
                  <a:lnTo>
                    <a:pt x="76682" y="1659597"/>
                  </a:lnTo>
                  <a:lnTo>
                    <a:pt x="43561" y="1631162"/>
                  </a:lnTo>
                  <a:lnTo>
                    <a:pt x="18351" y="1594802"/>
                  </a:lnTo>
                  <a:lnTo>
                    <a:pt x="3594" y="1553400"/>
                  </a:lnTo>
                  <a:lnTo>
                    <a:pt x="0" y="1518475"/>
                  </a:lnTo>
                  <a:lnTo>
                    <a:pt x="0" y="168478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11"/>
          <p:cNvGrpSpPr/>
          <p:nvPr/>
        </p:nvGrpSpPr>
        <p:grpSpPr>
          <a:xfrm>
            <a:off x="3000364" y="1643056"/>
            <a:ext cx="4786346" cy="1357321"/>
            <a:chOff x="3795255" y="2507526"/>
            <a:chExt cx="8227695" cy="1699895"/>
          </a:xfrm>
        </p:grpSpPr>
        <p:sp>
          <p:nvSpPr>
            <p:cNvPr id="10" name="object 12"/>
            <p:cNvSpPr/>
            <p:nvPr/>
          </p:nvSpPr>
          <p:spPr>
            <a:xfrm>
              <a:off x="3801605" y="3357003"/>
              <a:ext cx="1349375" cy="71755"/>
            </a:xfrm>
            <a:custGeom>
              <a:avLst/>
              <a:gdLst/>
              <a:ahLst/>
              <a:cxnLst/>
              <a:rect l="l" t="t" r="r" b="b"/>
              <a:pathLst>
                <a:path w="1349375" h="71754">
                  <a:moveTo>
                    <a:pt x="0" y="71272"/>
                  </a:moveTo>
                  <a:lnTo>
                    <a:pt x="1349273" y="0"/>
                  </a:lnTo>
                </a:path>
              </a:pathLst>
            </a:custGeom>
            <a:ln w="125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5151234" y="2513876"/>
              <a:ext cx="6865620" cy="1687195"/>
            </a:xfrm>
            <a:custGeom>
              <a:avLst/>
              <a:gdLst/>
              <a:ahLst/>
              <a:cxnLst/>
              <a:rect l="l" t="t" r="r" b="b"/>
              <a:pathLst>
                <a:path w="6865620" h="1687195">
                  <a:moveTo>
                    <a:pt x="6696367" y="0"/>
                  </a:moveTo>
                  <a:lnTo>
                    <a:pt x="168490" y="0"/>
                  </a:lnTo>
                  <a:lnTo>
                    <a:pt x="159842" y="368"/>
                  </a:lnTo>
                  <a:lnTo>
                    <a:pt x="116281" y="8280"/>
                  </a:lnTo>
                  <a:lnTo>
                    <a:pt x="76682" y="27368"/>
                  </a:lnTo>
                  <a:lnTo>
                    <a:pt x="43205" y="55803"/>
                  </a:lnTo>
                  <a:lnTo>
                    <a:pt x="18364" y="92163"/>
                  </a:lnTo>
                  <a:lnTo>
                    <a:pt x="3606" y="133565"/>
                  </a:lnTo>
                  <a:lnTo>
                    <a:pt x="0" y="168478"/>
                  </a:lnTo>
                  <a:lnTo>
                    <a:pt x="0" y="1518488"/>
                  </a:lnTo>
                  <a:lnTo>
                    <a:pt x="5765" y="1562049"/>
                  </a:lnTo>
                  <a:lnTo>
                    <a:pt x="22682" y="1602727"/>
                  </a:lnTo>
                  <a:lnTo>
                    <a:pt x="49326" y="1637284"/>
                  </a:lnTo>
                  <a:lnTo>
                    <a:pt x="84251" y="1663928"/>
                  </a:lnTo>
                  <a:lnTo>
                    <a:pt x="124929" y="1680845"/>
                  </a:lnTo>
                  <a:lnTo>
                    <a:pt x="168490" y="1686598"/>
                  </a:lnTo>
                  <a:lnTo>
                    <a:pt x="168490" y="1686966"/>
                  </a:lnTo>
                  <a:lnTo>
                    <a:pt x="6696722" y="1686598"/>
                  </a:lnTo>
                  <a:lnTo>
                    <a:pt x="6740283" y="1680845"/>
                  </a:lnTo>
                  <a:lnTo>
                    <a:pt x="6780961" y="1663928"/>
                  </a:lnTo>
                  <a:lnTo>
                    <a:pt x="6815531" y="1637284"/>
                  </a:lnTo>
                  <a:lnTo>
                    <a:pt x="6842163" y="1602359"/>
                  </a:lnTo>
                  <a:lnTo>
                    <a:pt x="6859079" y="1561680"/>
                  </a:lnTo>
                  <a:lnTo>
                    <a:pt x="6864845" y="1518119"/>
                  </a:lnTo>
                  <a:lnTo>
                    <a:pt x="6865200" y="1518119"/>
                  </a:lnTo>
                  <a:lnTo>
                    <a:pt x="6864845" y="168478"/>
                  </a:lnTo>
                  <a:lnTo>
                    <a:pt x="6859079" y="124929"/>
                  </a:lnTo>
                  <a:lnTo>
                    <a:pt x="6842163" y="84239"/>
                  </a:lnTo>
                  <a:lnTo>
                    <a:pt x="6815531" y="49326"/>
                  </a:lnTo>
                  <a:lnTo>
                    <a:pt x="6780606" y="22682"/>
                  </a:lnTo>
                  <a:lnTo>
                    <a:pt x="6739928" y="5765"/>
                  </a:lnTo>
                  <a:lnTo>
                    <a:pt x="6705003" y="368"/>
                  </a:lnTo>
                  <a:lnTo>
                    <a:pt x="669636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5151234" y="2513876"/>
              <a:ext cx="6865620" cy="1687195"/>
            </a:xfrm>
            <a:custGeom>
              <a:avLst/>
              <a:gdLst/>
              <a:ahLst/>
              <a:cxnLst/>
              <a:rect l="l" t="t" r="r" b="b"/>
              <a:pathLst>
                <a:path w="6865620" h="1687195">
                  <a:moveTo>
                    <a:pt x="0" y="168478"/>
                  </a:moveTo>
                  <a:lnTo>
                    <a:pt x="368" y="159842"/>
                  </a:lnTo>
                  <a:lnTo>
                    <a:pt x="1079" y="150837"/>
                  </a:lnTo>
                  <a:lnTo>
                    <a:pt x="11163" y="108000"/>
                  </a:lnTo>
                  <a:lnTo>
                    <a:pt x="32042" y="69481"/>
                  </a:lnTo>
                  <a:lnTo>
                    <a:pt x="62280" y="37439"/>
                  </a:lnTo>
                  <a:lnTo>
                    <a:pt x="100088" y="14401"/>
                  </a:lnTo>
                  <a:lnTo>
                    <a:pt x="142201" y="2159"/>
                  </a:lnTo>
                  <a:lnTo>
                    <a:pt x="168490" y="0"/>
                  </a:lnTo>
                  <a:lnTo>
                    <a:pt x="6696367" y="0"/>
                  </a:lnTo>
                  <a:lnTo>
                    <a:pt x="6739928" y="5765"/>
                  </a:lnTo>
                  <a:lnTo>
                    <a:pt x="6780606" y="22682"/>
                  </a:lnTo>
                  <a:lnTo>
                    <a:pt x="6815531" y="49326"/>
                  </a:lnTo>
                  <a:lnTo>
                    <a:pt x="6842163" y="84239"/>
                  </a:lnTo>
                  <a:lnTo>
                    <a:pt x="6859079" y="124929"/>
                  </a:lnTo>
                  <a:lnTo>
                    <a:pt x="6864845" y="168478"/>
                  </a:lnTo>
                  <a:lnTo>
                    <a:pt x="6865200" y="1518119"/>
                  </a:lnTo>
                  <a:lnTo>
                    <a:pt x="6864845" y="1518119"/>
                  </a:lnTo>
                  <a:lnTo>
                    <a:pt x="6864489" y="1526768"/>
                  </a:lnTo>
                  <a:lnTo>
                    <a:pt x="6856564" y="1569961"/>
                  </a:lnTo>
                  <a:lnTo>
                    <a:pt x="6837845" y="1609928"/>
                  </a:lnTo>
                  <a:lnTo>
                    <a:pt x="6809409" y="1643049"/>
                  </a:lnTo>
                  <a:lnTo>
                    <a:pt x="6773049" y="1668246"/>
                  </a:lnTo>
                  <a:lnTo>
                    <a:pt x="6731647" y="1683004"/>
                  </a:lnTo>
                  <a:lnTo>
                    <a:pt x="168490" y="1686966"/>
                  </a:lnTo>
                  <a:lnTo>
                    <a:pt x="168490" y="1686598"/>
                  </a:lnTo>
                  <a:lnTo>
                    <a:pt x="159842" y="1686242"/>
                  </a:lnTo>
                  <a:lnTo>
                    <a:pt x="116649" y="1678317"/>
                  </a:lnTo>
                  <a:lnTo>
                    <a:pt x="76682" y="1659597"/>
                  </a:lnTo>
                  <a:lnTo>
                    <a:pt x="43561" y="1631162"/>
                  </a:lnTo>
                  <a:lnTo>
                    <a:pt x="18364" y="1594802"/>
                  </a:lnTo>
                  <a:lnTo>
                    <a:pt x="3606" y="1553400"/>
                  </a:lnTo>
                  <a:lnTo>
                    <a:pt x="0" y="1518488"/>
                  </a:lnTo>
                  <a:lnTo>
                    <a:pt x="0" y="168478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6"/>
          <p:cNvGrpSpPr/>
          <p:nvPr/>
        </p:nvGrpSpPr>
        <p:grpSpPr>
          <a:xfrm>
            <a:off x="3000364" y="2357436"/>
            <a:ext cx="4643470" cy="1857388"/>
            <a:chOff x="3795660" y="3422344"/>
            <a:chExt cx="8235315" cy="2797810"/>
          </a:xfrm>
        </p:grpSpPr>
        <p:sp>
          <p:nvSpPr>
            <p:cNvPr id="14" name="object 17"/>
            <p:cNvSpPr/>
            <p:nvPr/>
          </p:nvSpPr>
          <p:spPr>
            <a:xfrm>
              <a:off x="3801960" y="3428644"/>
              <a:ext cx="1358265" cy="1941830"/>
            </a:xfrm>
            <a:custGeom>
              <a:avLst/>
              <a:gdLst/>
              <a:ahLst/>
              <a:cxnLst/>
              <a:rect l="l" t="t" r="r" b="b"/>
              <a:pathLst>
                <a:path w="1358264" h="1941829">
                  <a:moveTo>
                    <a:pt x="0" y="0"/>
                  </a:moveTo>
                  <a:lnTo>
                    <a:pt x="1357922" y="1941474"/>
                  </a:lnTo>
                </a:path>
              </a:pathLst>
            </a:custGeom>
            <a:ln w="125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/>
            <p:cNvSpPr/>
            <p:nvPr/>
          </p:nvSpPr>
          <p:spPr>
            <a:xfrm>
              <a:off x="5159159" y="4526280"/>
              <a:ext cx="6865620" cy="1687195"/>
            </a:xfrm>
            <a:custGeom>
              <a:avLst/>
              <a:gdLst/>
              <a:ahLst/>
              <a:cxnLst/>
              <a:rect l="l" t="t" r="r" b="b"/>
              <a:pathLst>
                <a:path w="6865620" h="1687195">
                  <a:moveTo>
                    <a:pt x="6696367" y="0"/>
                  </a:moveTo>
                  <a:lnTo>
                    <a:pt x="168478" y="0"/>
                  </a:lnTo>
                  <a:lnTo>
                    <a:pt x="159842" y="355"/>
                  </a:lnTo>
                  <a:lnTo>
                    <a:pt x="116281" y="8280"/>
                  </a:lnTo>
                  <a:lnTo>
                    <a:pt x="76682" y="27355"/>
                  </a:lnTo>
                  <a:lnTo>
                    <a:pt x="43205" y="55803"/>
                  </a:lnTo>
                  <a:lnTo>
                    <a:pt x="18364" y="92163"/>
                  </a:lnTo>
                  <a:lnTo>
                    <a:pt x="3606" y="133565"/>
                  </a:lnTo>
                  <a:lnTo>
                    <a:pt x="0" y="168478"/>
                  </a:lnTo>
                  <a:lnTo>
                    <a:pt x="0" y="1518475"/>
                  </a:lnTo>
                  <a:lnTo>
                    <a:pt x="5765" y="1562036"/>
                  </a:lnTo>
                  <a:lnTo>
                    <a:pt x="22682" y="1602714"/>
                  </a:lnTo>
                  <a:lnTo>
                    <a:pt x="49326" y="1637284"/>
                  </a:lnTo>
                  <a:lnTo>
                    <a:pt x="84239" y="1663915"/>
                  </a:lnTo>
                  <a:lnTo>
                    <a:pt x="124917" y="1680845"/>
                  </a:lnTo>
                  <a:lnTo>
                    <a:pt x="168478" y="1686598"/>
                  </a:lnTo>
                  <a:lnTo>
                    <a:pt x="168478" y="1686953"/>
                  </a:lnTo>
                  <a:lnTo>
                    <a:pt x="6696722" y="1686598"/>
                  </a:lnTo>
                  <a:lnTo>
                    <a:pt x="6740283" y="1680845"/>
                  </a:lnTo>
                  <a:lnTo>
                    <a:pt x="6780961" y="1663915"/>
                  </a:lnTo>
                  <a:lnTo>
                    <a:pt x="6815518" y="1637284"/>
                  </a:lnTo>
                  <a:lnTo>
                    <a:pt x="6842163" y="1602359"/>
                  </a:lnTo>
                  <a:lnTo>
                    <a:pt x="6859079" y="1561680"/>
                  </a:lnTo>
                  <a:lnTo>
                    <a:pt x="6864845" y="1518119"/>
                  </a:lnTo>
                  <a:lnTo>
                    <a:pt x="6865200" y="1518119"/>
                  </a:lnTo>
                  <a:lnTo>
                    <a:pt x="6864845" y="168478"/>
                  </a:lnTo>
                  <a:lnTo>
                    <a:pt x="6859079" y="124917"/>
                  </a:lnTo>
                  <a:lnTo>
                    <a:pt x="6842163" y="84239"/>
                  </a:lnTo>
                  <a:lnTo>
                    <a:pt x="6815518" y="49314"/>
                  </a:lnTo>
                  <a:lnTo>
                    <a:pt x="6780606" y="22682"/>
                  </a:lnTo>
                  <a:lnTo>
                    <a:pt x="6739915" y="5765"/>
                  </a:lnTo>
                  <a:lnTo>
                    <a:pt x="6705003" y="355"/>
                  </a:lnTo>
                  <a:lnTo>
                    <a:pt x="669636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/>
            <p:cNvSpPr/>
            <p:nvPr/>
          </p:nvSpPr>
          <p:spPr>
            <a:xfrm>
              <a:off x="5159159" y="4526280"/>
              <a:ext cx="6865620" cy="1687195"/>
            </a:xfrm>
            <a:custGeom>
              <a:avLst/>
              <a:gdLst/>
              <a:ahLst/>
              <a:cxnLst/>
              <a:rect l="l" t="t" r="r" b="b"/>
              <a:pathLst>
                <a:path w="6865620" h="1687195">
                  <a:moveTo>
                    <a:pt x="0" y="168478"/>
                  </a:moveTo>
                  <a:lnTo>
                    <a:pt x="355" y="159842"/>
                  </a:lnTo>
                  <a:lnTo>
                    <a:pt x="1079" y="150837"/>
                  </a:lnTo>
                  <a:lnTo>
                    <a:pt x="11163" y="108000"/>
                  </a:lnTo>
                  <a:lnTo>
                    <a:pt x="32042" y="69481"/>
                  </a:lnTo>
                  <a:lnTo>
                    <a:pt x="62280" y="37439"/>
                  </a:lnTo>
                  <a:lnTo>
                    <a:pt x="100075" y="14401"/>
                  </a:lnTo>
                  <a:lnTo>
                    <a:pt x="142201" y="2159"/>
                  </a:lnTo>
                  <a:lnTo>
                    <a:pt x="168478" y="0"/>
                  </a:lnTo>
                  <a:lnTo>
                    <a:pt x="6696367" y="0"/>
                  </a:lnTo>
                  <a:lnTo>
                    <a:pt x="6739915" y="5765"/>
                  </a:lnTo>
                  <a:lnTo>
                    <a:pt x="6780606" y="22682"/>
                  </a:lnTo>
                  <a:lnTo>
                    <a:pt x="6815518" y="49314"/>
                  </a:lnTo>
                  <a:lnTo>
                    <a:pt x="6842163" y="84239"/>
                  </a:lnTo>
                  <a:lnTo>
                    <a:pt x="6859079" y="124917"/>
                  </a:lnTo>
                  <a:lnTo>
                    <a:pt x="6864845" y="168478"/>
                  </a:lnTo>
                  <a:lnTo>
                    <a:pt x="6865200" y="1518119"/>
                  </a:lnTo>
                  <a:lnTo>
                    <a:pt x="6864845" y="1518119"/>
                  </a:lnTo>
                  <a:lnTo>
                    <a:pt x="6864477" y="1526755"/>
                  </a:lnTo>
                  <a:lnTo>
                    <a:pt x="6856564" y="1569961"/>
                  </a:lnTo>
                  <a:lnTo>
                    <a:pt x="6837845" y="1609915"/>
                  </a:lnTo>
                  <a:lnTo>
                    <a:pt x="6809397" y="1643037"/>
                  </a:lnTo>
                  <a:lnTo>
                    <a:pt x="6773036" y="1668233"/>
                  </a:lnTo>
                  <a:lnTo>
                    <a:pt x="6731634" y="1683004"/>
                  </a:lnTo>
                  <a:lnTo>
                    <a:pt x="168478" y="1686953"/>
                  </a:lnTo>
                  <a:lnTo>
                    <a:pt x="168478" y="1686598"/>
                  </a:lnTo>
                  <a:lnTo>
                    <a:pt x="159842" y="1686242"/>
                  </a:lnTo>
                  <a:lnTo>
                    <a:pt x="116636" y="1678317"/>
                  </a:lnTo>
                  <a:lnTo>
                    <a:pt x="76682" y="1659597"/>
                  </a:lnTo>
                  <a:lnTo>
                    <a:pt x="43561" y="1631162"/>
                  </a:lnTo>
                  <a:lnTo>
                    <a:pt x="18364" y="1594802"/>
                  </a:lnTo>
                  <a:lnTo>
                    <a:pt x="3606" y="1553400"/>
                  </a:lnTo>
                  <a:lnTo>
                    <a:pt x="0" y="1518475"/>
                  </a:lnTo>
                  <a:lnTo>
                    <a:pt x="0" y="168478"/>
                  </a:lnTo>
                  <a:close/>
                </a:path>
              </a:pathLst>
            </a:custGeom>
            <a:ln w="125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214810" y="571486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spc="-5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lang="id-ID" sz="2000" b="1" spc="-15" dirty="0">
                <a:solidFill>
                  <a:srgbClr val="FFFFFF"/>
                </a:solidFill>
                <a:latin typeface="Calibri"/>
                <a:cs typeface="Calibri"/>
              </a:rPr>
              <a:t>Intervensi </a:t>
            </a:r>
            <a:r>
              <a:rPr lang="id-ID" sz="2000" b="1" spc="-5" dirty="0">
                <a:solidFill>
                  <a:srgbClr val="FFFFFF"/>
                </a:solidFill>
                <a:latin typeface="Calibri"/>
                <a:cs typeface="Calibri"/>
              </a:rPr>
              <a:t>disetujui (oleh </a:t>
            </a:r>
            <a:r>
              <a:rPr lang="id-ID" sz="2000" b="1" spc="-9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2000" b="1" spc="-15" dirty="0">
                <a:solidFill>
                  <a:srgbClr val="FFFFFF"/>
                </a:solidFill>
                <a:latin typeface="Calibri"/>
                <a:cs typeface="Calibri"/>
              </a:rPr>
              <a:t>dokter </a:t>
            </a:r>
            <a:r>
              <a:rPr lang="id-ID" sz="2000" b="1" spc="-25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lang="id-ID" sz="2000" b="1" spc="-5" dirty="0">
                <a:solidFill>
                  <a:srgbClr val="FFFFFF"/>
                </a:solidFill>
                <a:latin typeface="Calibri"/>
                <a:cs typeface="Calibri"/>
              </a:rPr>
              <a:t> pasien)</a:t>
            </a:r>
            <a:endParaRPr lang="id-ID" sz="2000" dirty="0"/>
          </a:p>
        </p:txBody>
      </p:sp>
      <p:sp>
        <p:nvSpPr>
          <p:cNvPr id="19" name="Rectangle 18"/>
          <p:cNvSpPr/>
          <p:nvPr/>
        </p:nvSpPr>
        <p:spPr>
          <a:xfrm>
            <a:off x="4143372" y="192880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b="1" spc="-5" dirty="0">
                <a:solidFill>
                  <a:srgbClr val="FFFFFF"/>
                </a:solidFill>
                <a:latin typeface="Calibri"/>
                <a:cs typeface="Calibri"/>
              </a:rPr>
              <a:t>2.Intervensi tidak setujui (oleh dokter atau pasien )</a:t>
            </a:r>
            <a:endParaRPr lang="id-ID" sz="1800" dirty="0"/>
          </a:p>
        </p:txBody>
      </p:sp>
      <p:sp>
        <p:nvSpPr>
          <p:cNvPr id="20" name="Rectangle 19"/>
          <p:cNvSpPr/>
          <p:nvPr/>
        </p:nvSpPr>
        <p:spPr>
          <a:xfrm>
            <a:off x="4143372" y="3429006"/>
            <a:ext cx="321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spc="-5" dirty="0">
                <a:solidFill>
                  <a:srgbClr val="FFFFFF"/>
                </a:solidFill>
                <a:latin typeface="Calibri"/>
                <a:cs typeface="Calibri"/>
              </a:rPr>
              <a:t>3.Lainnya </a:t>
            </a:r>
            <a:endParaRPr lang="id-ID" sz="2000" dirty="0"/>
          </a:p>
        </p:txBody>
      </p:sp>
      <p:sp>
        <p:nvSpPr>
          <p:cNvPr id="21" name="Rectangle 20"/>
          <p:cNvSpPr/>
          <p:nvPr/>
        </p:nvSpPr>
        <p:spPr>
          <a:xfrm>
            <a:off x="714348" y="2143122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2000" b="1" spc="-10" dirty="0">
                <a:solidFill>
                  <a:srgbClr val="FFFFFF"/>
                </a:solidFill>
                <a:latin typeface="Calibri"/>
                <a:cs typeface="Calibri"/>
              </a:rPr>
              <a:t>Acceptances</a:t>
            </a:r>
            <a:endParaRPr lang="id-ID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34"/>
            <a:ext cx="7586409" cy="4214842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2571737" y="2000246"/>
            <a:ext cx="1643073" cy="692496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175895">
              <a:spcBef>
                <a:spcPts val="359"/>
              </a:spcBef>
            </a:pPr>
            <a:r>
              <a:rPr b="1" spc="-1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1. Intervensi </a:t>
            </a:r>
            <a:r>
              <a:rPr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disetujui </a:t>
            </a:r>
            <a:r>
              <a:rPr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(oleh</a:t>
            </a:r>
            <a:r>
              <a:rPr b="1" spc="-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dokter</a:t>
            </a:r>
            <a:r>
              <a:rPr b="1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atau</a:t>
            </a:r>
            <a:r>
              <a:rPr b="1" spc="-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pasien)</a:t>
            </a:r>
            <a:endParaRPr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5143504" y="428610"/>
            <a:ext cx="3005216" cy="73093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94640">
              <a:lnSpc>
                <a:spcPts val="2590"/>
              </a:lnSpc>
              <a:spcBef>
                <a:spcPts val="42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Intervensi disetujui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diimplementasikan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seluruhnya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072066" y="1500180"/>
            <a:ext cx="2928958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94640">
              <a:lnSpc>
                <a:spcPts val="2590"/>
              </a:lnSpc>
              <a:spcBef>
                <a:spcPts val="42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-5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Intervensi disetujui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>
                <a:solidFill>
                  <a:srgbClr val="FFFFFF"/>
                </a:solidFill>
                <a:latin typeface="Calibri"/>
                <a:cs typeface="Calibri"/>
              </a:rPr>
              <a:t>diimplementasikan</a:t>
            </a:r>
            <a:r>
              <a:rPr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>
                <a:solidFill>
                  <a:srgbClr val="FFFFFF"/>
                </a:solidFill>
                <a:latin typeface="Calibri"/>
                <a:cs typeface="Calibri"/>
              </a:rPr>
              <a:t>sebagian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5072066" y="2571750"/>
            <a:ext cx="3143272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94640">
              <a:lnSpc>
                <a:spcPts val="2590"/>
              </a:lnSpc>
              <a:spcBef>
                <a:spcPts val="42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-5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>
                <a:solidFill>
                  <a:srgbClr val="FFFFFF"/>
                </a:solidFill>
                <a:latin typeface="Calibri"/>
                <a:cs typeface="Calibri"/>
              </a:rPr>
              <a:t>mplementasi disetujui tapi tidak di implementasikan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5000628" y="3643320"/>
            <a:ext cx="3286148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94640">
              <a:lnSpc>
                <a:spcPts val="2590"/>
              </a:lnSpc>
              <a:spcBef>
                <a:spcPts val="42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600" spc="-5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Intervensi disetujui </a:t>
            </a:r>
            <a:r>
              <a:rPr sz="160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>
                <a:solidFill>
                  <a:srgbClr val="FFFFFF"/>
                </a:solidFill>
                <a:latin typeface="Calibri"/>
                <a:cs typeface="Calibri"/>
              </a:rPr>
              <a:t>implementasi belum diketahui 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2214560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b="1" spc="-10" dirty="0">
                <a:solidFill>
                  <a:srgbClr val="FFFFFF"/>
                </a:solidFill>
                <a:latin typeface="Calibri"/>
                <a:cs typeface="Calibri"/>
              </a:rPr>
              <a:t>Acceptances</a:t>
            </a:r>
            <a:endParaRPr lang="id-ID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34"/>
            <a:ext cx="7586409" cy="4214842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2571737" y="2000246"/>
            <a:ext cx="1643073" cy="959236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175895">
              <a:spcBef>
                <a:spcPts val="359"/>
              </a:spcBef>
            </a:pPr>
            <a:r>
              <a:rPr lang="sv-SE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2. </a:t>
            </a:r>
            <a:r>
              <a:rPr lang="sv-SE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Intervensi tidak disetujui </a:t>
            </a:r>
            <a:r>
              <a:rPr lang="sv-SE" b="1" spc="-53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sv-SE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(oleh</a:t>
            </a:r>
            <a:r>
              <a:rPr lang="sv-SE" b="1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sv-SE" b="1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dokter</a:t>
            </a:r>
            <a:r>
              <a:rPr lang="sv-SE" b="1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sv-SE" b="1" spc="-1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atau </a:t>
            </a:r>
            <a:r>
              <a:rPr lang="sv-SE" b="1" spc="-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pasien)</a:t>
            </a:r>
            <a:endParaRPr lang="sv-SE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indent="175895">
              <a:spcBef>
                <a:spcPts val="359"/>
              </a:spcBef>
            </a:pPr>
            <a:endParaRPr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5143504" y="428610"/>
            <a:ext cx="3005216" cy="69211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94640">
              <a:lnSpc>
                <a:spcPts val="2590"/>
              </a:lnSpc>
              <a:spcBef>
                <a:spcPts val="425"/>
              </a:spcBef>
            </a:pPr>
            <a:r>
              <a:rPr lang="id-ID" sz="1600" spc="-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lang="id-ID" sz="1600" spc="-15" dirty="0">
                <a:solidFill>
                  <a:srgbClr val="FFFFFF"/>
                </a:solidFill>
                <a:latin typeface="Calibri"/>
                <a:cs typeface="Calibri"/>
              </a:rPr>
              <a:t> Intervensi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 tidak</a:t>
            </a:r>
            <a:r>
              <a:rPr lang="id-ID"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disetujui, </a:t>
            </a:r>
            <a:r>
              <a:rPr lang="id-ID" sz="16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lang="id-ID" sz="1600" spc="-15" dirty="0">
                <a:solidFill>
                  <a:srgbClr val="FFFFFF"/>
                </a:solidFill>
                <a:latin typeface="Calibri"/>
                <a:cs typeface="Calibri"/>
              </a:rPr>
              <a:t>dapat </a:t>
            </a:r>
            <a:r>
              <a:rPr lang="id-ID" sz="1600" spc="-20" dirty="0">
                <a:solidFill>
                  <a:srgbClr val="FFFFFF"/>
                </a:solidFill>
                <a:latin typeface="Calibri"/>
                <a:cs typeface="Calibri"/>
              </a:rPr>
              <a:t>diterapkan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000628" y="1714494"/>
            <a:ext cx="2928958" cy="30072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1600" spc="-5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lang="id-ID"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600" spc="-5" dirty="0">
                <a:solidFill>
                  <a:srgbClr val="FFFFFF"/>
                </a:solidFill>
                <a:latin typeface="Calibri"/>
                <a:cs typeface="Calibri"/>
              </a:rPr>
              <a:t>Alasan</a:t>
            </a:r>
            <a:r>
              <a:rPr lang="id-ID"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lang="id-ID"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diterima</a:t>
            </a:r>
            <a:endParaRPr lang="id-ID" sz="1600" dirty="0">
              <a:latin typeface="Calibri"/>
              <a:cs typeface="Calibri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929190" y="2714626"/>
            <a:ext cx="3143272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94640">
              <a:lnSpc>
                <a:spcPts val="2590"/>
              </a:lnSpc>
              <a:spcBef>
                <a:spcPts val="42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-5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Alasan lain 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929190" y="3714758"/>
            <a:ext cx="3286148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294640">
              <a:lnSpc>
                <a:spcPts val="2590"/>
              </a:lnSpc>
              <a:spcBef>
                <a:spcPts val="42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600" spc="-5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>
                <a:solidFill>
                  <a:srgbClr val="FFFFFF"/>
                </a:solidFill>
                <a:latin typeface="Calibri"/>
                <a:cs typeface="Calibri"/>
              </a:rPr>
              <a:t>idak ada alasan yang jelas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2214560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b="1" spc="-10" dirty="0">
                <a:solidFill>
                  <a:srgbClr val="FFFFFF"/>
                </a:solidFill>
                <a:latin typeface="Calibri"/>
                <a:cs typeface="Calibri"/>
              </a:rPr>
              <a:t>Acceptances</a:t>
            </a:r>
            <a:endParaRPr lang="id-ID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61"/>
          <p:cNvSpPr/>
          <p:nvPr/>
        </p:nvSpPr>
        <p:spPr>
          <a:xfrm>
            <a:off x="8072462" y="142858"/>
            <a:ext cx="889800" cy="8898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34" name="Google Shape;1634;p61"/>
          <p:cNvSpPr txBox="1">
            <a:spLocks noGrp="1"/>
          </p:cNvSpPr>
          <p:nvPr>
            <p:ph type="title" idx="2"/>
          </p:nvPr>
        </p:nvSpPr>
        <p:spPr>
          <a:xfrm>
            <a:off x="4959475" y="2319600"/>
            <a:ext cx="34605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grpSp>
        <p:nvGrpSpPr>
          <p:cNvPr id="1636" name="Google Shape;1636;p61"/>
          <p:cNvGrpSpPr/>
          <p:nvPr/>
        </p:nvGrpSpPr>
        <p:grpSpPr>
          <a:xfrm>
            <a:off x="142844" y="285734"/>
            <a:ext cx="458952" cy="481670"/>
            <a:chOff x="3888875" y="4145300"/>
            <a:chExt cx="495950" cy="523725"/>
          </a:xfrm>
        </p:grpSpPr>
        <p:sp>
          <p:nvSpPr>
            <p:cNvPr id="1637" name="Google Shape;1637;p61"/>
            <p:cNvSpPr/>
            <p:nvPr/>
          </p:nvSpPr>
          <p:spPr>
            <a:xfrm>
              <a:off x="3888875" y="4145300"/>
              <a:ext cx="495850" cy="523700"/>
            </a:xfrm>
            <a:custGeom>
              <a:avLst/>
              <a:gdLst/>
              <a:ahLst/>
              <a:cxnLst/>
              <a:rect l="l" t="t" r="r" b="b"/>
              <a:pathLst>
                <a:path w="19834" h="20948" extrusionOk="0">
                  <a:moveTo>
                    <a:pt x="9919" y="1"/>
                  </a:moveTo>
                  <a:cubicBezTo>
                    <a:pt x="9788" y="1"/>
                    <a:pt x="9657" y="26"/>
                    <a:pt x="9534" y="77"/>
                  </a:cubicBezTo>
                  <a:lnTo>
                    <a:pt x="1620" y="3356"/>
                  </a:lnTo>
                  <a:cubicBezTo>
                    <a:pt x="1290" y="3490"/>
                    <a:pt x="1060" y="3788"/>
                    <a:pt x="1008" y="4138"/>
                  </a:cubicBezTo>
                  <a:cubicBezTo>
                    <a:pt x="658" y="6495"/>
                    <a:pt x="0" y="15554"/>
                    <a:pt x="9429" y="20820"/>
                  </a:cubicBezTo>
                  <a:cubicBezTo>
                    <a:pt x="9581" y="20905"/>
                    <a:pt x="9750" y="20948"/>
                    <a:pt x="9919" y="20948"/>
                  </a:cubicBezTo>
                  <a:cubicBezTo>
                    <a:pt x="10087" y="20948"/>
                    <a:pt x="10256" y="20905"/>
                    <a:pt x="10408" y="20820"/>
                  </a:cubicBezTo>
                  <a:cubicBezTo>
                    <a:pt x="19834" y="15554"/>
                    <a:pt x="19179" y="6495"/>
                    <a:pt x="18829" y="4138"/>
                  </a:cubicBezTo>
                  <a:cubicBezTo>
                    <a:pt x="18777" y="3788"/>
                    <a:pt x="18548" y="3490"/>
                    <a:pt x="18220" y="3356"/>
                  </a:cubicBezTo>
                  <a:lnTo>
                    <a:pt x="10306" y="77"/>
                  </a:lnTo>
                  <a:cubicBezTo>
                    <a:pt x="10182" y="26"/>
                    <a:pt x="10050" y="1"/>
                    <a:pt x="9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4113700" y="4145300"/>
              <a:ext cx="271125" cy="523725"/>
            </a:xfrm>
            <a:custGeom>
              <a:avLst/>
              <a:gdLst/>
              <a:ahLst/>
              <a:cxnLst/>
              <a:rect l="l" t="t" r="r" b="b"/>
              <a:pathLst>
                <a:path w="10845" h="20949" extrusionOk="0">
                  <a:moveTo>
                    <a:pt x="926" y="1"/>
                  </a:moveTo>
                  <a:cubicBezTo>
                    <a:pt x="795" y="1"/>
                    <a:pt x="664" y="26"/>
                    <a:pt x="541" y="77"/>
                  </a:cubicBezTo>
                  <a:lnTo>
                    <a:pt x="1" y="303"/>
                  </a:lnTo>
                  <a:cubicBezTo>
                    <a:pt x="33" y="299"/>
                    <a:pt x="65" y="298"/>
                    <a:pt x="97" y="298"/>
                  </a:cubicBezTo>
                  <a:cubicBezTo>
                    <a:pt x="228" y="298"/>
                    <a:pt x="358" y="324"/>
                    <a:pt x="482" y="375"/>
                  </a:cubicBezTo>
                  <a:lnTo>
                    <a:pt x="8396" y="3651"/>
                  </a:lnTo>
                  <a:cubicBezTo>
                    <a:pt x="8723" y="3788"/>
                    <a:pt x="8956" y="4086"/>
                    <a:pt x="9008" y="4436"/>
                  </a:cubicBezTo>
                  <a:cubicBezTo>
                    <a:pt x="9352" y="6766"/>
                    <a:pt x="10000" y="15659"/>
                    <a:pt x="885" y="20948"/>
                  </a:cubicBezTo>
                  <a:cubicBezTo>
                    <a:pt x="897" y="20948"/>
                    <a:pt x="909" y="20948"/>
                    <a:pt x="921" y="20948"/>
                  </a:cubicBezTo>
                  <a:cubicBezTo>
                    <a:pt x="1093" y="20948"/>
                    <a:pt x="1265" y="20906"/>
                    <a:pt x="1415" y="20820"/>
                  </a:cubicBezTo>
                  <a:cubicBezTo>
                    <a:pt x="10844" y="15554"/>
                    <a:pt x="10186" y="6495"/>
                    <a:pt x="9836" y="4138"/>
                  </a:cubicBezTo>
                  <a:cubicBezTo>
                    <a:pt x="9787" y="3788"/>
                    <a:pt x="9555" y="3490"/>
                    <a:pt x="9227" y="3356"/>
                  </a:cubicBezTo>
                  <a:lnTo>
                    <a:pt x="1313" y="77"/>
                  </a:lnTo>
                  <a:cubicBezTo>
                    <a:pt x="1189" y="26"/>
                    <a:pt x="1057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3937800" y="4199925"/>
              <a:ext cx="398250" cy="414475"/>
            </a:xfrm>
            <a:custGeom>
              <a:avLst/>
              <a:gdLst/>
              <a:ahLst/>
              <a:cxnLst/>
              <a:rect l="l" t="t" r="r" b="b"/>
              <a:pathLst>
                <a:path w="15930" h="16579" extrusionOk="0">
                  <a:moveTo>
                    <a:pt x="7963" y="0"/>
                  </a:moveTo>
                  <a:cubicBezTo>
                    <a:pt x="7858" y="0"/>
                    <a:pt x="7752" y="21"/>
                    <a:pt x="7652" y="62"/>
                  </a:cubicBezTo>
                  <a:lnTo>
                    <a:pt x="1300" y="2654"/>
                  </a:lnTo>
                  <a:cubicBezTo>
                    <a:pt x="1038" y="2758"/>
                    <a:pt x="851" y="2994"/>
                    <a:pt x="809" y="3276"/>
                  </a:cubicBezTo>
                  <a:cubicBezTo>
                    <a:pt x="527" y="5141"/>
                    <a:pt x="0" y="12309"/>
                    <a:pt x="7570" y="16478"/>
                  </a:cubicBezTo>
                  <a:cubicBezTo>
                    <a:pt x="7693" y="16545"/>
                    <a:pt x="7829" y="16579"/>
                    <a:pt x="7964" y="16579"/>
                  </a:cubicBezTo>
                  <a:cubicBezTo>
                    <a:pt x="8100" y="16579"/>
                    <a:pt x="8235" y="16545"/>
                    <a:pt x="8356" y="16478"/>
                  </a:cubicBezTo>
                  <a:cubicBezTo>
                    <a:pt x="15929" y="12309"/>
                    <a:pt x="15403" y="5141"/>
                    <a:pt x="15121" y="3276"/>
                  </a:cubicBezTo>
                  <a:cubicBezTo>
                    <a:pt x="15079" y="2994"/>
                    <a:pt x="14892" y="2758"/>
                    <a:pt x="14627" y="2654"/>
                  </a:cubicBezTo>
                  <a:lnTo>
                    <a:pt x="8271" y="62"/>
                  </a:lnTo>
                  <a:cubicBezTo>
                    <a:pt x="8173" y="21"/>
                    <a:pt x="8068" y="0"/>
                    <a:pt x="79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1"/>
            <p:cNvSpPr/>
            <p:nvPr/>
          </p:nvSpPr>
          <p:spPr>
            <a:xfrm>
              <a:off x="4126075" y="4260275"/>
              <a:ext cx="209900" cy="354125"/>
            </a:xfrm>
            <a:custGeom>
              <a:avLst/>
              <a:gdLst/>
              <a:ahLst/>
              <a:cxnLst/>
              <a:rect l="l" t="t" r="r" b="b"/>
              <a:pathLst>
                <a:path w="8396" h="14165" extrusionOk="0">
                  <a:moveTo>
                    <a:pt x="6513" y="1"/>
                  </a:moveTo>
                  <a:lnTo>
                    <a:pt x="6513" y="1"/>
                  </a:lnTo>
                  <a:cubicBezTo>
                    <a:pt x="6631" y="125"/>
                    <a:pt x="6710" y="286"/>
                    <a:pt x="6736" y="456"/>
                  </a:cubicBezTo>
                  <a:cubicBezTo>
                    <a:pt x="7014" y="2374"/>
                    <a:pt x="7541" y="9747"/>
                    <a:pt x="0" y="14045"/>
                  </a:cubicBezTo>
                  <a:cubicBezTo>
                    <a:pt x="13" y="14051"/>
                    <a:pt x="26" y="14058"/>
                    <a:pt x="39" y="14064"/>
                  </a:cubicBezTo>
                  <a:cubicBezTo>
                    <a:pt x="161" y="14131"/>
                    <a:pt x="296" y="14165"/>
                    <a:pt x="431" y="14165"/>
                  </a:cubicBezTo>
                  <a:cubicBezTo>
                    <a:pt x="566" y="14165"/>
                    <a:pt x="702" y="14131"/>
                    <a:pt x="825" y="14064"/>
                  </a:cubicBezTo>
                  <a:cubicBezTo>
                    <a:pt x="8395" y="9895"/>
                    <a:pt x="7868" y="2724"/>
                    <a:pt x="7590" y="862"/>
                  </a:cubicBezTo>
                  <a:cubicBezTo>
                    <a:pt x="7544" y="583"/>
                    <a:pt x="7358" y="344"/>
                    <a:pt x="7099" y="240"/>
                  </a:cubicBezTo>
                  <a:lnTo>
                    <a:pt x="65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1"/>
            <p:cNvSpPr/>
            <p:nvPr/>
          </p:nvSpPr>
          <p:spPr>
            <a:xfrm>
              <a:off x="4048000" y="4319275"/>
              <a:ext cx="177025" cy="176025"/>
            </a:xfrm>
            <a:custGeom>
              <a:avLst/>
              <a:gdLst/>
              <a:ahLst/>
              <a:cxnLst/>
              <a:rect l="l" t="t" r="r" b="b"/>
              <a:pathLst>
                <a:path w="7081" h="7041" extrusionOk="0">
                  <a:moveTo>
                    <a:pt x="2914" y="1"/>
                  </a:moveTo>
                  <a:cubicBezTo>
                    <a:pt x="2639" y="1"/>
                    <a:pt x="2416" y="223"/>
                    <a:pt x="2416" y="495"/>
                  </a:cubicBezTo>
                  <a:lnTo>
                    <a:pt x="2416" y="1866"/>
                  </a:lnTo>
                  <a:cubicBezTo>
                    <a:pt x="2416" y="2144"/>
                    <a:pt x="2190" y="2373"/>
                    <a:pt x="1912" y="2377"/>
                  </a:cubicBezTo>
                  <a:lnTo>
                    <a:pt x="505" y="2377"/>
                  </a:lnTo>
                  <a:cubicBezTo>
                    <a:pt x="223" y="2377"/>
                    <a:pt x="1" y="2602"/>
                    <a:pt x="1" y="2884"/>
                  </a:cubicBezTo>
                  <a:lnTo>
                    <a:pt x="1" y="4157"/>
                  </a:lnTo>
                  <a:cubicBezTo>
                    <a:pt x="1" y="4439"/>
                    <a:pt x="223" y="4664"/>
                    <a:pt x="505" y="4668"/>
                  </a:cubicBezTo>
                  <a:lnTo>
                    <a:pt x="1916" y="4668"/>
                  </a:lnTo>
                  <a:cubicBezTo>
                    <a:pt x="1918" y="4668"/>
                    <a:pt x="1919" y="4668"/>
                    <a:pt x="1921" y="4668"/>
                  </a:cubicBezTo>
                  <a:cubicBezTo>
                    <a:pt x="2194" y="4668"/>
                    <a:pt x="2413" y="4889"/>
                    <a:pt x="2416" y="5159"/>
                  </a:cubicBezTo>
                  <a:lnTo>
                    <a:pt x="2416" y="6546"/>
                  </a:lnTo>
                  <a:cubicBezTo>
                    <a:pt x="2416" y="6818"/>
                    <a:pt x="2639" y="7041"/>
                    <a:pt x="2914" y="7041"/>
                  </a:cubicBezTo>
                  <a:lnTo>
                    <a:pt x="4167" y="7041"/>
                  </a:lnTo>
                  <a:cubicBezTo>
                    <a:pt x="4439" y="7041"/>
                    <a:pt x="4665" y="6818"/>
                    <a:pt x="4665" y="6546"/>
                  </a:cubicBezTo>
                  <a:lnTo>
                    <a:pt x="4665" y="5123"/>
                  </a:lnTo>
                  <a:cubicBezTo>
                    <a:pt x="4665" y="4848"/>
                    <a:pt x="4891" y="4625"/>
                    <a:pt x="5169" y="4625"/>
                  </a:cubicBezTo>
                  <a:lnTo>
                    <a:pt x="6576" y="4625"/>
                  </a:lnTo>
                  <a:cubicBezTo>
                    <a:pt x="6854" y="4625"/>
                    <a:pt x="7077" y="4403"/>
                    <a:pt x="7080" y="4128"/>
                  </a:cubicBezTo>
                  <a:lnTo>
                    <a:pt x="7080" y="2874"/>
                  </a:lnTo>
                  <a:cubicBezTo>
                    <a:pt x="7077" y="2598"/>
                    <a:pt x="6858" y="2377"/>
                    <a:pt x="6582" y="2377"/>
                  </a:cubicBezTo>
                  <a:cubicBezTo>
                    <a:pt x="6580" y="2377"/>
                    <a:pt x="6578" y="2377"/>
                    <a:pt x="6576" y="2377"/>
                  </a:cubicBezTo>
                  <a:lnTo>
                    <a:pt x="5165" y="2377"/>
                  </a:lnTo>
                  <a:cubicBezTo>
                    <a:pt x="4891" y="2377"/>
                    <a:pt x="4665" y="2154"/>
                    <a:pt x="4665" y="1882"/>
                  </a:cubicBezTo>
                  <a:lnTo>
                    <a:pt x="4665" y="495"/>
                  </a:lnTo>
                  <a:cubicBezTo>
                    <a:pt x="4665" y="223"/>
                    <a:pt x="4439" y="1"/>
                    <a:pt x="4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4130825" y="4435950"/>
              <a:ext cx="46075" cy="59350"/>
            </a:xfrm>
            <a:custGeom>
              <a:avLst/>
              <a:gdLst/>
              <a:ahLst/>
              <a:cxnLst/>
              <a:rect l="l" t="t" r="r" b="b"/>
              <a:pathLst>
                <a:path w="1843" h="2374" extrusionOk="0">
                  <a:moveTo>
                    <a:pt x="943" y="1"/>
                  </a:moveTo>
                  <a:lnTo>
                    <a:pt x="946" y="4"/>
                  </a:lnTo>
                  <a:cubicBezTo>
                    <a:pt x="671" y="4"/>
                    <a:pt x="452" y="223"/>
                    <a:pt x="455" y="495"/>
                  </a:cubicBezTo>
                  <a:lnTo>
                    <a:pt x="455" y="1883"/>
                  </a:lnTo>
                  <a:cubicBezTo>
                    <a:pt x="455" y="2138"/>
                    <a:pt x="255" y="2354"/>
                    <a:pt x="0" y="2374"/>
                  </a:cubicBezTo>
                  <a:lnTo>
                    <a:pt x="861" y="2374"/>
                  </a:lnTo>
                  <a:cubicBezTo>
                    <a:pt x="1136" y="2374"/>
                    <a:pt x="1355" y="2151"/>
                    <a:pt x="1352" y="1879"/>
                  </a:cubicBezTo>
                  <a:lnTo>
                    <a:pt x="1352" y="492"/>
                  </a:lnTo>
                  <a:cubicBezTo>
                    <a:pt x="1352" y="220"/>
                    <a:pt x="1571" y="1"/>
                    <a:pt x="1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4130825" y="4319350"/>
              <a:ext cx="46075" cy="59350"/>
            </a:xfrm>
            <a:custGeom>
              <a:avLst/>
              <a:gdLst/>
              <a:ahLst/>
              <a:cxnLst/>
              <a:rect l="l" t="t" r="r" b="b"/>
              <a:pathLst>
                <a:path w="1843" h="2374" extrusionOk="0">
                  <a:moveTo>
                    <a:pt x="0" y="1"/>
                  </a:moveTo>
                  <a:cubicBezTo>
                    <a:pt x="255" y="20"/>
                    <a:pt x="455" y="236"/>
                    <a:pt x="452" y="492"/>
                  </a:cubicBezTo>
                  <a:lnTo>
                    <a:pt x="452" y="1879"/>
                  </a:lnTo>
                  <a:cubicBezTo>
                    <a:pt x="452" y="2151"/>
                    <a:pt x="671" y="2374"/>
                    <a:pt x="943" y="2374"/>
                  </a:cubicBezTo>
                  <a:lnTo>
                    <a:pt x="1843" y="2374"/>
                  </a:lnTo>
                  <a:cubicBezTo>
                    <a:pt x="1568" y="2374"/>
                    <a:pt x="1348" y="2151"/>
                    <a:pt x="1352" y="1879"/>
                  </a:cubicBezTo>
                  <a:lnTo>
                    <a:pt x="1352" y="492"/>
                  </a:lnTo>
                  <a:cubicBezTo>
                    <a:pt x="1352" y="220"/>
                    <a:pt x="1132" y="1"/>
                    <a:pt x="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4190125" y="4378675"/>
              <a:ext cx="34900" cy="56250"/>
            </a:xfrm>
            <a:custGeom>
              <a:avLst/>
              <a:gdLst/>
              <a:ahLst/>
              <a:cxnLst/>
              <a:rect l="l" t="t" r="r" b="b"/>
              <a:pathLst>
                <a:path w="1396" h="2250" extrusionOk="0">
                  <a:moveTo>
                    <a:pt x="1" y="1"/>
                  </a:moveTo>
                  <a:cubicBezTo>
                    <a:pt x="276" y="1"/>
                    <a:pt x="495" y="223"/>
                    <a:pt x="492" y="498"/>
                  </a:cubicBezTo>
                  <a:lnTo>
                    <a:pt x="492" y="1752"/>
                  </a:lnTo>
                  <a:cubicBezTo>
                    <a:pt x="495" y="2023"/>
                    <a:pt x="273" y="2246"/>
                    <a:pt x="1" y="2249"/>
                  </a:cubicBezTo>
                  <a:lnTo>
                    <a:pt x="901" y="2249"/>
                  </a:lnTo>
                  <a:cubicBezTo>
                    <a:pt x="1173" y="2246"/>
                    <a:pt x="1395" y="2023"/>
                    <a:pt x="1392" y="1752"/>
                  </a:cubicBezTo>
                  <a:lnTo>
                    <a:pt x="1392" y="498"/>
                  </a:lnTo>
                  <a:cubicBezTo>
                    <a:pt x="1395" y="223"/>
                    <a:pt x="1176" y="1"/>
                    <a:pt x="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5" name="Google Shape;1645;p61"/>
          <p:cNvGrpSpPr/>
          <p:nvPr/>
        </p:nvGrpSpPr>
        <p:grpSpPr>
          <a:xfrm>
            <a:off x="8358214" y="357172"/>
            <a:ext cx="348471" cy="479110"/>
            <a:chOff x="1054700" y="1799175"/>
            <a:chExt cx="373375" cy="524650"/>
          </a:xfrm>
        </p:grpSpPr>
        <p:sp>
          <p:nvSpPr>
            <p:cNvPr id="1646" name="Google Shape;1646;p61"/>
            <p:cNvSpPr/>
            <p:nvPr/>
          </p:nvSpPr>
          <p:spPr>
            <a:xfrm>
              <a:off x="1054700" y="1800150"/>
              <a:ext cx="373375" cy="523675"/>
            </a:xfrm>
            <a:custGeom>
              <a:avLst/>
              <a:gdLst/>
              <a:ahLst/>
              <a:cxnLst/>
              <a:rect l="l" t="t" r="r" b="b"/>
              <a:pathLst>
                <a:path w="14935" h="20947" extrusionOk="0">
                  <a:moveTo>
                    <a:pt x="1532" y="0"/>
                  </a:moveTo>
                  <a:cubicBezTo>
                    <a:pt x="688" y="0"/>
                    <a:pt x="1" y="688"/>
                    <a:pt x="1" y="1532"/>
                  </a:cubicBezTo>
                  <a:lnTo>
                    <a:pt x="1" y="19415"/>
                  </a:lnTo>
                  <a:cubicBezTo>
                    <a:pt x="1" y="20263"/>
                    <a:pt x="688" y="20947"/>
                    <a:pt x="1532" y="20947"/>
                  </a:cubicBezTo>
                  <a:lnTo>
                    <a:pt x="13403" y="20947"/>
                  </a:lnTo>
                  <a:cubicBezTo>
                    <a:pt x="14247" y="20947"/>
                    <a:pt x="14935" y="20263"/>
                    <a:pt x="14935" y="19415"/>
                  </a:cubicBezTo>
                  <a:lnTo>
                    <a:pt x="14935" y="1532"/>
                  </a:lnTo>
                  <a:cubicBezTo>
                    <a:pt x="14935" y="688"/>
                    <a:pt x="14247" y="4"/>
                    <a:pt x="13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1367600" y="1800150"/>
              <a:ext cx="60475" cy="523675"/>
            </a:xfrm>
            <a:custGeom>
              <a:avLst/>
              <a:gdLst/>
              <a:ahLst/>
              <a:cxnLst/>
              <a:rect l="l" t="t" r="r" b="b"/>
              <a:pathLst>
                <a:path w="2419" h="20947" extrusionOk="0">
                  <a:moveTo>
                    <a:pt x="0" y="0"/>
                  </a:moveTo>
                  <a:cubicBezTo>
                    <a:pt x="861" y="0"/>
                    <a:pt x="1558" y="688"/>
                    <a:pt x="1558" y="1532"/>
                  </a:cubicBezTo>
                  <a:lnTo>
                    <a:pt x="1558" y="19415"/>
                  </a:lnTo>
                  <a:cubicBezTo>
                    <a:pt x="1558" y="20263"/>
                    <a:pt x="861" y="20947"/>
                    <a:pt x="0" y="20947"/>
                  </a:cubicBezTo>
                  <a:lnTo>
                    <a:pt x="858" y="20947"/>
                  </a:lnTo>
                  <a:cubicBezTo>
                    <a:pt x="1718" y="20947"/>
                    <a:pt x="2419" y="20263"/>
                    <a:pt x="2419" y="19415"/>
                  </a:cubicBezTo>
                  <a:lnTo>
                    <a:pt x="2419" y="1532"/>
                  </a:lnTo>
                  <a:cubicBezTo>
                    <a:pt x="2419" y="688"/>
                    <a:pt x="1731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1"/>
            <p:cNvSpPr/>
            <p:nvPr/>
          </p:nvSpPr>
          <p:spPr>
            <a:xfrm>
              <a:off x="1170475" y="1799175"/>
              <a:ext cx="141900" cy="36825"/>
            </a:xfrm>
            <a:custGeom>
              <a:avLst/>
              <a:gdLst/>
              <a:ahLst/>
              <a:cxnLst/>
              <a:rect l="l" t="t" r="r" b="b"/>
              <a:pathLst>
                <a:path w="5676" h="1473" extrusionOk="0">
                  <a:moveTo>
                    <a:pt x="5676" y="0"/>
                  </a:moveTo>
                  <a:lnTo>
                    <a:pt x="2825" y="39"/>
                  </a:lnTo>
                  <a:lnTo>
                    <a:pt x="1" y="39"/>
                  </a:lnTo>
                  <a:lnTo>
                    <a:pt x="243" y="1021"/>
                  </a:lnTo>
                  <a:cubicBezTo>
                    <a:pt x="305" y="1286"/>
                    <a:pt x="541" y="1473"/>
                    <a:pt x="816" y="1473"/>
                  </a:cubicBezTo>
                  <a:lnTo>
                    <a:pt x="4848" y="1473"/>
                  </a:lnTo>
                  <a:cubicBezTo>
                    <a:pt x="5123" y="1473"/>
                    <a:pt x="5365" y="1283"/>
                    <a:pt x="5430" y="1018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1"/>
            <p:cNvSpPr/>
            <p:nvPr/>
          </p:nvSpPr>
          <p:spPr>
            <a:xfrm>
              <a:off x="1268350" y="1800150"/>
              <a:ext cx="43225" cy="35850"/>
            </a:xfrm>
            <a:custGeom>
              <a:avLst/>
              <a:gdLst/>
              <a:ahLst/>
              <a:cxnLst/>
              <a:rect l="l" t="t" r="r" b="b"/>
              <a:pathLst>
                <a:path w="1729" h="1434" extrusionOk="0">
                  <a:moveTo>
                    <a:pt x="805" y="0"/>
                  </a:moveTo>
                  <a:lnTo>
                    <a:pt x="566" y="989"/>
                  </a:lnTo>
                  <a:cubicBezTo>
                    <a:pt x="501" y="1251"/>
                    <a:pt x="268" y="1434"/>
                    <a:pt x="0" y="1434"/>
                  </a:cubicBezTo>
                  <a:lnTo>
                    <a:pt x="923" y="1434"/>
                  </a:lnTo>
                  <a:cubicBezTo>
                    <a:pt x="1188" y="1434"/>
                    <a:pt x="1424" y="1251"/>
                    <a:pt x="1486" y="98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1054700" y="2251225"/>
              <a:ext cx="373375" cy="72600"/>
            </a:xfrm>
            <a:custGeom>
              <a:avLst/>
              <a:gdLst/>
              <a:ahLst/>
              <a:cxnLst/>
              <a:rect l="l" t="t" r="r" b="b"/>
              <a:pathLst>
                <a:path w="14935" h="2904" extrusionOk="0">
                  <a:moveTo>
                    <a:pt x="1" y="1"/>
                  </a:moveTo>
                  <a:lnTo>
                    <a:pt x="1" y="1382"/>
                  </a:lnTo>
                  <a:cubicBezTo>
                    <a:pt x="4" y="2224"/>
                    <a:pt x="685" y="2904"/>
                    <a:pt x="1526" y="2904"/>
                  </a:cubicBezTo>
                  <a:cubicBezTo>
                    <a:pt x="1528" y="2904"/>
                    <a:pt x="1530" y="2904"/>
                    <a:pt x="1532" y="2904"/>
                  </a:cubicBezTo>
                  <a:lnTo>
                    <a:pt x="13403" y="2904"/>
                  </a:lnTo>
                  <a:cubicBezTo>
                    <a:pt x="13405" y="2904"/>
                    <a:pt x="13407" y="2904"/>
                    <a:pt x="13409" y="2904"/>
                  </a:cubicBezTo>
                  <a:cubicBezTo>
                    <a:pt x="14247" y="2904"/>
                    <a:pt x="14931" y="2224"/>
                    <a:pt x="14935" y="1382"/>
                  </a:cubicBezTo>
                  <a:lnTo>
                    <a:pt x="14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1"/>
            <p:cNvSpPr/>
            <p:nvPr/>
          </p:nvSpPr>
          <p:spPr>
            <a:xfrm>
              <a:off x="1367500" y="2251225"/>
              <a:ext cx="60575" cy="72600"/>
            </a:xfrm>
            <a:custGeom>
              <a:avLst/>
              <a:gdLst/>
              <a:ahLst/>
              <a:cxnLst/>
              <a:rect l="l" t="t" r="r" b="b"/>
              <a:pathLst>
                <a:path w="2423" h="2904" extrusionOk="0">
                  <a:moveTo>
                    <a:pt x="1562" y="1"/>
                  </a:moveTo>
                  <a:lnTo>
                    <a:pt x="1562" y="1382"/>
                  </a:lnTo>
                  <a:cubicBezTo>
                    <a:pt x="1562" y="2223"/>
                    <a:pt x="865" y="2904"/>
                    <a:pt x="1" y="2904"/>
                  </a:cubicBezTo>
                  <a:lnTo>
                    <a:pt x="862" y="2904"/>
                  </a:lnTo>
                  <a:cubicBezTo>
                    <a:pt x="1722" y="2904"/>
                    <a:pt x="2423" y="2223"/>
                    <a:pt x="2423" y="1382"/>
                  </a:cubicBezTo>
                  <a:lnTo>
                    <a:pt x="2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1"/>
            <p:cNvSpPr/>
            <p:nvPr/>
          </p:nvSpPr>
          <p:spPr>
            <a:xfrm>
              <a:off x="1230525" y="2276500"/>
              <a:ext cx="21075" cy="21075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3" y="1"/>
                  </a:moveTo>
                  <a:cubicBezTo>
                    <a:pt x="191" y="1"/>
                    <a:pt x="1" y="188"/>
                    <a:pt x="1" y="423"/>
                  </a:cubicBezTo>
                  <a:cubicBezTo>
                    <a:pt x="1" y="656"/>
                    <a:pt x="191" y="842"/>
                    <a:pt x="423" y="842"/>
                  </a:cubicBezTo>
                  <a:cubicBezTo>
                    <a:pt x="656" y="842"/>
                    <a:pt x="842" y="656"/>
                    <a:pt x="842" y="423"/>
                  </a:cubicBezTo>
                  <a:cubicBezTo>
                    <a:pt x="842" y="188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1"/>
            <p:cNvSpPr/>
            <p:nvPr/>
          </p:nvSpPr>
          <p:spPr>
            <a:xfrm>
              <a:off x="1142575" y="1944800"/>
              <a:ext cx="197050" cy="197050"/>
            </a:xfrm>
            <a:custGeom>
              <a:avLst/>
              <a:gdLst/>
              <a:ahLst/>
              <a:cxnLst/>
              <a:rect l="l" t="t" r="r" b="b"/>
              <a:pathLst>
                <a:path w="7882" h="7882" extrusionOk="0">
                  <a:moveTo>
                    <a:pt x="3941" y="1"/>
                  </a:moveTo>
                  <a:cubicBezTo>
                    <a:pt x="1765" y="1"/>
                    <a:pt x="1" y="1765"/>
                    <a:pt x="1" y="3941"/>
                  </a:cubicBezTo>
                  <a:cubicBezTo>
                    <a:pt x="1" y="6118"/>
                    <a:pt x="1765" y="7882"/>
                    <a:pt x="3941" y="7882"/>
                  </a:cubicBezTo>
                  <a:cubicBezTo>
                    <a:pt x="6118" y="7882"/>
                    <a:pt x="7882" y="6118"/>
                    <a:pt x="7882" y="3941"/>
                  </a:cubicBezTo>
                  <a:cubicBezTo>
                    <a:pt x="7882" y="1765"/>
                    <a:pt x="6118" y="1"/>
                    <a:pt x="39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1"/>
            <p:cNvSpPr/>
            <p:nvPr/>
          </p:nvSpPr>
          <p:spPr>
            <a:xfrm>
              <a:off x="1195200" y="1948500"/>
              <a:ext cx="144425" cy="193375"/>
            </a:xfrm>
            <a:custGeom>
              <a:avLst/>
              <a:gdLst/>
              <a:ahLst/>
              <a:cxnLst/>
              <a:rect l="l" t="t" r="r" b="b"/>
              <a:pathLst>
                <a:path w="5777" h="7735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4693" y="939"/>
                    <a:pt x="5482" y="3077"/>
                    <a:pt x="4733" y="4949"/>
                  </a:cubicBezTo>
                  <a:cubicBezTo>
                    <a:pt x="4124" y="6479"/>
                    <a:pt x="2652" y="7432"/>
                    <a:pt x="1074" y="7432"/>
                  </a:cubicBezTo>
                  <a:cubicBezTo>
                    <a:pt x="719" y="7432"/>
                    <a:pt x="358" y="7383"/>
                    <a:pt x="0" y="7282"/>
                  </a:cubicBezTo>
                  <a:lnTo>
                    <a:pt x="0" y="7282"/>
                  </a:lnTo>
                  <a:cubicBezTo>
                    <a:pt x="577" y="7584"/>
                    <a:pt x="1207" y="7735"/>
                    <a:pt x="1836" y="7735"/>
                  </a:cubicBezTo>
                  <a:cubicBezTo>
                    <a:pt x="2542" y="7735"/>
                    <a:pt x="3247" y="7545"/>
                    <a:pt x="3872" y="7168"/>
                  </a:cubicBezTo>
                  <a:cubicBezTo>
                    <a:pt x="5053" y="6454"/>
                    <a:pt x="5777" y="5174"/>
                    <a:pt x="5777" y="3793"/>
                  </a:cubicBezTo>
                  <a:cubicBezTo>
                    <a:pt x="5777" y="2029"/>
                    <a:pt x="4605" y="481"/>
                    <a:pt x="2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1"/>
            <p:cNvSpPr/>
            <p:nvPr/>
          </p:nvSpPr>
          <p:spPr>
            <a:xfrm>
              <a:off x="1181525" y="1983250"/>
              <a:ext cx="119725" cy="119650"/>
            </a:xfrm>
            <a:custGeom>
              <a:avLst/>
              <a:gdLst/>
              <a:ahLst/>
              <a:cxnLst/>
              <a:rect l="l" t="t" r="r" b="b"/>
              <a:pathLst>
                <a:path w="4789" h="4786" extrusionOk="0">
                  <a:moveTo>
                    <a:pt x="1974" y="1"/>
                  </a:moveTo>
                  <a:cubicBezTo>
                    <a:pt x="1787" y="1"/>
                    <a:pt x="1637" y="152"/>
                    <a:pt x="1637" y="338"/>
                  </a:cubicBezTo>
                  <a:lnTo>
                    <a:pt x="1637" y="1300"/>
                  </a:lnTo>
                  <a:cubicBezTo>
                    <a:pt x="1637" y="1487"/>
                    <a:pt x="1486" y="1637"/>
                    <a:pt x="1300" y="1637"/>
                  </a:cubicBezTo>
                  <a:lnTo>
                    <a:pt x="338" y="1637"/>
                  </a:lnTo>
                  <a:cubicBezTo>
                    <a:pt x="151" y="1637"/>
                    <a:pt x="0" y="1788"/>
                    <a:pt x="0" y="1975"/>
                  </a:cubicBezTo>
                  <a:lnTo>
                    <a:pt x="0" y="2812"/>
                  </a:lnTo>
                  <a:cubicBezTo>
                    <a:pt x="0" y="2999"/>
                    <a:pt x="151" y="3149"/>
                    <a:pt x="338" y="3149"/>
                  </a:cubicBezTo>
                  <a:lnTo>
                    <a:pt x="1300" y="3149"/>
                  </a:lnTo>
                  <a:cubicBezTo>
                    <a:pt x="1486" y="3149"/>
                    <a:pt x="1637" y="3300"/>
                    <a:pt x="1637" y="3487"/>
                  </a:cubicBezTo>
                  <a:lnTo>
                    <a:pt x="1637" y="4449"/>
                  </a:lnTo>
                  <a:cubicBezTo>
                    <a:pt x="1637" y="4635"/>
                    <a:pt x="1787" y="4786"/>
                    <a:pt x="1974" y="4786"/>
                  </a:cubicBezTo>
                  <a:lnTo>
                    <a:pt x="2815" y="4786"/>
                  </a:lnTo>
                  <a:cubicBezTo>
                    <a:pt x="2998" y="4786"/>
                    <a:pt x="3152" y="4635"/>
                    <a:pt x="3152" y="4449"/>
                  </a:cubicBezTo>
                  <a:lnTo>
                    <a:pt x="3152" y="3487"/>
                  </a:lnTo>
                  <a:cubicBezTo>
                    <a:pt x="3152" y="3300"/>
                    <a:pt x="3303" y="3149"/>
                    <a:pt x="3489" y="3149"/>
                  </a:cubicBezTo>
                  <a:lnTo>
                    <a:pt x="4448" y="3149"/>
                  </a:lnTo>
                  <a:cubicBezTo>
                    <a:pt x="4635" y="3149"/>
                    <a:pt x="4789" y="2999"/>
                    <a:pt x="4789" y="2812"/>
                  </a:cubicBezTo>
                  <a:lnTo>
                    <a:pt x="4789" y="1971"/>
                  </a:lnTo>
                  <a:cubicBezTo>
                    <a:pt x="4786" y="1787"/>
                    <a:pt x="4638" y="1637"/>
                    <a:pt x="4454" y="1637"/>
                  </a:cubicBezTo>
                  <a:cubicBezTo>
                    <a:pt x="4452" y="1637"/>
                    <a:pt x="4450" y="1637"/>
                    <a:pt x="4448" y="1637"/>
                  </a:cubicBezTo>
                  <a:lnTo>
                    <a:pt x="3489" y="1637"/>
                  </a:lnTo>
                  <a:cubicBezTo>
                    <a:pt x="3303" y="1637"/>
                    <a:pt x="3152" y="1487"/>
                    <a:pt x="3152" y="1300"/>
                  </a:cubicBezTo>
                  <a:lnTo>
                    <a:pt x="3152" y="338"/>
                  </a:lnTo>
                  <a:cubicBezTo>
                    <a:pt x="3152" y="152"/>
                    <a:pt x="2998" y="1"/>
                    <a:pt x="2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1"/>
            <p:cNvSpPr/>
            <p:nvPr/>
          </p:nvSpPr>
          <p:spPr>
            <a:xfrm>
              <a:off x="1230375" y="2061975"/>
              <a:ext cx="38475" cy="40925"/>
            </a:xfrm>
            <a:custGeom>
              <a:avLst/>
              <a:gdLst/>
              <a:ahLst/>
              <a:cxnLst/>
              <a:rect l="l" t="t" r="r" b="b"/>
              <a:pathLst>
                <a:path w="1539" h="1637" extrusionOk="0">
                  <a:moveTo>
                    <a:pt x="675" y="0"/>
                  </a:moveTo>
                  <a:cubicBezTo>
                    <a:pt x="488" y="0"/>
                    <a:pt x="338" y="154"/>
                    <a:pt x="338" y="341"/>
                  </a:cubicBezTo>
                  <a:lnTo>
                    <a:pt x="341" y="1297"/>
                  </a:lnTo>
                  <a:cubicBezTo>
                    <a:pt x="341" y="1486"/>
                    <a:pt x="187" y="1637"/>
                    <a:pt x="0" y="1637"/>
                  </a:cubicBezTo>
                  <a:lnTo>
                    <a:pt x="861" y="1637"/>
                  </a:lnTo>
                  <a:cubicBezTo>
                    <a:pt x="1044" y="1637"/>
                    <a:pt x="1198" y="1486"/>
                    <a:pt x="1198" y="1300"/>
                  </a:cubicBezTo>
                  <a:lnTo>
                    <a:pt x="1198" y="344"/>
                  </a:lnTo>
                  <a:cubicBezTo>
                    <a:pt x="1198" y="154"/>
                    <a:pt x="1349" y="0"/>
                    <a:pt x="1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1"/>
            <p:cNvSpPr/>
            <p:nvPr/>
          </p:nvSpPr>
          <p:spPr>
            <a:xfrm>
              <a:off x="1230300" y="1983250"/>
              <a:ext cx="38550" cy="40950"/>
            </a:xfrm>
            <a:custGeom>
              <a:avLst/>
              <a:gdLst/>
              <a:ahLst/>
              <a:cxnLst/>
              <a:rect l="l" t="t" r="r" b="b"/>
              <a:pathLst>
                <a:path w="1542" h="1638" extrusionOk="0">
                  <a:moveTo>
                    <a:pt x="0" y="1"/>
                  </a:moveTo>
                  <a:cubicBezTo>
                    <a:pt x="190" y="1"/>
                    <a:pt x="341" y="155"/>
                    <a:pt x="341" y="341"/>
                  </a:cubicBezTo>
                  <a:lnTo>
                    <a:pt x="341" y="1300"/>
                  </a:lnTo>
                  <a:cubicBezTo>
                    <a:pt x="341" y="1487"/>
                    <a:pt x="491" y="1637"/>
                    <a:pt x="678" y="1637"/>
                  </a:cubicBezTo>
                  <a:lnTo>
                    <a:pt x="1542" y="1637"/>
                  </a:lnTo>
                  <a:cubicBezTo>
                    <a:pt x="1352" y="1637"/>
                    <a:pt x="1201" y="1484"/>
                    <a:pt x="1201" y="1297"/>
                  </a:cubicBezTo>
                  <a:lnTo>
                    <a:pt x="1201" y="338"/>
                  </a:lnTo>
                  <a:cubicBezTo>
                    <a:pt x="1201" y="152"/>
                    <a:pt x="1051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1"/>
            <p:cNvSpPr/>
            <p:nvPr/>
          </p:nvSpPr>
          <p:spPr>
            <a:xfrm>
              <a:off x="1271200" y="2024175"/>
              <a:ext cx="30050" cy="37825"/>
            </a:xfrm>
            <a:custGeom>
              <a:avLst/>
              <a:gdLst/>
              <a:ahLst/>
              <a:cxnLst/>
              <a:rect l="l" t="t" r="r" b="b"/>
              <a:pathLst>
                <a:path w="1202" h="1513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lnTo>
                    <a:pt x="13" y="0"/>
                  </a:lnTo>
                  <a:cubicBezTo>
                    <a:pt x="11" y="0"/>
                    <a:pt x="9" y="0"/>
                    <a:pt x="7" y="0"/>
                  </a:cubicBezTo>
                  <a:close/>
                  <a:moveTo>
                    <a:pt x="13" y="0"/>
                  </a:moveTo>
                  <a:lnTo>
                    <a:pt x="13" y="0"/>
                  </a:lnTo>
                  <a:cubicBezTo>
                    <a:pt x="194" y="4"/>
                    <a:pt x="341" y="152"/>
                    <a:pt x="341" y="334"/>
                  </a:cubicBezTo>
                  <a:lnTo>
                    <a:pt x="341" y="1179"/>
                  </a:lnTo>
                  <a:cubicBezTo>
                    <a:pt x="341" y="1361"/>
                    <a:pt x="194" y="1509"/>
                    <a:pt x="13" y="1512"/>
                  </a:cubicBezTo>
                  <a:lnTo>
                    <a:pt x="865" y="1512"/>
                  </a:lnTo>
                  <a:cubicBezTo>
                    <a:pt x="1051" y="1512"/>
                    <a:pt x="1202" y="1362"/>
                    <a:pt x="1202" y="1175"/>
                  </a:cubicBezTo>
                  <a:lnTo>
                    <a:pt x="1202" y="338"/>
                  </a:lnTo>
                  <a:cubicBezTo>
                    <a:pt x="1202" y="151"/>
                    <a:pt x="1051" y="0"/>
                    <a:pt x="865" y="0"/>
                  </a:cubicBezTo>
                  <a:close/>
                  <a:moveTo>
                    <a:pt x="1" y="1512"/>
                  </a:moveTo>
                  <a:cubicBezTo>
                    <a:pt x="3" y="1513"/>
                    <a:pt x="5" y="1513"/>
                    <a:pt x="7" y="1513"/>
                  </a:cubicBezTo>
                  <a:cubicBezTo>
                    <a:pt x="9" y="1513"/>
                    <a:pt x="11" y="1513"/>
                    <a:pt x="13" y="1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918" y="1357304"/>
            <a:ext cx="6643734" cy="2286016"/>
          </a:xfrm>
          <a:prstGeom prst="rect">
            <a:avLst/>
          </a:prstGeom>
        </p:spPr>
      </p:pic>
      <p:sp>
        <p:nvSpPr>
          <p:cNvPr id="36" name="object 6"/>
          <p:cNvSpPr txBox="1"/>
          <p:nvPr/>
        </p:nvSpPr>
        <p:spPr>
          <a:xfrm>
            <a:off x="5857884" y="1643056"/>
            <a:ext cx="2500330" cy="5469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1600" spc="-15" dirty="0">
                <a:solidFill>
                  <a:srgbClr val="FFFFFF"/>
                </a:solidFill>
                <a:latin typeface="Calibri"/>
                <a:cs typeface="Calibri"/>
              </a:rPr>
              <a:t>1. Intervensi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diajukan, </a:t>
            </a:r>
            <a:r>
              <a:rPr lang="id-ID"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persetujuan</a:t>
            </a:r>
            <a:r>
              <a:rPr lang="id-ID"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lang="id-ID"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d-ID" sz="1600" spc="-25" dirty="0">
                <a:solidFill>
                  <a:srgbClr val="FFFFFF"/>
                </a:solidFill>
                <a:latin typeface="Calibri"/>
                <a:cs typeface="Calibri"/>
              </a:rPr>
              <a:t>diketahui</a:t>
            </a:r>
            <a:endParaRPr lang="id-ID" sz="1600" dirty="0">
              <a:latin typeface="Calibri"/>
              <a:cs typeface="Calibri"/>
            </a:endParaRPr>
          </a:p>
        </p:txBody>
      </p:sp>
      <p:sp>
        <p:nvSpPr>
          <p:cNvPr id="37" name="object 6"/>
          <p:cNvSpPr txBox="1"/>
          <p:nvPr/>
        </p:nvSpPr>
        <p:spPr>
          <a:xfrm>
            <a:off x="5857884" y="2857502"/>
            <a:ext cx="2500330" cy="30072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1600" spc="-15" dirty="0">
                <a:solidFill>
                  <a:srgbClr val="FFFFFF"/>
                </a:solidFill>
                <a:latin typeface="Calibri"/>
                <a:cs typeface="Calibri"/>
              </a:rPr>
              <a:t>2. Intervensi tidak </a:t>
            </a:r>
            <a:r>
              <a:rPr lang="id-ID" sz="1600" spc="-10" dirty="0">
                <a:solidFill>
                  <a:srgbClr val="FFFFFF"/>
                </a:solidFill>
                <a:latin typeface="Calibri"/>
                <a:cs typeface="Calibri"/>
              </a:rPr>
              <a:t>diajukan</a:t>
            </a:r>
            <a:endParaRPr lang="id-ID" sz="1600" dirty="0">
              <a:latin typeface="Calibri"/>
              <a:cs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8794" y="2357436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b="1" spc="-10" dirty="0">
                <a:solidFill>
                  <a:srgbClr val="FFFFFF"/>
                </a:solidFill>
                <a:latin typeface="Calibri"/>
                <a:cs typeface="Calibri"/>
              </a:rPr>
              <a:t>Acceptances</a:t>
            </a:r>
            <a:endParaRPr lang="id-ID" dirty="0">
              <a:latin typeface="Calibri"/>
              <a:cs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57620" y="2357436"/>
            <a:ext cx="1428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75895">
              <a:spcBef>
                <a:spcPts val="359"/>
              </a:spcBef>
            </a:pPr>
            <a:r>
              <a:rPr lang="id-ID" b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3.Lainnya </a:t>
            </a:r>
            <a:endParaRPr lang="sv-SE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0" name="Google Shape;1720;p64"/>
          <p:cNvPicPr preferRelativeResize="0"/>
          <p:nvPr/>
        </p:nvPicPr>
        <p:blipFill rotWithShape="1">
          <a:blip r:embed="rId4">
            <a:alphaModFix/>
          </a:blip>
          <a:srcRect l="13153" r="30587"/>
          <a:stretch/>
        </p:blipFill>
        <p:spPr>
          <a:xfrm>
            <a:off x="0" y="2857502"/>
            <a:ext cx="2126767" cy="2285998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67"/>
          <p:cNvSpPr/>
          <p:nvPr/>
        </p:nvSpPr>
        <p:spPr>
          <a:xfrm>
            <a:off x="6086725" y="1365950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67"/>
          <p:cNvSpPr txBox="1">
            <a:spLocks noGrp="1"/>
          </p:cNvSpPr>
          <p:nvPr>
            <p:ph type="title"/>
          </p:nvPr>
        </p:nvSpPr>
        <p:spPr>
          <a:xfrm>
            <a:off x="1148225" y="1949398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Out comes </a:t>
            </a:r>
            <a:endParaRPr/>
          </a:p>
        </p:txBody>
      </p:sp>
      <p:sp>
        <p:nvSpPr>
          <p:cNvPr id="1812" name="Google Shape;1812;p67"/>
          <p:cNvSpPr txBox="1">
            <a:spLocks noGrp="1"/>
          </p:cNvSpPr>
          <p:nvPr>
            <p:ph type="title" idx="2"/>
          </p:nvPr>
        </p:nvSpPr>
        <p:spPr>
          <a:xfrm>
            <a:off x="6258775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5</a:t>
            </a:r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25195" t="21484" r="9179" b="16015"/>
          <a:stretch>
            <a:fillRect/>
          </a:stretch>
        </p:blipFill>
        <p:spPr bwMode="auto">
          <a:xfrm>
            <a:off x="3214678" y="0"/>
            <a:ext cx="592932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25781" t="21484" r="9765" b="17968"/>
          <a:stretch>
            <a:fillRect/>
          </a:stretch>
        </p:blipFill>
        <p:spPr bwMode="auto">
          <a:xfrm>
            <a:off x="0" y="0"/>
            <a:ext cx="742952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oogle Shape;2449;p88"/>
          <p:cNvGrpSpPr/>
          <p:nvPr/>
        </p:nvGrpSpPr>
        <p:grpSpPr>
          <a:xfrm>
            <a:off x="1142976" y="500048"/>
            <a:ext cx="564888" cy="611922"/>
            <a:chOff x="1654125" y="1799400"/>
            <a:chExt cx="476900" cy="524175"/>
          </a:xfrm>
        </p:grpSpPr>
        <p:sp>
          <p:nvSpPr>
            <p:cNvPr id="8" name="Google Shape;2450;p88"/>
            <p:cNvSpPr/>
            <p:nvPr/>
          </p:nvSpPr>
          <p:spPr>
            <a:xfrm>
              <a:off x="1943375" y="1799400"/>
              <a:ext cx="153750" cy="222425"/>
            </a:xfrm>
            <a:custGeom>
              <a:avLst/>
              <a:gdLst/>
              <a:ahLst/>
              <a:cxnLst/>
              <a:rect l="l" t="t" r="r" b="b"/>
              <a:pathLst>
                <a:path w="6150" h="8897" extrusionOk="0">
                  <a:moveTo>
                    <a:pt x="4240" y="1"/>
                  </a:moveTo>
                  <a:cubicBezTo>
                    <a:pt x="4113" y="1"/>
                    <a:pt x="3983" y="13"/>
                    <a:pt x="3853" y="40"/>
                  </a:cubicBezTo>
                  <a:cubicBezTo>
                    <a:pt x="2665" y="286"/>
                    <a:pt x="2000" y="1555"/>
                    <a:pt x="2481" y="2668"/>
                  </a:cubicBezTo>
                  <a:cubicBezTo>
                    <a:pt x="2557" y="2842"/>
                    <a:pt x="2560" y="3041"/>
                    <a:pt x="2485" y="3218"/>
                  </a:cubicBezTo>
                  <a:lnTo>
                    <a:pt x="0" y="8896"/>
                  </a:lnTo>
                  <a:lnTo>
                    <a:pt x="4380" y="8896"/>
                  </a:lnTo>
                  <a:lnTo>
                    <a:pt x="5132" y="3879"/>
                  </a:lnTo>
                  <a:cubicBezTo>
                    <a:pt x="5159" y="3702"/>
                    <a:pt x="5253" y="3539"/>
                    <a:pt x="5397" y="3431"/>
                  </a:cubicBezTo>
                  <a:cubicBezTo>
                    <a:pt x="5872" y="3068"/>
                    <a:pt x="6147" y="2508"/>
                    <a:pt x="6147" y="1915"/>
                  </a:cubicBezTo>
                  <a:cubicBezTo>
                    <a:pt x="6150" y="835"/>
                    <a:pt x="5269" y="1"/>
                    <a:pt x="4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51;p88"/>
            <p:cNvSpPr/>
            <p:nvPr/>
          </p:nvSpPr>
          <p:spPr>
            <a:xfrm>
              <a:off x="2032225" y="1799450"/>
              <a:ext cx="64925" cy="222450"/>
            </a:xfrm>
            <a:custGeom>
              <a:avLst/>
              <a:gdLst/>
              <a:ahLst/>
              <a:cxnLst/>
              <a:rect l="l" t="t" r="r" b="b"/>
              <a:pathLst>
                <a:path w="2597" h="8898" extrusionOk="0">
                  <a:moveTo>
                    <a:pt x="686" y="1"/>
                  </a:moveTo>
                  <a:cubicBezTo>
                    <a:pt x="661" y="1"/>
                    <a:pt x="635" y="1"/>
                    <a:pt x="610" y="2"/>
                  </a:cubicBezTo>
                  <a:cubicBezTo>
                    <a:pt x="508" y="5"/>
                    <a:pt x="407" y="18"/>
                    <a:pt x="305" y="38"/>
                  </a:cubicBezTo>
                  <a:cubicBezTo>
                    <a:pt x="1146" y="189"/>
                    <a:pt x="1768" y="797"/>
                    <a:pt x="1768" y="1697"/>
                  </a:cubicBezTo>
                  <a:cubicBezTo>
                    <a:pt x="1768" y="2293"/>
                    <a:pt x="1490" y="2856"/>
                    <a:pt x="1019" y="3216"/>
                  </a:cubicBezTo>
                  <a:cubicBezTo>
                    <a:pt x="875" y="3324"/>
                    <a:pt x="780" y="3488"/>
                    <a:pt x="750" y="3668"/>
                  </a:cubicBezTo>
                  <a:lnTo>
                    <a:pt x="1" y="8898"/>
                  </a:lnTo>
                  <a:lnTo>
                    <a:pt x="826" y="8898"/>
                  </a:lnTo>
                  <a:lnTo>
                    <a:pt x="1578" y="3880"/>
                  </a:lnTo>
                  <a:cubicBezTo>
                    <a:pt x="1605" y="3700"/>
                    <a:pt x="1699" y="3540"/>
                    <a:pt x="1843" y="3429"/>
                  </a:cubicBezTo>
                  <a:cubicBezTo>
                    <a:pt x="2318" y="3069"/>
                    <a:pt x="2596" y="2506"/>
                    <a:pt x="2593" y="1913"/>
                  </a:cubicBezTo>
                  <a:cubicBezTo>
                    <a:pt x="2593" y="852"/>
                    <a:pt x="1735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52;p88"/>
            <p:cNvSpPr/>
            <p:nvPr/>
          </p:nvSpPr>
          <p:spPr>
            <a:xfrm>
              <a:off x="1832250" y="1902925"/>
              <a:ext cx="73025" cy="73000"/>
            </a:xfrm>
            <a:custGeom>
              <a:avLst/>
              <a:gdLst/>
              <a:ahLst/>
              <a:cxnLst/>
              <a:rect l="l" t="t" r="r" b="b"/>
              <a:pathLst>
                <a:path w="2921" h="2920" extrusionOk="0">
                  <a:moveTo>
                    <a:pt x="1461" y="0"/>
                  </a:moveTo>
                  <a:cubicBezTo>
                    <a:pt x="655" y="0"/>
                    <a:pt x="1" y="651"/>
                    <a:pt x="1" y="1460"/>
                  </a:cubicBezTo>
                  <a:cubicBezTo>
                    <a:pt x="1" y="2265"/>
                    <a:pt x="655" y="2919"/>
                    <a:pt x="1461" y="2919"/>
                  </a:cubicBezTo>
                  <a:cubicBezTo>
                    <a:pt x="2269" y="2919"/>
                    <a:pt x="2920" y="2265"/>
                    <a:pt x="2920" y="1460"/>
                  </a:cubicBezTo>
                  <a:cubicBezTo>
                    <a:pt x="2920" y="651"/>
                    <a:pt x="2269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53;p88"/>
            <p:cNvSpPr/>
            <p:nvPr/>
          </p:nvSpPr>
          <p:spPr>
            <a:xfrm>
              <a:off x="1836525" y="1907075"/>
              <a:ext cx="75450" cy="68800"/>
            </a:xfrm>
            <a:custGeom>
              <a:avLst/>
              <a:gdLst/>
              <a:ahLst/>
              <a:cxnLst/>
              <a:rect l="l" t="t" r="r" b="b"/>
              <a:pathLst>
                <a:path w="3018" h="2752" extrusionOk="0">
                  <a:moveTo>
                    <a:pt x="1974" y="1"/>
                  </a:moveTo>
                  <a:cubicBezTo>
                    <a:pt x="2275" y="567"/>
                    <a:pt x="2170" y="1264"/>
                    <a:pt x="1718" y="1719"/>
                  </a:cubicBezTo>
                  <a:cubicBezTo>
                    <a:pt x="1436" y="1999"/>
                    <a:pt x="1061" y="2146"/>
                    <a:pt x="682" y="2146"/>
                  </a:cubicBezTo>
                  <a:cubicBezTo>
                    <a:pt x="449" y="2146"/>
                    <a:pt x="215" y="2091"/>
                    <a:pt x="0" y="1978"/>
                  </a:cubicBezTo>
                  <a:lnTo>
                    <a:pt x="0" y="1978"/>
                  </a:lnTo>
                  <a:cubicBezTo>
                    <a:pt x="69" y="2105"/>
                    <a:pt x="157" y="2223"/>
                    <a:pt x="259" y="2325"/>
                  </a:cubicBezTo>
                  <a:cubicBezTo>
                    <a:pt x="543" y="2609"/>
                    <a:pt x="917" y="2752"/>
                    <a:pt x="1291" y="2752"/>
                  </a:cubicBezTo>
                  <a:cubicBezTo>
                    <a:pt x="1665" y="2752"/>
                    <a:pt x="2039" y="2609"/>
                    <a:pt x="2324" y="2325"/>
                  </a:cubicBezTo>
                  <a:cubicBezTo>
                    <a:pt x="3018" y="1631"/>
                    <a:pt x="2841" y="462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54;p88"/>
            <p:cNvSpPr/>
            <p:nvPr/>
          </p:nvSpPr>
          <p:spPr>
            <a:xfrm>
              <a:off x="1702400" y="1826700"/>
              <a:ext cx="112375" cy="106225"/>
            </a:xfrm>
            <a:custGeom>
              <a:avLst/>
              <a:gdLst/>
              <a:ahLst/>
              <a:cxnLst/>
              <a:rect l="l" t="t" r="r" b="b"/>
              <a:pathLst>
                <a:path w="4495" h="4249" extrusionOk="0">
                  <a:moveTo>
                    <a:pt x="3145" y="0"/>
                  </a:moveTo>
                  <a:cubicBezTo>
                    <a:pt x="2827" y="0"/>
                    <a:pt x="2509" y="123"/>
                    <a:pt x="2269" y="369"/>
                  </a:cubicBezTo>
                  <a:lnTo>
                    <a:pt x="479" y="2159"/>
                  </a:lnTo>
                  <a:cubicBezTo>
                    <a:pt x="1" y="2637"/>
                    <a:pt x="1" y="3412"/>
                    <a:pt x="479" y="3890"/>
                  </a:cubicBezTo>
                  <a:cubicBezTo>
                    <a:pt x="718" y="4129"/>
                    <a:pt x="1031" y="4249"/>
                    <a:pt x="1344" y="4249"/>
                  </a:cubicBezTo>
                  <a:cubicBezTo>
                    <a:pt x="1658" y="4249"/>
                    <a:pt x="1971" y="4129"/>
                    <a:pt x="2210" y="3890"/>
                  </a:cubicBezTo>
                  <a:lnTo>
                    <a:pt x="4004" y="2100"/>
                  </a:lnTo>
                  <a:cubicBezTo>
                    <a:pt x="4488" y="1625"/>
                    <a:pt x="4494" y="843"/>
                    <a:pt x="4010" y="359"/>
                  </a:cubicBezTo>
                  <a:cubicBezTo>
                    <a:pt x="3771" y="120"/>
                    <a:pt x="3458" y="0"/>
                    <a:pt x="3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5;p88"/>
            <p:cNvSpPr/>
            <p:nvPr/>
          </p:nvSpPr>
          <p:spPr>
            <a:xfrm>
              <a:off x="1708225" y="1829775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3414" y="0"/>
                  </a:moveTo>
                  <a:lnTo>
                    <a:pt x="3414" y="0"/>
                  </a:lnTo>
                  <a:cubicBezTo>
                    <a:pt x="3630" y="465"/>
                    <a:pt x="3532" y="1015"/>
                    <a:pt x="3168" y="1378"/>
                  </a:cubicBezTo>
                  <a:lnTo>
                    <a:pt x="1378" y="3168"/>
                  </a:lnTo>
                  <a:cubicBezTo>
                    <a:pt x="1143" y="3403"/>
                    <a:pt x="830" y="3527"/>
                    <a:pt x="513" y="3527"/>
                  </a:cubicBezTo>
                  <a:cubicBezTo>
                    <a:pt x="339" y="3527"/>
                    <a:pt x="164" y="3490"/>
                    <a:pt x="0" y="3414"/>
                  </a:cubicBezTo>
                  <a:lnTo>
                    <a:pt x="0" y="3414"/>
                  </a:lnTo>
                  <a:cubicBezTo>
                    <a:pt x="213" y="3876"/>
                    <a:pt x="660" y="4128"/>
                    <a:pt x="1115" y="4128"/>
                  </a:cubicBezTo>
                  <a:cubicBezTo>
                    <a:pt x="1423" y="4128"/>
                    <a:pt x="1736" y="4012"/>
                    <a:pt x="1980" y="3767"/>
                  </a:cubicBezTo>
                  <a:lnTo>
                    <a:pt x="3771" y="1977"/>
                  </a:lnTo>
                  <a:cubicBezTo>
                    <a:pt x="4000" y="1748"/>
                    <a:pt x="4127" y="1437"/>
                    <a:pt x="4127" y="1113"/>
                  </a:cubicBezTo>
                  <a:cubicBezTo>
                    <a:pt x="4127" y="635"/>
                    <a:pt x="3849" y="20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6;p88"/>
            <p:cNvSpPr/>
            <p:nvPr/>
          </p:nvSpPr>
          <p:spPr>
            <a:xfrm>
              <a:off x="1736775" y="1826700"/>
              <a:ext cx="78000" cy="74925"/>
            </a:xfrm>
            <a:custGeom>
              <a:avLst/>
              <a:gdLst/>
              <a:ahLst/>
              <a:cxnLst/>
              <a:rect l="l" t="t" r="r" b="b"/>
              <a:pathLst>
                <a:path w="3120" h="2997" extrusionOk="0">
                  <a:moveTo>
                    <a:pt x="1770" y="0"/>
                  </a:moveTo>
                  <a:cubicBezTo>
                    <a:pt x="1452" y="0"/>
                    <a:pt x="1134" y="123"/>
                    <a:pt x="894" y="369"/>
                  </a:cubicBezTo>
                  <a:lnTo>
                    <a:pt x="0" y="1265"/>
                  </a:lnTo>
                  <a:lnTo>
                    <a:pt x="1732" y="2997"/>
                  </a:lnTo>
                  <a:lnTo>
                    <a:pt x="2629" y="2100"/>
                  </a:lnTo>
                  <a:cubicBezTo>
                    <a:pt x="3113" y="1625"/>
                    <a:pt x="3119" y="843"/>
                    <a:pt x="2635" y="359"/>
                  </a:cubicBezTo>
                  <a:cubicBezTo>
                    <a:pt x="2396" y="120"/>
                    <a:pt x="2083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7;p88"/>
            <p:cNvSpPr/>
            <p:nvPr/>
          </p:nvSpPr>
          <p:spPr>
            <a:xfrm>
              <a:off x="1765075" y="1829775"/>
              <a:ext cx="46350" cy="71850"/>
            </a:xfrm>
            <a:custGeom>
              <a:avLst/>
              <a:gdLst/>
              <a:ahLst/>
              <a:cxnLst/>
              <a:rect l="l" t="t" r="r" b="b"/>
              <a:pathLst>
                <a:path w="1854" h="2874" extrusionOk="0">
                  <a:moveTo>
                    <a:pt x="1140" y="0"/>
                  </a:moveTo>
                  <a:cubicBezTo>
                    <a:pt x="1356" y="465"/>
                    <a:pt x="1258" y="1015"/>
                    <a:pt x="894" y="1378"/>
                  </a:cubicBezTo>
                  <a:lnTo>
                    <a:pt x="1" y="2275"/>
                  </a:lnTo>
                  <a:lnTo>
                    <a:pt x="600" y="2874"/>
                  </a:lnTo>
                  <a:lnTo>
                    <a:pt x="1497" y="1977"/>
                  </a:lnTo>
                  <a:cubicBezTo>
                    <a:pt x="1726" y="1748"/>
                    <a:pt x="1853" y="1437"/>
                    <a:pt x="1853" y="1113"/>
                  </a:cubicBezTo>
                  <a:cubicBezTo>
                    <a:pt x="1853" y="786"/>
                    <a:pt x="1726" y="475"/>
                    <a:pt x="1493" y="246"/>
                  </a:cubicBezTo>
                  <a:cubicBezTo>
                    <a:pt x="1480" y="229"/>
                    <a:pt x="1464" y="216"/>
                    <a:pt x="1447" y="200"/>
                  </a:cubicBezTo>
                  <a:cubicBezTo>
                    <a:pt x="1402" y="157"/>
                    <a:pt x="1349" y="118"/>
                    <a:pt x="1294" y="82"/>
                  </a:cubicBezTo>
                  <a:cubicBezTo>
                    <a:pt x="1264" y="62"/>
                    <a:pt x="1228" y="46"/>
                    <a:pt x="1195" y="26"/>
                  </a:cubicBezTo>
                  <a:cubicBezTo>
                    <a:pt x="1179" y="16"/>
                    <a:pt x="1163" y="7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8;p88"/>
            <p:cNvSpPr/>
            <p:nvPr/>
          </p:nvSpPr>
          <p:spPr>
            <a:xfrm>
              <a:off x="1806575" y="2279550"/>
              <a:ext cx="172900" cy="44025"/>
            </a:xfrm>
            <a:custGeom>
              <a:avLst/>
              <a:gdLst/>
              <a:ahLst/>
              <a:cxnLst/>
              <a:rect l="l" t="t" r="r" b="b"/>
              <a:pathLst>
                <a:path w="6916" h="1761" extrusionOk="0">
                  <a:moveTo>
                    <a:pt x="0" y="0"/>
                  </a:moveTo>
                  <a:lnTo>
                    <a:pt x="0" y="880"/>
                  </a:lnTo>
                  <a:cubicBezTo>
                    <a:pt x="0" y="1365"/>
                    <a:pt x="396" y="1761"/>
                    <a:pt x="881" y="1761"/>
                  </a:cubicBezTo>
                  <a:lnTo>
                    <a:pt x="6035" y="1761"/>
                  </a:lnTo>
                  <a:cubicBezTo>
                    <a:pt x="6523" y="1761"/>
                    <a:pt x="6916" y="1365"/>
                    <a:pt x="6916" y="880"/>
                  </a:cubicBezTo>
                  <a:lnTo>
                    <a:pt x="69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9;p88"/>
            <p:cNvSpPr/>
            <p:nvPr/>
          </p:nvSpPr>
          <p:spPr>
            <a:xfrm>
              <a:off x="1930125" y="2279550"/>
              <a:ext cx="49350" cy="44025"/>
            </a:xfrm>
            <a:custGeom>
              <a:avLst/>
              <a:gdLst/>
              <a:ahLst/>
              <a:cxnLst/>
              <a:rect l="l" t="t" r="r" b="b"/>
              <a:pathLst>
                <a:path w="1974" h="1761" extrusionOk="0">
                  <a:moveTo>
                    <a:pt x="1031" y="0"/>
                  </a:moveTo>
                  <a:lnTo>
                    <a:pt x="1031" y="727"/>
                  </a:lnTo>
                  <a:cubicBezTo>
                    <a:pt x="1034" y="1296"/>
                    <a:pt x="570" y="1761"/>
                    <a:pt x="0" y="1761"/>
                  </a:cubicBezTo>
                  <a:lnTo>
                    <a:pt x="943" y="1761"/>
                  </a:lnTo>
                  <a:cubicBezTo>
                    <a:pt x="1512" y="1761"/>
                    <a:pt x="1974" y="1299"/>
                    <a:pt x="1974" y="730"/>
                  </a:cubicBezTo>
                  <a:lnTo>
                    <a:pt x="19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60;p88"/>
            <p:cNvSpPr/>
            <p:nvPr/>
          </p:nvSpPr>
          <p:spPr>
            <a:xfrm>
              <a:off x="1853700" y="1925050"/>
              <a:ext cx="32250" cy="28775"/>
            </a:xfrm>
            <a:custGeom>
              <a:avLst/>
              <a:gdLst/>
              <a:ahLst/>
              <a:cxnLst/>
              <a:rect l="l" t="t" r="r" b="b"/>
              <a:pathLst>
                <a:path w="1290" h="1151" extrusionOk="0">
                  <a:moveTo>
                    <a:pt x="354" y="1"/>
                  </a:moveTo>
                  <a:cubicBezTo>
                    <a:pt x="272" y="1"/>
                    <a:pt x="190" y="32"/>
                    <a:pt x="128" y="94"/>
                  </a:cubicBezTo>
                  <a:cubicBezTo>
                    <a:pt x="4" y="218"/>
                    <a:pt x="0" y="414"/>
                    <a:pt x="118" y="542"/>
                  </a:cubicBezTo>
                  <a:lnTo>
                    <a:pt x="635" y="1059"/>
                  </a:lnTo>
                  <a:cubicBezTo>
                    <a:pt x="694" y="1118"/>
                    <a:pt x="776" y="1151"/>
                    <a:pt x="861" y="1151"/>
                  </a:cubicBezTo>
                  <a:cubicBezTo>
                    <a:pt x="1146" y="1151"/>
                    <a:pt x="1290" y="804"/>
                    <a:pt x="1087" y="604"/>
                  </a:cubicBezTo>
                  <a:lnTo>
                    <a:pt x="573" y="87"/>
                  </a:lnTo>
                  <a:cubicBezTo>
                    <a:pt x="512" y="29"/>
                    <a:pt x="433" y="1"/>
                    <a:pt x="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61;p88"/>
            <p:cNvSpPr/>
            <p:nvPr/>
          </p:nvSpPr>
          <p:spPr>
            <a:xfrm>
              <a:off x="1654125" y="2017700"/>
              <a:ext cx="476900" cy="264975"/>
            </a:xfrm>
            <a:custGeom>
              <a:avLst/>
              <a:gdLst/>
              <a:ahLst/>
              <a:cxnLst/>
              <a:rect l="l" t="t" r="r" b="b"/>
              <a:pathLst>
                <a:path w="19076" h="10599" extrusionOk="0">
                  <a:moveTo>
                    <a:pt x="528" y="1"/>
                  </a:moveTo>
                  <a:cubicBezTo>
                    <a:pt x="230" y="1"/>
                    <a:pt x="1" y="273"/>
                    <a:pt x="53" y="570"/>
                  </a:cubicBezTo>
                  <a:lnTo>
                    <a:pt x="1051" y="6098"/>
                  </a:lnTo>
                  <a:cubicBezTo>
                    <a:pt x="1523" y="8703"/>
                    <a:pt x="3787" y="10598"/>
                    <a:pt x="6435" y="10598"/>
                  </a:cubicBezTo>
                  <a:lnTo>
                    <a:pt x="12641" y="10598"/>
                  </a:lnTo>
                  <a:cubicBezTo>
                    <a:pt x="15285" y="10598"/>
                    <a:pt x="17553" y="8703"/>
                    <a:pt x="18025" y="6098"/>
                  </a:cubicBezTo>
                  <a:lnTo>
                    <a:pt x="19023" y="570"/>
                  </a:lnTo>
                  <a:cubicBezTo>
                    <a:pt x="19075" y="273"/>
                    <a:pt x="18846" y="1"/>
                    <a:pt x="18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62;p88"/>
            <p:cNvSpPr/>
            <p:nvPr/>
          </p:nvSpPr>
          <p:spPr>
            <a:xfrm>
              <a:off x="1948375" y="2017700"/>
              <a:ext cx="182550" cy="264975"/>
            </a:xfrm>
            <a:custGeom>
              <a:avLst/>
              <a:gdLst/>
              <a:ahLst/>
              <a:cxnLst/>
              <a:rect l="l" t="t" r="r" b="b"/>
              <a:pathLst>
                <a:path w="7302" h="10599" extrusionOk="0">
                  <a:moveTo>
                    <a:pt x="5908" y="1"/>
                  </a:moveTo>
                  <a:cubicBezTo>
                    <a:pt x="6205" y="1"/>
                    <a:pt x="6435" y="273"/>
                    <a:pt x="6382" y="570"/>
                  </a:cubicBezTo>
                  <a:lnTo>
                    <a:pt x="5384" y="6098"/>
                  </a:lnTo>
                  <a:cubicBezTo>
                    <a:pt x="4913" y="8703"/>
                    <a:pt x="2645" y="10598"/>
                    <a:pt x="0" y="10598"/>
                  </a:cubicBezTo>
                  <a:lnTo>
                    <a:pt x="867" y="10598"/>
                  </a:lnTo>
                  <a:cubicBezTo>
                    <a:pt x="3515" y="10598"/>
                    <a:pt x="5783" y="8703"/>
                    <a:pt x="6255" y="6098"/>
                  </a:cubicBezTo>
                  <a:lnTo>
                    <a:pt x="7253" y="570"/>
                  </a:lnTo>
                  <a:lnTo>
                    <a:pt x="7250" y="570"/>
                  </a:lnTo>
                  <a:cubicBezTo>
                    <a:pt x="7302" y="273"/>
                    <a:pt x="7076" y="1"/>
                    <a:pt x="6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488;p88"/>
          <p:cNvGrpSpPr/>
          <p:nvPr/>
        </p:nvGrpSpPr>
        <p:grpSpPr>
          <a:xfrm>
            <a:off x="2500298" y="500048"/>
            <a:ext cx="543169" cy="623383"/>
            <a:chOff x="3618125" y="1799650"/>
            <a:chExt cx="456100" cy="523675"/>
          </a:xfrm>
        </p:grpSpPr>
        <p:sp>
          <p:nvSpPr>
            <p:cNvPr id="22" name="Google Shape;2489;p88"/>
            <p:cNvSpPr/>
            <p:nvPr/>
          </p:nvSpPr>
          <p:spPr>
            <a:xfrm>
              <a:off x="3618125" y="1799650"/>
              <a:ext cx="456000" cy="523675"/>
            </a:xfrm>
            <a:custGeom>
              <a:avLst/>
              <a:gdLst/>
              <a:ahLst/>
              <a:cxnLst/>
              <a:rect l="l" t="t" r="r" b="b"/>
              <a:pathLst>
                <a:path w="18240" h="20947" extrusionOk="0">
                  <a:moveTo>
                    <a:pt x="9122" y="1"/>
                  </a:moveTo>
                  <a:cubicBezTo>
                    <a:pt x="4085" y="1"/>
                    <a:pt x="3" y="4082"/>
                    <a:pt x="3" y="9119"/>
                  </a:cubicBezTo>
                  <a:cubicBezTo>
                    <a:pt x="0" y="12153"/>
                    <a:pt x="1509" y="14987"/>
                    <a:pt x="4022" y="16682"/>
                  </a:cubicBezTo>
                  <a:cubicBezTo>
                    <a:pt x="4016" y="17524"/>
                    <a:pt x="3872" y="19085"/>
                    <a:pt x="3037" y="20315"/>
                  </a:cubicBezTo>
                  <a:cubicBezTo>
                    <a:pt x="2853" y="20586"/>
                    <a:pt x="3052" y="20947"/>
                    <a:pt x="3366" y="20947"/>
                  </a:cubicBezTo>
                  <a:cubicBezTo>
                    <a:pt x="3381" y="20947"/>
                    <a:pt x="3397" y="20946"/>
                    <a:pt x="3414" y="20944"/>
                  </a:cubicBezTo>
                  <a:cubicBezTo>
                    <a:pt x="4677" y="20796"/>
                    <a:pt x="6906" y="20243"/>
                    <a:pt x="8267" y="18198"/>
                  </a:cubicBezTo>
                  <a:cubicBezTo>
                    <a:pt x="8549" y="18224"/>
                    <a:pt x="8834" y="18240"/>
                    <a:pt x="9122" y="18240"/>
                  </a:cubicBezTo>
                  <a:cubicBezTo>
                    <a:pt x="14159" y="18240"/>
                    <a:pt x="18240" y="14156"/>
                    <a:pt x="18240" y="9119"/>
                  </a:cubicBezTo>
                  <a:cubicBezTo>
                    <a:pt x="18240" y="4085"/>
                    <a:pt x="14159" y="1"/>
                    <a:pt x="9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0;p88"/>
            <p:cNvSpPr/>
            <p:nvPr/>
          </p:nvSpPr>
          <p:spPr>
            <a:xfrm>
              <a:off x="3689675" y="1835825"/>
              <a:ext cx="384550" cy="487500"/>
            </a:xfrm>
            <a:custGeom>
              <a:avLst/>
              <a:gdLst/>
              <a:ahLst/>
              <a:cxnLst/>
              <a:rect l="l" t="t" r="r" b="b"/>
              <a:pathLst>
                <a:path w="15382" h="19500" extrusionOk="0">
                  <a:moveTo>
                    <a:pt x="11192" y="0"/>
                  </a:moveTo>
                  <a:cubicBezTo>
                    <a:pt x="13359" y="1728"/>
                    <a:pt x="14622" y="4353"/>
                    <a:pt x="14619" y="7125"/>
                  </a:cubicBezTo>
                  <a:cubicBezTo>
                    <a:pt x="14619" y="12159"/>
                    <a:pt x="10773" y="15884"/>
                    <a:pt x="5736" y="15884"/>
                  </a:cubicBezTo>
                  <a:cubicBezTo>
                    <a:pt x="5592" y="15884"/>
                    <a:pt x="5448" y="15880"/>
                    <a:pt x="5307" y="15874"/>
                  </a:cubicBezTo>
                  <a:cubicBezTo>
                    <a:pt x="5291" y="15873"/>
                    <a:pt x="5275" y="15872"/>
                    <a:pt x="5258" y="15872"/>
                  </a:cubicBezTo>
                  <a:cubicBezTo>
                    <a:pt x="5018" y="15872"/>
                    <a:pt x="4790" y="15985"/>
                    <a:pt x="4643" y="16175"/>
                  </a:cubicBezTo>
                  <a:cubicBezTo>
                    <a:pt x="3379" y="17815"/>
                    <a:pt x="1409" y="18646"/>
                    <a:pt x="162" y="18891"/>
                  </a:cubicBezTo>
                  <a:cubicBezTo>
                    <a:pt x="0" y="19163"/>
                    <a:pt x="203" y="19499"/>
                    <a:pt x="509" y="19499"/>
                  </a:cubicBezTo>
                  <a:cubicBezTo>
                    <a:pt x="524" y="19499"/>
                    <a:pt x="539" y="19498"/>
                    <a:pt x="555" y="19497"/>
                  </a:cubicBezTo>
                  <a:cubicBezTo>
                    <a:pt x="1815" y="19349"/>
                    <a:pt x="4044" y="18796"/>
                    <a:pt x="5405" y="16751"/>
                  </a:cubicBezTo>
                  <a:cubicBezTo>
                    <a:pt x="5687" y="16777"/>
                    <a:pt x="5975" y="16790"/>
                    <a:pt x="6260" y="16790"/>
                  </a:cubicBezTo>
                  <a:cubicBezTo>
                    <a:pt x="11297" y="16790"/>
                    <a:pt x="15378" y="12709"/>
                    <a:pt x="15378" y="7672"/>
                  </a:cubicBezTo>
                  <a:cubicBezTo>
                    <a:pt x="15381" y="4569"/>
                    <a:pt x="13804" y="1679"/>
                    <a:pt x="11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91;p88"/>
            <p:cNvSpPr/>
            <p:nvPr/>
          </p:nvSpPr>
          <p:spPr>
            <a:xfrm>
              <a:off x="3718350" y="1899875"/>
              <a:ext cx="255725" cy="255725"/>
            </a:xfrm>
            <a:custGeom>
              <a:avLst/>
              <a:gdLst/>
              <a:ahLst/>
              <a:cxnLst/>
              <a:rect l="l" t="t" r="r" b="b"/>
              <a:pathLst>
                <a:path w="10229" h="10229" extrusionOk="0">
                  <a:moveTo>
                    <a:pt x="4203" y="1"/>
                  </a:moveTo>
                  <a:cubicBezTo>
                    <a:pt x="3803" y="1"/>
                    <a:pt x="3479" y="325"/>
                    <a:pt x="3479" y="727"/>
                  </a:cubicBezTo>
                  <a:lnTo>
                    <a:pt x="3479" y="2753"/>
                  </a:lnTo>
                  <a:cubicBezTo>
                    <a:pt x="3479" y="3153"/>
                    <a:pt x="3152" y="3480"/>
                    <a:pt x="2753" y="3480"/>
                  </a:cubicBezTo>
                  <a:lnTo>
                    <a:pt x="727" y="3480"/>
                  </a:lnTo>
                  <a:cubicBezTo>
                    <a:pt x="324" y="3480"/>
                    <a:pt x="0" y="3804"/>
                    <a:pt x="0" y="4203"/>
                  </a:cubicBezTo>
                  <a:lnTo>
                    <a:pt x="0" y="6026"/>
                  </a:lnTo>
                  <a:cubicBezTo>
                    <a:pt x="0" y="6426"/>
                    <a:pt x="324" y="6753"/>
                    <a:pt x="727" y="6753"/>
                  </a:cubicBezTo>
                  <a:lnTo>
                    <a:pt x="2753" y="6753"/>
                  </a:lnTo>
                  <a:cubicBezTo>
                    <a:pt x="3152" y="6753"/>
                    <a:pt x="3479" y="7077"/>
                    <a:pt x="3479" y="7476"/>
                  </a:cubicBezTo>
                  <a:lnTo>
                    <a:pt x="3479" y="9502"/>
                  </a:lnTo>
                  <a:cubicBezTo>
                    <a:pt x="3479" y="9905"/>
                    <a:pt x="3803" y="10229"/>
                    <a:pt x="4203" y="10229"/>
                  </a:cubicBezTo>
                  <a:lnTo>
                    <a:pt x="6026" y="10229"/>
                  </a:lnTo>
                  <a:cubicBezTo>
                    <a:pt x="6425" y="10229"/>
                    <a:pt x="6752" y="9905"/>
                    <a:pt x="6752" y="9502"/>
                  </a:cubicBezTo>
                  <a:lnTo>
                    <a:pt x="6752" y="7476"/>
                  </a:lnTo>
                  <a:cubicBezTo>
                    <a:pt x="6752" y="7077"/>
                    <a:pt x="7076" y="6753"/>
                    <a:pt x="7476" y="6753"/>
                  </a:cubicBezTo>
                  <a:lnTo>
                    <a:pt x="9505" y="6753"/>
                  </a:lnTo>
                  <a:cubicBezTo>
                    <a:pt x="9904" y="6753"/>
                    <a:pt x="10228" y="6426"/>
                    <a:pt x="10228" y="6026"/>
                  </a:cubicBezTo>
                  <a:lnTo>
                    <a:pt x="10228" y="4203"/>
                  </a:lnTo>
                  <a:cubicBezTo>
                    <a:pt x="10228" y="3804"/>
                    <a:pt x="9904" y="3480"/>
                    <a:pt x="9505" y="3480"/>
                  </a:cubicBezTo>
                  <a:lnTo>
                    <a:pt x="7476" y="3480"/>
                  </a:lnTo>
                  <a:cubicBezTo>
                    <a:pt x="7076" y="3480"/>
                    <a:pt x="6752" y="3153"/>
                    <a:pt x="6752" y="2753"/>
                  </a:cubicBezTo>
                  <a:lnTo>
                    <a:pt x="6752" y="727"/>
                  </a:lnTo>
                  <a:cubicBezTo>
                    <a:pt x="6752" y="325"/>
                    <a:pt x="6425" y="1"/>
                    <a:pt x="6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92;p88"/>
            <p:cNvSpPr/>
            <p:nvPr/>
          </p:nvSpPr>
          <p:spPr>
            <a:xfrm>
              <a:off x="3847125" y="2068675"/>
              <a:ext cx="58550" cy="86925"/>
            </a:xfrm>
            <a:custGeom>
              <a:avLst/>
              <a:gdLst/>
              <a:ahLst/>
              <a:cxnLst/>
              <a:rect l="l" t="t" r="r" b="b"/>
              <a:pathLst>
                <a:path w="2342" h="3477" extrusionOk="0">
                  <a:moveTo>
                    <a:pt x="2329" y="1"/>
                  </a:moveTo>
                  <a:cubicBezTo>
                    <a:pt x="2325" y="1"/>
                    <a:pt x="2321" y="1"/>
                    <a:pt x="2317" y="1"/>
                  </a:cubicBezTo>
                  <a:lnTo>
                    <a:pt x="2341" y="1"/>
                  </a:lnTo>
                  <a:cubicBezTo>
                    <a:pt x="2337" y="1"/>
                    <a:pt x="2333" y="1"/>
                    <a:pt x="2329" y="1"/>
                  </a:cubicBezTo>
                  <a:close/>
                  <a:moveTo>
                    <a:pt x="1467" y="1"/>
                  </a:moveTo>
                  <a:cubicBezTo>
                    <a:pt x="1065" y="1"/>
                    <a:pt x="741" y="325"/>
                    <a:pt x="741" y="724"/>
                  </a:cubicBezTo>
                  <a:lnTo>
                    <a:pt x="741" y="2753"/>
                  </a:lnTo>
                  <a:cubicBezTo>
                    <a:pt x="737" y="3151"/>
                    <a:pt x="420" y="3470"/>
                    <a:pt x="25" y="3477"/>
                  </a:cubicBezTo>
                  <a:lnTo>
                    <a:pt x="875" y="3477"/>
                  </a:lnTo>
                  <a:cubicBezTo>
                    <a:pt x="1277" y="3477"/>
                    <a:pt x="1601" y="3153"/>
                    <a:pt x="1601" y="2750"/>
                  </a:cubicBezTo>
                  <a:lnTo>
                    <a:pt x="1601" y="724"/>
                  </a:lnTo>
                  <a:cubicBezTo>
                    <a:pt x="1605" y="326"/>
                    <a:pt x="1925" y="7"/>
                    <a:pt x="2317" y="1"/>
                  </a:cubicBezTo>
                  <a:close/>
                  <a:moveTo>
                    <a:pt x="1" y="3477"/>
                  </a:moveTo>
                  <a:cubicBezTo>
                    <a:pt x="5" y="3477"/>
                    <a:pt x="9" y="3477"/>
                    <a:pt x="13" y="3477"/>
                  </a:cubicBezTo>
                  <a:cubicBezTo>
                    <a:pt x="17" y="3477"/>
                    <a:pt x="21" y="3477"/>
                    <a:pt x="25" y="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93;p88"/>
            <p:cNvSpPr/>
            <p:nvPr/>
          </p:nvSpPr>
          <p:spPr>
            <a:xfrm>
              <a:off x="3847125" y="1899875"/>
              <a:ext cx="58550" cy="87000"/>
            </a:xfrm>
            <a:custGeom>
              <a:avLst/>
              <a:gdLst/>
              <a:ahLst/>
              <a:cxnLst/>
              <a:rect l="l" t="t" r="r" b="b"/>
              <a:pathLst>
                <a:path w="2342" h="3480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7" y="1"/>
                  </a:cubicBezTo>
                  <a:close/>
                  <a:moveTo>
                    <a:pt x="13" y="1"/>
                  </a:moveTo>
                  <a:cubicBezTo>
                    <a:pt x="413" y="4"/>
                    <a:pt x="737" y="326"/>
                    <a:pt x="741" y="724"/>
                  </a:cubicBezTo>
                  <a:lnTo>
                    <a:pt x="741" y="2753"/>
                  </a:lnTo>
                  <a:cubicBezTo>
                    <a:pt x="741" y="3153"/>
                    <a:pt x="1065" y="3480"/>
                    <a:pt x="1467" y="3480"/>
                  </a:cubicBezTo>
                  <a:lnTo>
                    <a:pt x="2329" y="3480"/>
                  </a:lnTo>
                  <a:cubicBezTo>
                    <a:pt x="1929" y="3477"/>
                    <a:pt x="1605" y="3155"/>
                    <a:pt x="1601" y="2757"/>
                  </a:cubicBezTo>
                  <a:lnTo>
                    <a:pt x="1601" y="727"/>
                  </a:lnTo>
                  <a:cubicBezTo>
                    <a:pt x="1601" y="325"/>
                    <a:pt x="1274" y="1"/>
                    <a:pt x="875" y="1"/>
                  </a:cubicBezTo>
                  <a:close/>
                  <a:moveTo>
                    <a:pt x="2329" y="3480"/>
                  </a:moveTo>
                  <a:cubicBezTo>
                    <a:pt x="2331" y="3480"/>
                    <a:pt x="2333" y="3480"/>
                    <a:pt x="2335" y="3480"/>
                  </a:cubicBezTo>
                  <a:cubicBezTo>
                    <a:pt x="2337" y="3480"/>
                    <a:pt x="2339" y="3480"/>
                    <a:pt x="2341" y="34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94;p88"/>
            <p:cNvSpPr/>
            <p:nvPr/>
          </p:nvSpPr>
          <p:spPr>
            <a:xfrm>
              <a:off x="3934100" y="1986850"/>
              <a:ext cx="39975" cy="81850"/>
            </a:xfrm>
            <a:custGeom>
              <a:avLst/>
              <a:gdLst/>
              <a:ahLst/>
              <a:cxnLst/>
              <a:rect l="l" t="t" r="r" b="b"/>
              <a:pathLst>
                <a:path w="1599" h="3274" extrusionOk="0">
                  <a:moveTo>
                    <a:pt x="13" y="1"/>
                  </a:moveTo>
                  <a:cubicBezTo>
                    <a:pt x="9" y="1"/>
                    <a:pt x="5" y="1"/>
                    <a:pt x="1" y="1"/>
                  </a:cubicBezTo>
                  <a:lnTo>
                    <a:pt x="25" y="1"/>
                  </a:lnTo>
                  <a:cubicBezTo>
                    <a:pt x="21" y="1"/>
                    <a:pt x="17" y="1"/>
                    <a:pt x="13" y="1"/>
                  </a:cubicBezTo>
                  <a:close/>
                  <a:moveTo>
                    <a:pt x="25" y="1"/>
                  </a:moveTo>
                  <a:cubicBezTo>
                    <a:pt x="416" y="7"/>
                    <a:pt x="734" y="330"/>
                    <a:pt x="741" y="724"/>
                  </a:cubicBezTo>
                  <a:lnTo>
                    <a:pt x="741" y="2547"/>
                  </a:lnTo>
                  <a:cubicBezTo>
                    <a:pt x="734" y="2949"/>
                    <a:pt x="410" y="3271"/>
                    <a:pt x="13" y="3274"/>
                  </a:cubicBezTo>
                  <a:lnTo>
                    <a:pt x="875" y="3274"/>
                  </a:lnTo>
                  <a:cubicBezTo>
                    <a:pt x="1274" y="3274"/>
                    <a:pt x="1598" y="2947"/>
                    <a:pt x="1598" y="2547"/>
                  </a:cubicBezTo>
                  <a:lnTo>
                    <a:pt x="1598" y="724"/>
                  </a:lnTo>
                  <a:cubicBezTo>
                    <a:pt x="1598" y="325"/>
                    <a:pt x="1274" y="1"/>
                    <a:pt x="875" y="1"/>
                  </a:cubicBezTo>
                  <a:close/>
                  <a:moveTo>
                    <a:pt x="1" y="3274"/>
                  </a:moveTo>
                  <a:cubicBezTo>
                    <a:pt x="3" y="3274"/>
                    <a:pt x="5" y="3274"/>
                    <a:pt x="7" y="3274"/>
                  </a:cubicBezTo>
                  <a:cubicBezTo>
                    <a:pt x="9" y="3274"/>
                    <a:pt x="11" y="3274"/>
                    <a:pt x="13" y="3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Google Shape;3137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752" y="0"/>
            <a:ext cx="1153395" cy="95841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" name="Google Shape;3131;p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9322" y="0"/>
            <a:ext cx="1419186" cy="124427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" name="Google Shape;2522;p90"/>
          <p:cNvPicPr preferRelativeResize="0"/>
          <p:nvPr/>
        </p:nvPicPr>
        <p:blipFill rotWithShape="1">
          <a:blip r:embed="rId7">
            <a:alphaModFix/>
          </a:blip>
          <a:srcRect l="22575" t="17823" r="22575"/>
          <a:stretch/>
        </p:blipFill>
        <p:spPr>
          <a:xfrm>
            <a:off x="3643306" y="571486"/>
            <a:ext cx="857256" cy="642942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142858"/>
            <a:ext cx="5429288" cy="733200"/>
          </a:xfrm>
        </p:spPr>
        <p:txBody>
          <a:bodyPr/>
          <a:lstStyle/>
          <a:p>
            <a:pPr algn="l"/>
            <a:r>
              <a:rPr lang="id-ID" dirty="0"/>
              <a:t>CONTOH FORM MESO DI RUMAH SAKIT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62"/>
            <a:ext cx="2399738" cy="395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62"/>
            <a:ext cx="2386273" cy="3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5786446" y="4857766"/>
            <a:ext cx="3357554" cy="285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Sumber</a:t>
            </a:r>
            <a:r>
              <a:rPr lang="en-US" dirty="0"/>
              <a:t> :  http://e-meso.pom.go.id,</a:t>
            </a: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24023" t="21484" r="8593" b="19922"/>
          <a:stretch>
            <a:fillRect/>
          </a:stretch>
        </p:blipFill>
        <p:spPr bwMode="auto">
          <a:xfrm>
            <a:off x="2643174" y="-1"/>
            <a:ext cx="6500827" cy="39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oogle Shape;2237;p84"/>
          <p:cNvGrpSpPr/>
          <p:nvPr/>
        </p:nvGrpSpPr>
        <p:grpSpPr>
          <a:xfrm>
            <a:off x="642910" y="785800"/>
            <a:ext cx="1929450" cy="3859160"/>
            <a:chOff x="0" y="741750"/>
            <a:chExt cx="1929450" cy="3862250"/>
          </a:xfrm>
        </p:grpSpPr>
        <p:sp>
          <p:nvSpPr>
            <p:cNvPr id="21" name="Google Shape;2238;p84"/>
            <p:cNvSpPr/>
            <p:nvPr/>
          </p:nvSpPr>
          <p:spPr>
            <a:xfrm>
              <a:off x="0" y="1878875"/>
              <a:ext cx="475850" cy="1101225"/>
            </a:xfrm>
            <a:custGeom>
              <a:avLst/>
              <a:gdLst/>
              <a:ahLst/>
              <a:cxnLst/>
              <a:rect l="l" t="t" r="r" b="b"/>
              <a:pathLst>
                <a:path w="19034" h="44049" extrusionOk="0">
                  <a:moveTo>
                    <a:pt x="10768" y="0"/>
                  </a:moveTo>
                  <a:cubicBezTo>
                    <a:pt x="10768" y="0"/>
                    <a:pt x="9279" y="20807"/>
                    <a:pt x="5194" y="30688"/>
                  </a:cubicBezTo>
                  <a:cubicBezTo>
                    <a:pt x="4845" y="31543"/>
                    <a:pt x="4402" y="32398"/>
                    <a:pt x="3927" y="33189"/>
                  </a:cubicBezTo>
                  <a:cubicBezTo>
                    <a:pt x="2470" y="33981"/>
                    <a:pt x="1774" y="34393"/>
                    <a:pt x="1457" y="34583"/>
                  </a:cubicBezTo>
                  <a:cubicBezTo>
                    <a:pt x="1299" y="34678"/>
                    <a:pt x="1204" y="34836"/>
                    <a:pt x="1204" y="35026"/>
                  </a:cubicBezTo>
                  <a:lnTo>
                    <a:pt x="1204" y="35596"/>
                  </a:lnTo>
                  <a:cubicBezTo>
                    <a:pt x="1204" y="35880"/>
                    <a:pt x="1458" y="36113"/>
                    <a:pt x="1761" y="36113"/>
                  </a:cubicBezTo>
                  <a:cubicBezTo>
                    <a:pt x="1796" y="36113"/>
                    <a:pt x="1832" y="36110"/>
                    <a:pt x="1869" y="36103"/>
                  </a:cubicBezTo>
                  <a:lnTo>
                    <a:pt x="4212" y="35533"/>
                  </a:lnTo>
                  <a:lnTo>
                    <a:pt x="4275" y="35470"/>
                  </a:lnTo>
                  <a:lnTo>
                    <a:pt x="4275" y="35470"/>
                  </a:lnTo>
                  <a:cubicBezTo>
                    <a:pt x="4275" y="35470"/>
                    <a:pt x="1963" y="39048"/>
                    <a:pt x="222" y="40695"/>
                  </a:cubicBezTo>
                  <a:cubicBezTo>
                    <a:pt x="0" y="40885"/>
                    <a:pt x="0" y="41202"/>
                    <a:pt x="158" y="41423"/>
                  </a:cubicBezTo>
                  <a:cubicBezTo>
                    <a:pt x="257" y="41554"/>
                    <a:pt x="406" y="41617"/>
                    <a:pt x="557" y="41617"/>
                  </a:cubicBezTo>
                  <a:cubicBezTo>
                    <a:pt x="699" y="41617"/>
                    <a:pt x="843" y="41562"/>
                    <a:pt x="950" y="41455"/>
                  </a:cubicBezTo>
                  <a:cubicBezTo>
                    <a:pt x="1837" y="40568"/>
                    <a:pt x="3990" y="38320"/>
                    <a:pt x="4782" y="37021"/>
                  </a:cubicBezTo>
                  <a:lnTo>
                    <a:pt x="4782" y="37021"/>
                  </a:lnTo>
                  <a:cubicBezTo>
                    <a:pt x="4085" y="38636"/>
                    <a:pt x="1679" y="41423"/>
                    <a:pt x="823" y="42405"/>
                  </a:cubicBezTo>
                  <a:cubicBezTo>
                    <a:pt x="633" y="42595"/>
                    <a:pt x="633" y="42880"/>
                    <a:pt x="823" y="43102"/>
                  </a:cubicBezTo>
                  <a:cubicBezTo>
                    <a:pt x="918" y="43197"/>
                    <a:pt x="1045" y="43228"/>
                    <a:pt x="1172" y="43228"/>
                  </a:cubicBezTo>
                  <a:cubicBezTo>
                    <a:pt x="1299" y="43228"/>
                    <a:pt x="1425" y="43197"/>
                    <a:pt x="1520" y="43102"/>
                  </a:cubicBezTo>
                  <a:cubicBezTo>
                    <a:pt x="2755" y="41930"/>
                    <a:pt x="3864" y="40663"/>
                    <a:pt x="4877" y="39333"/>
                  </a:cubicBezTo>
                  <a:lnTo>
                    <a:pt x="4877" y="39333"/>
                  </a:lnTo>
                  <a:cubicBezTo>
                    <a:pt x="3420" y="41677"/>
                    <a:pt x="3040" y="42373"/>
                    <a:pt x="2217" y="43323"/>
                  </a:cubicBezTo>
                  <a:cubicBezTo>
                    <a:pt x="2059" y="43482"/>
                    <a:pt x="2059" y="43703"/>
                    <a:pt x="2217" y="43893"/>
                  </a:cubicBezTo>
                  <a:cubicBezTo>
                    <a:pt x="2299" y="43992"/>
                    <a:pt x="2424" y="44048"/>
                    <a:pt x="2552" y="44048"/>
                  </a:cubicBezTo>
                  <a:cubicBezTo>
                    <a:pt x="2670" y="44048"/>
                    <a:pt x="2791" y="44000"/>
                    <a:pt x="2882" y="43893"/>
                  </a:cubicBezTo>
                  <a:cubicBezTo>
                    <a:pt x="3832" y="42912"/>
                    <a:pt x="4719" y="41867"/>
                    <a:pt x="5510" y="40727"/>
                  </a:cubicBezTo>
                  <a:lnTo>
                    <a:pt x="5510" y="40727"/>
                  </a:lnTo>
                  <a:cubicBezTo>
                    <a:pt x="4782" y="42057"/>
                    <a:pt x="4339" y="42785"/>
                    <a:pt x="4085" y="43197"/>
                  </a:cubicBezTo>
                  <a:cubicBezTo>
                    <a:pt x="3959" y="43387"/>
                    <a:pt x="3990" y="43672"/>
                    <a:pt x="4180" y="43830"/>
                  </a:cubicBezTo>
                  <a:cubicBezTo>
                    <a:pt x="4275" y="43925"/>
                    <a:pt x="4402" y="43957"/>
                    <a:pt x="4529" y="43957"/>
                  </a:cubicBezTo>
                  <a:cubicBezTo>
                    <a:pt x="4719" y="43957"/>
                    <a:pt x="4877" y="43862"/>
                    <a:pt x="4972" y="43703"/>
                  </a:cubicBezTo>
                  <a:cubicBezTo>
                    <a:pt x="5922" y="41898"/>
                    <a:pt x="8867" y="36198"/>
                    <a:pt x="9247" y="34108"/>
                  </a:cubicBezTo>
                  <a:cubicBezTo>
                    <a:pt x="9247" y="34108"/>
                    <a:pt x="9469" y="33633"/>
                    <a:pt x="9817" y="32778"/>
                  </a:cubicBezTo>
                  <a:cubicBezTo>
                    <a:pt x="11876" y="27742"/>
                    <a:pt x="19033" y="9754"/>
                    <a:pt x="18431" y="1837"/>
                  </a:cubicBezTo>
                  <a:cubicBezTo>
                    <a:pt x="15676" y="697"/>
                    <a:pt x="10768" y="0"/>
                    <a:pt x="10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9;p84"/>
            <p:cNvSpPr/>
            <p:nvPr/>
          </p:nvSpPr>
          <p:spPr>
            <a:xfrm>
              <a:off x="1080700" y="1788625"/>
              <a:ext cx="652400" cy="548225"/>
            </a:xfrm>
            <a:custGeom>
              <a:avLst/>
              <a:gdLst/>
              <a:ahLst/>
              <a:cxnLst/>
              <a:rect l="l" t="t" r="r" b="b"/>
              <a:pathLst>
                <a:path w="26096" h="21929" extrusionOk="0">
                  <a:moveTo>
                    <a:pt x="6176" y="0"/>
                  </a:moveTo>
                  <a:lnTo>
                    <a:pt x="0" y="5669"/>
                  </a:lnTo>
                  <a:cubicBezTo>
                    <a:pt x="0" y="5669"/>
                    <a:pt x="2312" y="12003"/>
                    <a:pt x="4497" y="17988"/>
                  </a:cubicBezTo>
                  <a:cubicBezTo>
                    <a:pt x="5453" y="20549"/>
                    <a:pt x="7816" y="21929"/>
                    <a:pt x="10200" y="21929"/>
                  </a:cubicBezTo>
                  <a:cubicBezTo>
                    <a:pt x="12002" y="21929"/>
                    <a:pt x="13816" y="21140"/>
                    <a:pt x="15043" y="19476"/>
                  </a:cubicBezTo>
                  <a:lnTo>
                    <a:pt x="18685" y="14504"/>
                  </a:lnTo>
                  <a:lnTo>
                    <a:pt x="19667" y="13206"/>
                  </a:lnTo>
                  <a:lnTo>
                    <a:pt x="21757" y="10387"/>
                  </a:lnTo>
                  <a:cubicBezTo>
                    <a:pt x="21783" y="10388"/>
                    <a:pt x="21809" y="10389"/>
                    <a:pt x="21834" y="10389"/>
                  </a:cubicBezTo>
                  <a:cubicBezTo>
                    <a:pt x="22882" y="10389"/>
                    <a:pt x="23858" y="9762"/>
                    <a:pt x="24291" y="8804"/>
                  </a:cubicBezTo>
                  <a:lnTo>
                    <a:pt x="25874" y="5099"/>
                  </a:lnTo>
                  <a:cubicBezTo>
                    <a:pt x="26096" y="4529"/>
                    <a:pt x="25716" y="3927"/>
                    <a:pt x="25114" y="3927"/>
                  </a:cubicBezTo>
                  <a:lnTo>
                    <a:pt x="20744" y="3864"/>
                  </a:lnTo>
                  <a:cubicBezTo>
                    <a:pt x="20332" y="3864"/>
                    <a:pt x="19984" y="4117"/>
                    <a:pt x="19889" y="4529"/>
                  </a:cubicBezTo>
                  <a:lnTo>
                    <a:pt x="19540" y="5985"/>
                  </a:lnTo>
                  <a:cubicBezTo>
                    <a:pt x="19488" y="6212"/>
                    <a:pt x="19302" y="6333"/>
                    <a:pt x="19113" y="6333"/>
                  </a:cubicBezTo>
                  <a:cubicBezTo>
                    <a:pt x="18959" y="6333"/>
                    <a:pt x="18802" y="6252"/>
                    <a:pt x="18717" y="6080"/>
                  </a:cubicBezTo>
                  <a:lnTo>
                    <a:pt x="18178" y="4972"/>
                  </a:lnTo>
                  <a:cubicBezTo>
                    <a:pt x="18040" y="4705"/>
                    <a:pt x="17811" y="4593"/>
                    <a:pt x="17582" y="4593"/>
                  </a:cubicBezTo>
                  <a:cubicBezTo>
                    <a:pt x="17132" y="4593"/>
                    <a:pt x="16681" y="5028"/>
                    <a:pt x="16912" y="5574"/>
                  </a:cubicBezTo>
                  <a:lnTo>
                    <a:pt x="17925" y="7886"/>
                  </a:lnTo>
                  <a:lnTo>
                    <a:pt x="16152" y="9944"/>
                  </a:lnTo>
                  <a:lnTo>
                    <a:pt x="12256" y="14441"/>
                  </a:lnTo>
                  <a:cubicBezTo>
                    <a:pt x="12017" y="14669"/>
                    <a:pt x="11721" y="14773"/>
                    <a:pt x="11428" y="14773"/>
                  </a:cubicBezTo>
                  <a:cubicBezTo>
                    <a:pt x="10905" y="14773"/>
                    <a:pt x="10392" y="14439"/>
                    <a:pt x="10229" y="13871"/>
                  </a:cubicBezTo>
                  <a:cubicBezTo>
                    <a:pt x="9058" y="9659"/>
                    <a:pt x="6398" y="127"/>
                    <a:pt x="6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40;p84"/>
            <p:cNvSpPr/>
            <p:nvPr/>
          </p:nvSpPr>
          <p:spPr>
            <a:xfrm>
              <a:off x="460775" y="4070350"/>
              <a:ext cx="200325" cy="528125"/>
            </a:xfrm>
            <a:custGeom>
              <a:avLst/>
              <a:gdLst/>
              <a:ahLst/>
              <a:cxnLst/>
              <a:rect l="l" t="t" r="r" b="b"/>
              <a:pathLst>
                <a:path w="8013" h="21125" extrusionOk="0">
                  <a:moveTo>
                    <a:pt x="0" y="1"/>
                  </a:moveTo>
                  <a:lnTo>
                    <a:pt x="3357" y="21124"/>
                  </a:lnTo>
                  <a:lnTo>
                    <a:pt x="8013" y="21124"/>
                  </a:lnTo>
                  <a:lnTo>
                    <a:pt x="8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41;p84"/>
            <p:cNvSpPr/>
            <p:nvPr/>
          </p:nvSpPr>
          <p:spPr>
            <a:xfrm>
              <a:off x="690375" y="1376125"/>
              <a:ext cx="207450" cy="303250"/>
            </a:xfrm>
            <a:custGeom>
              <a:avLst/>
              <a:gdLst/>
              <a:ahLst/>
              <a:cxnLst/>
              <a:rect l="l" t="t" r="r" b="b"/>
              <a:pathLst>
                <a:path w="8298" h="12130" extrusionOk="0">
                  <a:moveTo>
                    <a:pt x="6936" y="1"/>
                  </a:moveTo>
                  <a:lnTo>
                    <a:pt x="792" y="602"/>
                  </a:lnTo>
                  <a:lnTo>
                    <a:pt x="507" y="3801"/>
                  </a:lnTo>
                  <a:lnTo>
                    <a:pt x="1" y="9976"/>
                  </a:lnTo>
                  <a:lnTo>
                    <a:pt x="4276" y="12130"/>
                  </a:lnTo>
                  <a:lnTo>
                    <a:pt x="8298" y="9280"/>
                  </a:lnTo>
                  <a:lnTo>
                    <a:pt x="7506" y="3927"/>
                  </a:lnTo>
                  <a:lnTo>
                    <a:pt x="6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42;p84"/>
            <p:cNvSpPr/>
            <p:nvPr/>
          </p:nvSpPr>
          <p:spPr>
            <a:xfrm>
              <a:off x="703050" y="1376125"/>
              <a:ext cx="175000" cy="130650"/>
            </a:xfrm>
            <a:custGeom>
              <a:avLst/>
              <a:gdLst/>
              <a:ahLst/>
              <a:cxnLst/>
              <a:rect l="l" t="t" r="r" b="b"/>
              <a:pathLst>
                <a:path w="7000" h="5226" extrusionOk="0">
                  <a:moveTo>
                    <a:pt x="6429" y="1"/>
                  </a:moveTo>
                  <a:lnTo>
                    <a:pt x="285" y="602"/>
                  </a:lnTo>
                  <a:lnTo>
                    <a:pt x="0" y="3801"/>
                  </a:lnTo>
                  <a:cubicBezTo>
                    <a:pt x="1235" y="4529"/>
                    <a:pt x="2597" y="5036"/>
                    <a:pt x="3991" y="5226"/>
                  </a:cubicBezTo>
                  <a:cubicBezTo>
                    <a:pt x="5067" y="5004"/>
                    <a:pt x="6112" y="4561"/>
                    <a:pt x="6999" y="3927"/>
                  </a:cubicBezTo>
                  <a:lnTo>
                    <a:pt x="6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43;p84"/>
            <p:cNvSpPr/>
            <p:nvPr/>
          </p:nvSpPr>
          <p:spPr>
            <a:xfrm>
              <a:off x="542325" y="843150"/>
              <a:ext cx="498800" cy="606625"/>
            </a:xfrm>
            <a:custGeom>
              <a:avLst/>
              <a:gdLst/>
              <a:ahLst/>
              <a:cxnLst/>
              <a:rect l="l" t="t" r="r" b="b"/>
              <a:pathLst>
                <a:path w="19952" h="24265" extrusionOk="0">
                  <a:moveTo>
                    <a:pt x="8850" y="0"/>
                  </a:moveTo>
                  <a:cubicBezTo>
                    <a:pt x="5792" y="0"/>
                    <a:pt x="2622" y="1319"/>
                    <a:pt x="95" y="4883"/>
                  </a:cubicBezTo>
                  <a:cubicBezTo>
                    <a:pt x="0" y="6593"/>
                    <a:pt x="64" y="8335"/>
                    <a:pt x="222" y="10045"/>
                  </a:cubicBezTo>
                  <a:cubicBezTo>
                    <a:pt x="412" y="12136"/>
                    <a:pt x="855" y="14194"/>
                    <a:pt x="1552" y="16189"/>
                  </a:cubicBezTo>
                  <a:cubicBezTo>
                    <a:pt x="2914" y="20021"/>
                    <a:pt x="5542" y="23536"/>
                    <a:pt x="10420" y="24265"/>
                  </a:cubicBezTo>
                  <a:cubicBezTo>
                    <a:pt x="13871" y="23568"/>
                    <a:pt x="16785" y="20401"/>
                    <a:pt x="18432" y="16189"/>
                  </a:cubicBezTo>
                  <a:cubicBezTo>
                    <a:pt x="19065" y="14574"/>
                    <a:pt x="19477" y="12896"/>
                    <a:pt x="19730" y="11185"/>
                  </a:cubicBezTo>
                  <a:cubicBezTo>
                    <a:pt x="19889" y="9950"/>
                    <a:pt x="19952" y="8684"/>
                    <a:pt x="19889" y="7449"/>
                  </a:cubicBezTo>
                  <a:cubicBezTo>
                    <a:pt x="19542" y="4309"/>
                    <a:pt x="14378" y="0"/>
                    <a:pt x="8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44;p84"/>
            <p:cNvSpPr/>
            <p:nvPr/>
          </p:nvSpPr>
          <p:spPr>
            <a:xfrm>
              <a:off x="971450" y="893975"/>
              <a:ext cx="137775" cy="283450"/>
            </a:xfrm>
            <a:custGeom>
              <a:avLst/>
              <a:gdLst/>
              <a:ahLst/>
              <a:cxnLst/>
              <a:rect l="l" t="t" r="r" b="b"/>
              <a:pathLst>
                <a:path w="5511" h="11338" extrusionOk="0">
                  <a:moveTo>
                    <a:pt x="1995" y="0"/>
                  </a:moveTo>
                  <a:cubicBezTo>
                    <a:pt x="1995" y="0"/>
                    <a:pt x="1013" y="1140"/>
                    <a:pt x="0" y="2185"/>
                  </a:cubicBezTo>
                  <a:cubicBezTo>
                    <a:pt x="1900" y="4212"/>
                    <a:pt x="665" y="11338"/>
                    <a:pt x="665" y="11338"/>
                  </a:cubicBezTo>
                  <a:lnTo>
                    <a:pt x="2755" y="11338"/>
                  </a:lnTo>
                  <a:cubicBezTo>
                    <a:pt x="5510" y="2344"/>
                    <a:pt x="1995" y="0"/>
                    <a:pt x="1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45;p84"/>
            <p:cNvSpPr/>
            <p:nvPr/>
          </p:nvSpPr>
          <p:spPr>
            <a:xfrm>
              <a:off x="412625" y="741750"/>
              <a:ext cx="663850" cy="480025"/>
            </a:xfrm>
            <a:custGeom>
              <a:avLst/>
              <a:gdLst/>
              <a:ahLst/>
              <a:cxnLst/>
              <a:rect l="l" t="t" r="r" b="b"/>
              <a:pathLst>
                <a:path w="26554" h="19201" extrusionOk="0">
                  <a:moveTo>
                    <a:pt x="11379" y="1"/>
                  </a:moveTo>
                  <a:cubicBezTo>
                    <a:pt x="8785" y="1"/>
                    <a:pt x="5975" y="1228"/>
                    <a:pt x="5315" y="4474"/>
                  </a:cubicBezTo>
                  <a:cubicBezTo>
                    <a:pt x="5154" y="4432"/>
                    <a:pt x="4995" y="4412"/>
                    <a:pt x="4839" y="4412"/>
                  </a:cubicBezTo>
                  <a:cubicBezTo>
                    <a:pt x="1818" y="4412"/>
                    <a:pt x="1" y="12073"/>
                    <a:pt x="4428" y="18187"/>
                  </a:cubicBezTo>
                  <a:cubicBezTo>
                    <a:pt x="4872" y="18408"/>
                    <a:pt x="5252" y="18757"/>
                    <a:pt x="5505" y="19200"/>
                  </a:cubicBezTo>
                  <a:lnTo>
                    <a:pt x="5442" y="19042"/>
                  </a:lnTo>
                  <a:cubicBezTo>
                    <a:pt x="5442" y="19042"/>
                    <a:pt x="7247" y="13215"/>
                    <a:pt x="6202" y="8274"/>
                  </a:cubicBezTo>
                  <a:lnTo>
                    <a:pt x="6202" y="8274"/>
                  </a:lnTo>
                  <a:cubicBezTo>
                    <a:pt x="9211" y="9606"/>
                    <a:pt x="13768" y="10777"/>
                    <a:pt x="17662" y="10777"/>
                  </a:cubicBezTo>
                  <a:cubicBezTo>
                    <a:pt x="20900" y="10777"/>
                    <a:pt x="23679" y="9967"/>
                    <a:pt x="24728" y="7768"/>
                  </a:cubicBezTo>
                  <a:cubicBezTo>
                    <a:pt x="26553" y="3890"/>
                    <a:pt x="25031" y="2527"/>
                    <a:pt x="23214" y="2527"/>
                  </a:cubicBezTo>
                  <a:cubicBezTo>
                    <a:pt x="22761" y="2527"/>
                    <a:pt x="22289" y="2612"/>
                    <a:pt x="21846" y="2764"/>
                  </a:cubicBezTo>
                  <a:cubicBezTo>
                    <a:pt x="21846" y="1160"/>
                    <a:pt x="20595" y="84"/>
                    <a:pt x="19093" y="84"/>
                  </a:cubicBezTo>
                  <a:cubicBezTo>
                    <a:pt x="18045" y="84"/>
                    <a:pt x="16875" y="608"/>
                    <a:pt x="15924" y="1845"/>
                  </a:cubicBezTo>
                  <a:cubicBezTo>
                    <a:pt x="15274" y="739"/>
                    <a:pt x="13391" y="1"/>
                    <a:pt x="11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46;p84"/>
            <p:cNvSpPr/>
            <p:nvPr/>
          </p:nvSpPr>
          <p:spPr>
            <a:xfrm>
              <a:off x="960350" y="4070350"/>
              <a:ext cx="200325" cy="528125"/>
            </a:xfrm>
            <a:custGeom>
              <a:avLst/>
              <a:gdLst/>
              <a:ahLst/>
              <a:cxnLst/>
              <a:rect l="l" t="t" r="r" b="b"/>
              <a:pathLst>
                <a:path w="8013" h="21125" extrusionOk="0">
                  <a:moveTo>
                    <a:pt x="1" y="1"/>
                  </a:moveTo>
                  <a:lnTo>
                    <a:pt x="1" y="21124"/>
                  </a:lnTo>
                  <a:lnTo>
                    <a:pt x="4656" y="21124"/>
                  </a:lnTo>
                  <a:lnTo>
                    <a:pt x="8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47;p84"/>
            <p:cNvSpPr/>
            <p:nvPr/>
          </p:nvSpPr>
          <p:spPr>
            <a:xfrm>
              <a:off x="960350" y="4470175"/>
              <a:ext cx="394300" cy="133825"/>
            </a:xfrm>
            <a:custGeom>
              <a:avLst/>
              <a:gdLst/>
              <a:ahLst/>
              <a:cxnLst/>
              <a:rect l="l" t="t" r="r" b="b"/>
              <a:pathLst>
                <a:path w="15772" h="5353" extrusionOk="0">
                  <a:moveTo>
                    <a:pt x="1" y="1"/>
                  </a:moveTo>
                  <a:lnTo>
                    <a:pt x="1" y="761"/>
                  </a:lnTo>
                  <a:lnTo>
                    <a:pt x="1" y="5353"/>
                  </a:lnTo>
                  <a:lnTo>
                    <a:pt x="15772" y="5353"/>
                  </a:lnTo>
                  <a:lnTo>
                    <a:pt x="5479" y="1"/>
                  </a:lnTo>
                  <a:cubicBezTo>
                    <a:pt x="5479" y="1"/>
                    <a:pt x="4044" y="733"/>
                    <a:pt x="2420" y="733"/>
                  </a:cubicBezTo>
                  <a:cubicBezTo>
                    <a:pt x="1609" y="733"/>
                    <a:pt x="750" y="550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48;p84"/>
            <p:cNvSpPr/>
            <p:nvPr/>
          </p:nvSpPr>
          <p:spPr>
            <a:xfrm>
              <a:off x="324600" y="2399825"/>
              <a:ext cx="911300" cy="2016550"/>
            </a:xfrm>
            <a:custGeom>
              <a:avLst/>
              <a:gdLst/>
              <a:ahLst/>
              <a:cxnLst/>
              <a:rect l="l" t="t" r="r" b="b"/>
              <a:pathLst>
                <a:path w="36452" h="80662" extrusionOk="0">
                  <a:moveTo>
                    <a:pt x="6524" y="0"/>
                  </a:moveTo>
                  <a:lnTo>
                    <a:pt x="5447" y="9754"/>
                  </a:lnTo>
                  <a:lnTo>
                    <a:pt x="5321" y="10895"/>
                  </a:lnTo>
                  <a:lnTo>
                    <a:pt x="5004" y="13966"/>
                  </a:lnTo>
                  <a:lnTo>
                    <a:pt x="4782" y="15867"/>
                  </a:lnTo>
                  <a:lnTo>
                    <a:pt x="285" y="76513"/>
                  </a:lnTo>
                  <a:lnTo>
                    <a:pt x="222" y="77684"/>
                  </a:lnTo>
                  <a:lnTo>
                    <a:pt x="0" y="80661"/>
                  </a:lnTo>
                  <a:lnTo>
                    <a:pt x="14568" y="80661"/>
                  </a:lnTo>
                  <a:lnTo>
                    <a:pt x="14790" y="77684"/>
                  </a:lnTo>
                  <a:lnTo>
                    <a:pt x="14885" y="76513"/>
                  </a:lnTo>
                  <a:lnTo>
                    <a:pt x="18558" y="30719"/>
                  </a:lnTo>
                  <a:lnTo>
                    <a:pt x="21947" y="76513"/>
                  </a:lnTo>
                  <a:lnTo>
                    <a:pt x="22042" y="77684"/>
                  </a:lnTo>
                  <a:lnTo>
                    <a:pt x="22264" y="80661"/>
                  </a:lnTo>
                  <a:lnTo>
                    <a:pt x="36452" y="80661"/>
                  </a:lnTo>
                  <a:lnTo>
                    <a:pt x="36230" y="77684"/>
                  </a:lnTo>
                  <a:lnTo>
                    <a:pt x="36166" y="76513"/>
                  </a:lnTo>
                  <a:lnTo>
                    <a:pt x="32018" y="15867"/>
                  </a:lnTo>
                  <a:lnTo>
                    <a:pt x="31828" y="13966"/>
                  </a:lnTo>
                  <a:lnTo>
                    <a:pt x="31479" y="10895"/>
                  </a:lnTo>
                  <a:lnTo>
                    <a:pt x="31353" y="9754"/>
                  </a:lnTo>
                  <a:lnTo>
                    <a:pt x="30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49;p84"/>
            <p:cNvSpPr/>
            <p:nvPr/>
          </p:nvSpPr>
          <p:spPr>
            <a:xfrm>
              <a:off x="444150" y="2399825"/>
              <a:ext cx="340475" cy="396675"/>
            </a:xfrm>
            <a:custGeom>
              <a:avLst/>
              <a:gdLst/>
              <a:ahLst/>
              <a:cxnLst/>
              <a:rect l="l" t="t" r="r" b="b"/>
              <a:pathLst>
                <a:path w="13619" h="15867" extrusionOk="0">
                  <a:moveTo>
                    <a:pt x="1742" y="0"/>
                  </a:moveTo>
                  <a:lnTo>
                    <a:pt x="0" y="15867"/>
                  </a:lnTo>
                  <a:lnTo>
                    <a:pt x="13618" y="15867"/>
                  </a:lnTo>
                  <a:lnTo>
                    <a:pt x="1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50;p84"/>
            <p:cNvSpPr/>
            <p:nvPr/>
          </p:nvSpPr>
          <p:spPr>
            <a:xfrm>
              <a:off x="784600" y="2399825"/>
              <a:ext cx="340450" cy="396675"/>
            </a:xfrm>
            <a:custGeom>
              <a:avLst/>
              <a:gdLst/>
              <a:ahLst/>
              <a:cxnLst/>
              <a:rect l="l" t="t" r="r" b="b"/>
              <a:pathLst>
                <a:path w="13618" h="15867" extrusionOk="0">
                  <a:moveTo>
                    <a:pt x="0" y="0"/>
                  </a:moveTo>
                  <a:lnTo>
                    <a:pt x="0" y="15867"/>
                  </a:lnTo>
                  <a:lnTo>
                    <a:pt x="13618" y="15867"/>
                  </a:lnTo>
                  <a:lnTo>
                    <a:pt x="118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51;p84"/>
            <p:cNvSpPr/>
            <p:nvPr/>
          </p:nvSpPr>
          <p:spPr>
            <a:xfrm>
              <a:off x="784600" y="1570900"/>
              <a:ext cx="564525" cy="1178100"/>
            </a:xfrm>
            <a:custGeom>
              <a:avLst/>
              <a:gdLst/>
              <a:ahLst/>
              <a:cxnLst/>
              <a:rect l="l" t="t" r="r" b="b"/>
              <a:pathLst>
                <a:path w="22581" h="47124" extrusionOk="0">
                  <a:moveTo>
                    <a:pt x="4307" y="0"/>
                  </a:moveTo>
                  <a:lnTo>
                    <a:pt x="0" y="2692"/>
                  </a:lnTo>
                  <a:lnTo>
                    <a:pt x="0" y="47123"/>
                  </a:lnTo>
                  <a:lnTo>
                    <a:pt x="14283" y="47123"/>
                  </a:lnTo>
                  <a:lnTo>
                    <a:pt x="14061" y="44052"/>
                  </a:lnTo>
                  <a:lnTo>
                    <a:pt x="13966" y="42911"/>
                  </a:lnTo>
                  <a:lnTo>
                    <a:pt x="12288" y="19730"/>
                  </a:lnTo>
                  <a:lnTo>
                    <a:pt x="22580" y="13491"/>
                  </a:lnTo>
                  <a:lnTo>
                    <a:pt x="21092" y="11528"/>
                  </a:lnTo>
                  <a:lnTo>
                    <a:pt x="20617" y="10894"/>
                  </a:lnTo>
                  <a:lnTo>
                    <a:pt x="15645" y="4275"/>
                  </a:lnTo>
                  <a:lnTo>
                    <a:pt x="43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52;p84"/>
            <p:cNvSpPr/>
            <p:nvPr/>
          </p:nvSpPr>
          <p:spPr>
            <a:xfrm>
              <a:off x="220875" y="1572475"/>
              <a:ext cx="563750" cy="1176525"/>
            </a:xfrm>
            <a:custGeom>
              <a:avLst/>
              <a:gdLst/>
              <a:ahLst/>
              <a:cxnLst/>
              <a:rect l="l" t="t" r="r" b="b"/>
              <a:pathLst>
                <a:path w="22550" h="47061" extrusionOk="0">
                  <a:moveTo>
                    <a:pt x="18717" y="0"/>
                  </a:moveTo>
                  <a:lnTo>
                    <a:pt x="6936" y="4212"/>
                  </a:lnTo>
                  <a:lnTo>
                    <a:pt x="1996" y="10736"/>
                  </a:lnTo>
                  <a:lnTo>
                    <a:pt x="1553" y="11370"/>
                  </a:lnTo>
                  <a:lnTo>
                    <a:pt x="1" y="13428"/>
                  </a:lnTo>
                  <a:lnTo>
                    <a:pt x="10262" y="19667"/>
                  </a:lnTo>
                  <a:lnTo>
                    <a:pt x="8583" y="42848"/>
                  </a:lnTo>
                  <a:lnTo>
                    <a:pt x="8520" y="43989"/>
                  </a:lnTo>
                  <a:lnTo>
                    <a:pt x="8298" y="47060"/>
                  </a:lnTo>
                  <a:lnTo>
                    <a:pt x="22549" y="47060"/>
                  </a:lnTo>
                  <a:lnTo>
                    <a:pt x="22549" y="2629"/>
                  </a:lnTo>
                  <a:lnTo>
                    <a:pt x="18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53;p84"/>
            <p:cNvSpPr/>
            <p:nvPr/>
          </p:nvSpPr>
          <p:spPr>
            <a:xfrm>
              <a:off x="433850" y="2643675"/>
              <a:ext cx="702300" cy="28525"/>
            </a:xfrm>
            <a:custGeom>
              <a:avLst/>
              <a:gdLst/>
              <a:ahLst/>
              <a:cxnLst/>
              <a:rect l="l" t="t" r="r" b="b"/>
              <a:pathLst>
                <a:path w="28092" h="1141" extrusionOk="0">
                  <a:moveTo>
                    <a:pt x="64" y="0"/>
                  </a:moveTo>
                  <a:lnTo>
                    <a:pt x="1" y="1141"/>
                  </a:lnTo>
                  <a:lnTo>
                    <a:pt x="28091" y="1141"/>
                  </a:lnTo>
                  <a:lnTo>
                    <a:pt x="279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54;p84"/>
            <p:cNvSpPr/>
            <p:nvPr/>
          </p:nvSpPr>
          <p:spPr>
            <a:xfrm>
              <a:off x="0" y="2646050"/>
              <a:ext cx="245450" cy="334050"/>
            </a:xfrm>
            <a:custGeom>
              <a:avLst/>
              <a:gdLst/>
              <a:ahLst/>
              <a:cxnLst/>
              <a:rect l="l" t="t" r="r" b="b"/>
              <a:pathLst>
                <a:path w="9818" h="13362" extrusionOk="0">
                  <a:moveTo>
                    <a:pt x="5194" y="1"/>
                  </a:moveTo>
                  <a:cubicBezTo>
                    <a:pt x="4845" y="856"/>
                    <a:pt x="4402" y="1711"/>
                    <a:pt x="3927" y="2502"/>
                  </a:cubicBezTo>
                  <a:cubicBezTo>
                    <a:pt x="2470" y="3294"/>
                    <a:pt x="1774" y="3706"/>
                    <a:pt x="1457" y="3896"/>
                  </a:cubicBezTo>
                  <a:cubicBezTo>
                    <a:pt x="1299" y="3991"/>
                    <a:pt x="1204" y="4149"/>
                    <a:pt x="1204" y="4339"/>
                  </a:cubicBezTo>
                  <a:lnTo>
                    <a:pt x="1204" y="4909"/>
                  </a:lnTo>
                  <a:cubicBezTo>
                    <a:pt x="1204" y="5193"/>
                    <a:pt x="1458" y="5426"/>
                    <a:pt x="1761" y="5426"/>
                  </a:cubicBezTo>
                  <a:cubicBezTo>
                    <a:pt x="1796" y="5426"/>
                    <a:pt x="1832" y="5423"/>
                    <a:pt x="1869" y="5416"/>
                  </a:cubicBezTo>
                  <a:lnTo>
                    <a:pt x="4212" y="4846"/>
                  </a:lnTo>
                  <a:lnTo>
                    <a:pt x="4275" y="4783"/>
                  </a:lnTo>
                  <a:lnTo>
                    <a:pt x="4275" y="4783"/>
                  </a:lnTo>
                  <a:cubicBezTo>
                    <a:pt x="4275" y="4783"/>
                    <a:pt x="1963" y="8361"/>
                    <a:pt x="222" y="10008"/>
                  </a:cubicBezTo>
                  <a:cubicBezTo>
                    <a:pt x="0" y="10198"/>
                    <a:pt x="0" y="10515"/>
                    <a:pt x="158" y="10736"/>
                  </a:cubicBezTo>
                  <a:cubicBezTo>
                    <a:pt x="257" y="10867"/>
                    <a:pt x="406" y="10930"/>
                    <a:pt x="557" y="10930"/>
                  </a:cubicBezTo>
                  <a:cubicBezTo>
                    <a:pt x="699" y="10930"/>
                    <a:pt x="843" y="10875"/>
                    <a:pt x="950" y="10768"/>
                  </a:cubicBezTo>
                  <a:cubicBezTo>
                    <a:pt x="1837" y="9881"/>
                    <a:pt x="3990" y="7633"/>
                    <a:pt x="4782" y="6334"/>
                  </a:cubicBezTo>
                  <a:lnTo>
                    <a:pt x="4782" y="6334"/>
                  </a:lnTo>
                  <a:cubicBezTo>
                    <a:pt x="4085" y="7949"/>
                    <a:pt x="1679" y="10736"/>
                    <a:pt x="823" y="11718"/>
                  </a:cubicBezTo>
                  <a:cubicBezTo>
                    <a:pt x="633" y="11908"/>
                    <a:pt x="633" y="12193"/>
                    <a:pt x="823" y="12415"/>
                  </a:cubicBezTo>
                  <a:cubicBezTo>
                    <a:pt x="918" y="12510"/>
                    <a:pt x="1045" y="12541"/>
                    <a:pt x="1172" y="12541"/>
                  </a:cubicBezTo>
                  <a:cubicBezTo>
                    <a:pt x="1299" y="12541"/>
                    <a:pt x="1425" y="12510"/>
                    <a:pt x="1520" y="12415"/>
                  </a:cubicBezTo>
                  <a:cubicBezTo>
                    <a:pt x="2755" y="11243"/>
                    <a:pt x="3864" y="9976"/>
                    <a:pt x="4877" y="8646"/>
                  </a:cubicBezTo>
                  <a:lnTo>
                    <a:pt x="4877" y="8646"/>
                  </a:lnTo>
                  <a:cubicBezTo>
                    <a:pt x="3420" y="10990"/>
                    <a:pt x="3040" y="11686"/>
                    <a:pt x="2217" y="12636"/>
                  </a:cubicBezTo>
                  <a:cubicBezTo>
                    <a:pt x="2059" y="12795"/>
                    <a:pt x="2059" y="13016"/>
                    <a:pt x="2217" y="13206"/>
                  </a:cubicBezTo>
                  <a:cubicBezTo>
                    <a:pt x="2299" y="13305"/>
                    <a:pt x="2424" y="13361"/>
                    <a:pt x="2552" y="13361"/>
                  </a:cubicBezTo>
                  <a:cubicBezTo>
                    <a:pt x="2670" y="13361"/>
                    <a:pt x="2791" y="13313"/>
                    <a:pt x="2882" y="13206"/>
                  </a:cubicBezTo>
                  <a:cubicBezTo>
                    <a:pt x="3832" y="12225"/>
                    <a:pt x="4719" y="11180"/>
                    <a:pt x="5510" y="10040"/>
                  </a:cubicBezTo>
                  <a:lnTo>
                    <a:pt x="5510" y="10040"/>
                  </a:lnTo>
                  <a:cubicBezTo>
                    <a:pt x="4782" y="11370"/>
                    <a:pt x="4339" y="12098"/>
                    <a:pt x="4085" y="12510"/>
                  </a:cubicBezTo>
                  <a:cubicBezTo>
                    <a:pt x="3959" y="12700"/>
                    <a:pt x="3990" y="12985"/>
                    <a:pt x="4180" y="13143"/>
                  </a:cubicBezTo>
                  <a:cubicBezTo>
                    <a:pt x="4275" y="13238"/>
                    <a:pt x="4402" y="13270"/>
                    <a:pt x="4529" y="13270"/>
                  </a:cubicBezTo>
                  <a:cubicBezTo>
                    <a:pt x="4719" y="13270"/>
                    <a:pt x="4877" y="13175"/>
                    <a:pt x="4972" y="13016"/>
                  </a:cubicBezTo>
                  <a:cubicBezTo>
                    <a:pt x="5922" y="11211"/>
                    <a:pt x="8867" y="5511"/>
                    <a:pt x="9247" y="3421"/>
                  </a:cubicBezTo>
                  <a:cubicBezTo>
                    <a:pt x="9247" y="3421"/>
                    <a:pt x="9469" y="2946"/>
                    <a:pt x="9817" y="2091"/>
                  </a:cubicBezTo>
                  <a:cubicBezTo>
                    <a:pt x="8456" y="1489"/>
                    <a:pt x="6587" y="634"/>
                    <a:pt x="5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55;p84"/>
            <p:cNvSpPr/>
            <p:nvPr/>
          </p:nvSpPr>
          <p:spPr>
            <a:xfrm>
              <a:off x="1485275" y="1884400"/>
              <a:ext cx="248625" cy="266850"/>
            </a:xfrm>
            <a:custGeom>
              <a:avLst/>
              <a:gdLst/>
              <a:ahLst/>
              <a:cxnLst/>
              <a:rect l="l" t="t" r="r" b="b"/>
              <a:pathLst>
                <a:path w="9945" h="10674" extrusionOk="0">
                  <a:moveTo>
                    <a:pt x="4561" y="1"/>
                  </a:moveTo>
                  <a:cubicBezTo>
                    <a:pt x="4181" y="1"/>
                    <a:pt x="3832" y="286"/>
                    <a:pt x="3737" y="666"/>
                  </a:cubicBezTo>
                  <a:lnTo>
                    <a:pt x="3389" y="2123"/>
                  </a:lnTo>
                  <a:cubicBezTo>
                    <a:pt x="3337" y="2349"/>
                    <a:pt x="3141" y="2470"/>
                    <a:pt x="2949" y="2470"/>
                  </a:cubicBezTo>
                  <a:cubicBezTo>
                    <a:pt x="2792" y="2470"/>
                    <a:pt x="2637" y="2389"/>
                    <a:pt x="2565" y="2218"/>
                  </a:cubicBezTo>
                  <a:lnTo>
                    <a:pt x="2027" y="1109"/>
                  </a:lnTo>
                  <a:cubicBezTo>
                    <a:pt x="1888" y="853"/>
                    <a:pt x="1660" y="745"/>
                    <a:pt x="1431" y="745"/>
                  </a:cubicBezTo>
                  <a:cubicBezTo>
                    <a:pt x="981" y="745"/>
                    <a:pt x="529" y="1165"/>
                    <a:pt x="760" y="1711"/>
                  </a:cubicBezTo>
                  <a:lnTo>
                    <a:pt x="1774" y="4023"/>
                  </a:lnTo>
                  <a:lnTo>
                    <a:pt x="0" y="6081"/>
                  </a:lnTo>
                  <a:cubicBezTo>
                    <a:pt x="792" y="7602"/>
                    <a:pt x="1742" y="9438"/>
                    <a:pt x="2502" y="10673"/>
                  </a:cubicBezTo>
                  <a:lnTo>
                    <a:pt x="3484" y="9375"/>
                  </a:lnTo>
                  <a:lnTo>
                    <a:pt x="5574" y="6556"/>
                  </a:lnTo>
                  <a:cubicBezTo>
                    <a:pt x="5600" y="6557"/>
                    <a:pt x="5626" y="6558"/>
                    <a:pt x="5651" y="6558"/>
                  </a:cubicBezTo>
                  <a:cubicBezTo>
                    <a:pt x="6699" y="6558"/>
                    <a:pt x="7675" y="5931"/>
                    <a:pt x="8108" y="4973"/>
                  </a:cubicBezTo>
                  <a:lnTo>
                    <a:pt x="9691" y="1268"/>
                  </a:lnTo>
                  <a:cubicBezTo>
                    <a:pt x="9944" y="698"/>
                    <a:pt x="9564" y="64"/>
                    <a:pt x="8963" y="64"/>
                  </a:cubicBezTo>
                  <a:lnTo>
                    <a:pt x="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56;p84"/>
            <p:cNvSpPr/>
            <p:nvPr/>
          </p:nvSpPr>
          <p:spPr>
            <a:xfrm>
              <a:off x="1574725" y="1690450"/>
              <a:ext cx="354725" cy="486125"/>
            </a:xfrm>
            <a:custGeom>
              <a:avLst/>
              <a:gdLst/>
              <a:ahLst/>
              <a:cxnLst/>
              <a:rect l="l" t="t" r="r" b="b"/>
              <a:pathLst>
                <a:path w="14189" h="19445" extrusionOk="0">
                  <a:moveTo>
                    <a:pt x="1648" y="0"/>
                  </a:moveTo>
                  <a:cubicBezTo>
                    <a:pt x="729" y="0"/>
                    <a:pt x="1" y="760"/>
                    <a:pt x="1" y="1647"/>
                  </a:cubicBezTo>
                  <a:lnTo>
                    <a:pt x="1" y="17798"/>
                  </a:lnTo>
                  <a:cubicBezTo>
                    <a:pt x="1" y="18716"/>
                    <a:pt x="729" y="19445"/>
                    <a:pt x="1648" y="19445"/>
                  </a:cubicBezTo>
                  <a:lnTo>
                    <a:pt x="12542" y="19445"/>
                  </a:lnTo>
                  <a:cubicBezTo>
                    <a:pt x="13460" y="19445"/>
                    <a:pt x="14189" y="18716"/>
                    <a:pt x="14189" y="17798"/>
                  </a:cubicBezTo>
                  <a:lnTo>
                    <a:pt x="14189" y="1647"/>
                  </a:lnTo>
                  <a:cubicBezTo>
                    <a:pt x="14189" y="760"/>
                    <a:pt x="13460" y="0"/>
                    <a:pt x="12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57;p84"/>
            <p:cNvSpPr/>
            <p:nvPr/>
          </p:nvSpPr>
          <p:spPr>
            <a:xfrm>
              <a:off x="1609575" y="1717350"/>
              <a:ext cx="285050" cy="425200"/>
            </a:xfrm>
            <a:custGeom>
              <a:avLst/>
              <a:gdLst/>
              <a:ahLst/>
              <a:cxnLst/>
              <a:rect l="l" t="t" r="r" b="b"/>
              <a:pathLst>
                <a:path w="11402" h="17008" extrusionOk="0">
                  <a:moveTo>
                    <a:pt x="602" y="1"/>
                  </a:moveTo>
                  <a:cubicBezTo>
                    <a:pt x="285" y="1"/>
                    <a:pt x="0" y="286"/>
                    <a:pt x="0" y="634"/>
                  </a:cubicBezTo>
                  <a:lnTo>
                    <a:pt x="0" y="16405"/>
                  </a:lnTo>
                  <a:cubicBezTo>
                    <a:pt x="0" y="16722"/>
                    <a:pt x="285" y="17007"/>
                    <a:pt x="602" y="17007"/>
                  </a:cubicBezTo>
                  <a:lnTo>
                    <a:pt x="10799" y="17007"/>
                  </a:lnTo>
                  <a:cubicBezTo>
                    <a:pt x="11148" y="17007"/>
                    <a:pt x="11401" y="16722"/>
                    <a:pt x="11401" y="16405"/>
                  </a:cubicBezTo>
                  <a:lnTo>
                    <a:pt x="11401" y="634"/>
                  </a:lnTo>
                  <a:cubicBezTo>
                    <a:pt x="11401" y="286"/>
                    <a:pt x="11148" y="1"/>
                    <a:pt x="10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8;p84"/>
            <p:cNvSpPr/>
            <p:nvPr/>
          </p:nvSpPr>
          <p:spPr>
            <a:xfrm>
              <a:off x="1679250" y="1666700"/>
              <a:ext cx="145700" cy="24550"/>
            </a:xfrm>
            <a:custGeom>
              <a:avLst/>
              <a:gdLst/>
              <a:ahLst/>
              <a:cxnLst/>
              <a:rect l="l" t="t" r="r" b="b"/>
              <a:pathLst>
                <a:path w="5828" h="982" extrusionOk="0">
                  <a:moveTo>
                    <a:pt x="254" y="0"/>
                  </a:moveTo>
                  <a:cubicBezTo>
                    <a:pt x="95" y="0"/>
                    <a:pt x="0" y="127"/>
                    <a:pt x="0" y="285"/>
                  </a:cubicBezTo>
                  <a:lnTo>
                    <a:pt x="0" y="982"/>
                  </a:lnTo>
                  <a:lnTo>
                    <a:pt x="5827" y="982"/>
                  </a:lnTo>
                  <a:lnTo>
                    <a:pt x="5827" y="253"/>
                  </a:lnTo>
                  <a:cubicBezTo>
                    <a:pt x="5827" y="95"/>
                    <a:pt x="5701" y="0"/>
                    <a:pt x="557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9;p84"/>
            <p:cNvSpPr/>
            <p:nvPr/>
          </p:nvSpPr>
          <p:spPr>
            <a:xfrm>
              <a:off x="1682400" y="1691225"/>
              <a:ext cx="139375" cy="42000"/>
            </a:xfrm>
            <a:custGeom>
              <a:avLst/>
              <a:gdLst/>
              <a:ahLst/>
              <a:cxnLst/>
              <a:rect l="l" t="t" r="r" b="b"/>
              <a:pathLst>
                <a:path w="5575" h="1680" fill="none" extrusionOk="0">
                  <a:moveTo>
                    <a:pt x="1" y="1"/>
                  </a:moveTo>
                  <a:lnTo>
                    <a:pt x="1" y="1394"/>
                  </a:lnTo>
                  <a:cubicBezTo>
                    <a:pt x="1" y="1553"/>
                    <a:pt x="191" y="1679"/>
                    <a:pt x="381" y="1679"/>
                  </a:cubicBezTo>
                  <a:lnTo>
                    <a:pt x="5195" y="1679"/>
                  </a:lnTo>
                  <a:cubicBezTo>
                    <a:pt x="5385" y="1679"/>
                    <a:pt x="5575" y="1553"/>
                    <a:pt x="5575" y="1394"/>
                  </a:cubicBezTo>
                  <a:lnTo>
                    <a:pt x="5575" y="1"/>
                  </a:lnTo>
                </a:path>
              </a:pathLst>
            </a:custGeom>
            <a:noFill/>
            <a:ln w="7925" cap="flat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60;p84"/>
            <p:cNvSpPr/>
            <p:nvPr/>
          </p:nvSpPr>
          <p:spPr>
            <a:xfrm>
              <a:off x="1706150" y="1643725"/>
              <a:ext cx="92675" cy="23000"/>
            </a:xfrm>
            <a:custGeom>
              <a:avLst/>
              <a:gdLst/>
              <a:ahLst/>
              <a:cxnLst/>
              <a:rect l="l" t="t" r="r" b="b"/>
              <a:pathLst>
                <a:path w="3707" h="920" extrusionOk="0">
                  <a:moveTo>
                    <a:pt x="254" y="1"/>
                  </a:moveTo>
                  <a:cubicBezTo>
                    <a:pt x="128" y="1"/>
                    <a:pt x="1" y="127"/>
                    <a:pt x="1" y="286"/>
                  </a:cubicBezTo>
                  <a:lnTo>
                    <a:pt x="1" y="919"/>
                  </a:lnTo>
                  <a:lnTo>
                    <a:pt x="3706" y="919"/>
                  </a:lnTo>
                  <a:lnTo>
                    <a:pt x="3706" y="286"/>
                  </a:lnTo>
                  <a:cubicBezTo>
                    <a:pt x="3706" y="127"/>
                    <a:pt x="3580" y="1"/>
                    <a:pt x="342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61;p84"/>
            <p:cNvSpPr/>
            <p:nvPr/>
          </p:nvSpPr>
          <p:spPr>
            <a:xfrm>
              <a:off x="1639650" y="1774350"/>
              <a:ext cx="224875" cy="15075"/>
            </a:xfrm>
            <a:custGeom>
              <a:avLst/>
              <a:gdLst/>
              <a:ahLst/>
              <a:cxnLst/>
              <a:rect l="l" t="t" r="r" b="b"/>
              <a:pathLst>
                <a:path w="8995" h="603" extrusionOk="0">
                  <a:moveTo>
                    <a:pt x="1" y="1"/>
                  </a:moveTo>
                  <a:lnTo>
                    <a:pt x="1" y="603"/>
                  </a:lnTo>
                  <a:lnTo>
                    <a:pt x="8995" y="603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62;p84"/>
            <p:cNvSpPr/>
            <p:nvPr/>
          </p:nvSpPr>
          <p:spPr>
            <a:xfrm>
              <a:off x="1639650" y="1800500"/>
              <a:ext cx="224875" cy="15050"/>
            </a:xfrm>
            <a:custGeom>
              <a:avLst/>
              <a:gdLst/>
              <a:ahLst/>
              <a:cxnLst/>
              <a:rect l="l" t="t" r="r" b="b"/>
              <a:pathLst>
                <a:path w="8995" h="602" extrusionOk="0">
                  <a:moveTo>
                    <a:pt x="1" y="0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63;p84"/>
            <p:cNvSpPr/>
            <p:nvPr/>
          </p:nvSpPr>
          <p:spPr>
            <a:xfrm>
              <a:off x="1639650" y="1826625"/>
              <a:ext cx="224875" cy="15050"/>
            </a:xfrm>
            <a:custGeom>
              <a:avLst/>
              <a:gdLst/>
              <a:ahLst/>
              <a:cxnLst/>
              <a:rect l="l" t="t" r="r" b="b"/>
              <a:pathLst>
                <a:path w="8995" h="602" extrusionOk="0">
                  <a:moveTo>
                    <a:pt x="1" y="0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64;p84"/>
            <p:cNvSpPr/>
            <p:nvPr/>
          </p:nvSpPr>
          <p:spPr>
            <a:xfrm>
              <a:off x="1639650" y="1852750"/>
              <a:ext cx="224875" cy="15050"/>
            </a:xfrm>
            <a:custGeom>
              <a:avLst/>
              <a:gdLst/>
              <a:ahLst/>
              <a:cxnLst/>
              <a:rect l="l" t="t" r="r" b="b"/>
              <a:pathLst>
                <a:path w="8995" h="602" extrusionOk="0">
                  <a:moveTo>
                    <a:pt x="1" y="0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65;p84"/>
            <p:cNvSpPr/>
            <p:nvPr/>
          </p:nvSpPr>
          <p:spPr>
            <a:xfrm>
              <a:off x="1639650" y="1878875"/>
              <a:ext cx="224875" cy="15050"/>
            </a:xfrm>
            <a:custGeom>
              <a:avLst/>
              <a:gdLst/>
              <a:ahLst/>
              <a:cxnLst/>
              <a:rect l="l" t="t" r="r" b="b"/>
              <a:pathLst>
                <a:path w="8995" h="602" extrusionOk="0">
                  <a:moveTo>
                    <a:pt x="1" y="0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66;p84"/>
            <p:cNvSpPr/>
            <p:nvPr/>
          </p:nvSpPr>
          <p:spPr>
            <a:xfrm>
              <a:off x="1639650" y="1905000"/>
              <a:ext cx="224875" cy="15075"/>
            </a:xfrm>
            <a:custGeom>
              <a:avLst/>
              <a:gdLst/>
              <a:ahLst/>
              <a:cxnLst/>
              <a:rect l="l" t="t" r="r" b="b"/>
              <a:pathLst>
                <a:path w="8995" h="603" extrusionOk="0">
                  <a:moveTo>
                    <a:pt x="1" y="0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67;p84"/>
            <p:cNvSpPr/>
            <p:nvPr/>
          </p:nvSpPr>
          <p:spPr>
            <a:xfrm>
              <a:off x="1639650" y="1931125"/>
              <a:ext cx="224875" cy="15075"/>
            </a:xfrm>
            <a:custGeom>
              <a:avLst/>
              <a:gdLst/>
              <a:ahLst/>
              <a:cxnLst/>
              <a:rect l="l" t="t" r="r" b="b"/>
              <a:pathLst>
                <a:path w="8995" h="603" extrusionOk="0">
                  <a:moveTo>
                    <a:pt x="1" y="0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68;p84"/>
            <p:cNvSpPr/>
            <p:nvPr/>
          </p:nvSpPr>
          <p:spPr>
            <a:xfrm>
              <a:off x="1639650" y="1983375"/>
              <a:ext cx="224875" cy="15075"/>
            </a:xfrm>
            <a:custGeom>
              <a:avLst/>
              <a:gdLst/>
              <a:ahLst/>
              <a:cxnLst/>
              <a:rect l="l" t="t" r="r" b="b"/>
              <a:pathLst>
                <a:path w="8995" h="603" extrusionOk="0">
                  <a:moveTo>
                    <a:pt x="1" y="1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69;p84"/>
            <p:cNvSpPr/>
            <p:nvPr/>
          </p:nvSpPr>
          <p:spPr>
            <a:xfrm>
              <a:off x="1639650" y="2009500"/>
              <a:ext cx="224875" cy="15075"/>
            </a:xfrm>
            <a:custGeom>
              <a:avLst/>
              <a:gdLst/>
              <a:ahLst/>
              <a:cxnLst/>
              <a:rect l="l" t="t" r="r" b="b"/>
              <a:pathLst>
                <a:path w="8995" h="603" extrusionOk="0">
                  <a:moveTo>
                    <a:pt x="1" y="1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70;p84"/>
            <p:cNvSpPr/>
            <p:nvPr/>
          </p:nvSpPr>
          <p:spPr>
            <a:xfrm>
              <a:off x="1639650" y="2035625"/>
              <a:ext cx="224875" cy="15075"/>
            </a:xfrm>
            <a:custGeom>
              <a:avLst/>
              <a:gdLst/>
              <a:ahLst/>
              <a:cxnLst/>
              <a:rect l="l" t="t" r="r" b="b"/>
              <a:pathLst>
                <a:path w="8995" h="603" extrusionOk="0">
                  <a:moveTo>
                    <a:pt x="1" y="1"/>
                  </a:moveTo>
                  <a:lnTo>
                    <a:pt x="1" y="602"/>
                  </a:lnTo>
                  <a:lnTo>
                    <a:pt x="8995" y="60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71;p84"/>
            <p:cNvSpPr/>
            <p:nvPr/>
          </p:nvSpPr>
          <p:spPr>
            <a:xfrm>
              <a:off x="1639650" y="2061750"/>
              <a:ext cx="224875" cy="15075"/>
            </a:xfrm>
            <a:custGeom>
              <a:avLst/>
              <a:gdLst/>
              <a:ahLst/>
              <a:cxnLst/>
              <a:rect l="l" t="t" r="r" b="b"/>
              <a:pathLst>
                <a:path w="8995" h="603" extrusionOk="0">
                  <a:moveTo>
                    <a:pt x="1" y="1"/>
                  </a:moveTo>
                  <a:lnTo>
                    <a:pt x="1" y="603"/>
                  </a:lnTo>
                  <a:lnTo>
                    <a:pt x="8995" y="603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72;p84"/>
            <p:cNvSpPr/>
            <p:nvPr/>
          </p:nvSpPr>
          <p:spPr>
            <a:xfrm>
              <a:off x="1661825" y="2087875"/>
              <a:ext cx="180525" cy="15075"/>
            </a:xfrm>
            <a:custGeom>
              <a:avLst/>
              <a:gdLst/>
              <a:ahLst/>
              <a:cxnLst/>
              <a:rect l="l" t="t" r="r" b="b"/>
              <a:pathLst>
                <a:path w="7221" h="603" extrusionOk="0">
                  <a:moveTo>
                    <a:pt x="0" y="1"/>
                  </a:moveTo>
                  <a:lnTo>
                    <a:pt x="0" y="603"/>
                  </a:lnTo>
                  <a:lnTo>
                    <a:pt x="7221" y="603"/>
                  </a:lnTo>
                  <a:lnTo>
                    <a:pt x="7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73;p84"/>
            <p:cNvSpPr/>
            <p:nvPr/>
          </p:nvSpPr>
          <p:spPr>
            <a:xfrm>
              <a:off x="259675" y="1840875"/>
              <a:ext cx="216175" cy="162325"/>
            </a:xfrm>
            <a:custGeom>
              <a:avLst/>
              <a:gdLst/>
              <a:ahLst/>
              <a:cxnLst/>
              <a:rect l="l" t="t" r="r" b="b"/>
              <a:pathLst>
                <a:path w="8647" h="6493" extrusionOk="0">
                  <a:moveTo>
                    <a:pt x="444" y="0"/>
                  </a:moveTo>
                  <a:lnTo>
                    <a:pt x="1" y="634"/>
                  </a:lnTo>
                  <a:cubicBezTo>
                    <a:pt x="1996" y="1995"/>
                    <a:pt x="5764" y="4592"/>
                    <a:pt x="8488" y="6492"/>
                  </a:cubicBezTo>
                  <a:lnTo>
                    <a:pt x="8646" y="5606"/>
                  </a:lnTo>
                  <a:cubicBezTo>
                    <a:pt x="7918" y="5099"/>
                    <a:pt x="3072" y="1774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74;p84"/>
            <p:cNvSpPr/>
            <p:nvPr/>
          </p:nvSpPr>
          <p:spPr>
            <a:xfrm>
              <a:off x="1083075" y="1843250"/>
              <a:ext cx="228825" cy="161525"/>
            </a:xfrm>
            <a:custGeom>
              <a:avLst/>
              <a:gdLst/>
              <a:ahLst/>
              <a:cxnLst/>
              <a:rect l="l" t="t" r="r" b="b"/>
              <a:pathLst>
                <a:path w="9153" h="6461" extrusionOk="0">
                  <a:moveTo>
                    <a:pt x="8709" y="0"/>
                  </a:moveTo>
                  <a:cubicBezTo>
                    <a:pt x="5732" y="1900"/>
                    <a:pt x="349" y="5479"/>
                    <a:pt x="0" y="5764"/>
                  </a:cubicBezTo>
                  <a:lnTo>
                    <a:pt x="127" y="6461"/>
                  </a:lnTo>
                  <a:cubicBezTo>
                    <a:pt x="444" y="6207"/>
                    <a:pt x="5479" y="2977"/>
                    <a:pt x="9153" y="602"/>
                  </a:cubicBezTo>
                  <a:lnTo>
                    <a:pt x="8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75;p84"/>
            <p:cNvSpPr/>
            <p:nvPr/>
          </p:nvSpPr>
          <p:spPr>
            <a:xfrm>
              <a:off x="467100" y="1896300"/>
              <a:ext cx="10325" cy="180525"/>
            </a:xfrm>
            <a:custGeom>
              <a:avLst/>
              <a:gdLst/>
              <a:ahLst/>
              <a:cxnLst/>
              <a:rect l="l" t="t" r="r" b="b"/>
              <a:pathLst>
                <a:path w="413" h="7221" fill="none" extrusionOk="0">
                  <a:moveTo>
                    <a:pt x="1" y="7221"/>
                  </a:moveTo>
                  <a:lnTo>
                    <a:pt x="413" y="0"/>
                  </a:ln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76;p84"/>
            <p:cNvSpPr/>
            <p:nvPr/>
          </p:nvSpPr>
          <p:spPr>
            <a:xfrm>
              <a:off x="1080700" y="1896300"/>
              <a:ext cx="15075" cy="180525"/>
            </a:xfrm>
            <a:custGeom>
              <a:avLst/>
              <a:gdLst/>
              <a:ahLst/>
              <a:cxnLst/>
              <a:rect l="l" t="t" r="r" b="b"/>
              <a:pathLst>
                <a:path w="603" h="7221" fill="none" extrusionOk="0">
                  <a:moveTo>
                    <a:pt x="602" y="7221"/>
                  </a:moveTo>
                  <a:lnTo>
                    <a:pt x="0" y="0"/>
                  </a:ln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77;p84"/>
            <p:cNvSpPr/>
            <p:nvPr/>
          </p:nvSpPr>
          <p:spPr>
            <a:xfrm>
              <a:off x="330150" y="4312625"/>
              <a:ext cx="366575" cy="29325"/>
            </a:xfrm>
            <a:custGeom>
              <a:avLst/>
              <a:gdLst/>
              <a:ahLst/>
              <a:cxnLst/>
              <a:rect l="l" t="t" r="r" b="b"/>
              <a:pathLst>
                <a:path w="14663" h="1173" extrusionOk="0">
                  <a:moveTo>
                    <a:pt x="63" y="1"/>
                  </a:moveTo>
                  <a:lnTo>
                    <a:pt x="0" y="1172"/>
                  </a:lnTo>
                  <a:lnTo>
                    <a:pt x="14568" y="1172"/>
                  </a:lnTo>
                  <a:lnTo>
                    <a:pt x="146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78;p84"/>
            <p:cNvSpPr/>
            <p:nvPr/>
          </p:nvSpPr>
          <p:spPr>
            <a:xfrm>
              <a:off x="873275" y="4312625"/>
              <a:ext cx="357075" cy="29325"/>
            </a:xfrm>
            <a:custGeom>
              <a:avLst/>
              <a:gdLst/>
              <a:ahLst/>
              <a:cxnLst/>
              <a:rect l="l" t="t" r="r" b="b"/>
              <a:pathLst>
                <a:path w="14283" h="1173" extrusionOk="0">
                  <a:moveTo>
                    <a:pt x="0" y="1"/>
                  </a:moveTo>
                  <a:lnTo>
                    <a:pt x="95" y="1172"/>
                  </a:lnTo>
                  <a:lnTo>
                    <a:pt x="14283" y="1172"/>
                  </a:lnTo>
                  <a:lnTo>
                    <a:pt x="142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79;p84"/>
            <p:cNvSpPr/>
            <p:nvPr/>
          </p:nvSpPr>
          <p:spPr>
            <a:xfrm>
              <a:off x="732325" y="2940575"/>
              <a:ext cx="78425" cy="529675"/>
            </a:xfrm>
            <a:custGeom>
              <a:avLst/>
              <a:gdLst/>
              <a:ahLst/>
              <a:cxnLst/>
              <a:rect l="l" t="t" r="r" b="b"/>
              <a:pathLst>
                <a:path w="3137" h="21187" fill="none" extrusionOk="0">
                  <a:moveTo>
                    <a:pt x="3136" y="21187"/>
                  </a:moveTo>
                  <a:lnTo>
                    <a:pt x="1901" y="1805"/>
                  </a:lnTo>
                  <a:lnTo>
                    <a:pt x="1" y="0"/>
                  </a:ln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80;p84"/>
            <p:cNvSpPr/>
            <p:nvPr/>
          </p:nvSpPr>
          <p:spPr>
            <a:xfrm>
              <a:off x="266800" y="4470175"/>
              <a:ext cx="394300" cy="133825"/>
            </a:xfrm>
            <a:custGeom>
              <a:avLst/>
              <a:gdLst/>
              <a:ahLst/>
              <a:cxnLst/>
              <a:rect l="l" t="t" r="r" b="b"/>
              <a:pathLst>
                <a:path w="15772" h="5353" extrusionOk="0">
                  <a:moveTo>
                    <a:pt x="10293" y="1"/>
                  </a:moveTo>
                  <a:lnTo>
                    <a:pt x="1" y="5353"/>
                  </a:lnTo>
                  <a:lnTo>
                    <a:pt x="15772" y="5353"/>
                  </a:lnTo>
                  <a:lnTo>
                    <a:pt x="15772" y="761"/>
                  </a:lnTo>
                  <a:lnTo>
                    <a:pt x="15740" y="1"/>
                  </a:lnTo>
                  <a:cubicBezTo>
                    <a:pt x="15001" y="550"/>
                    <a:pt x="14150" y="733"/>
                    <a:pt x="13343" y="733"/>
                  </a:cubicBezTo>
                  <a:cubicBezTo>
                    <a:pt x="11729" y="733"/>
                    <a:pt x="10293" y="1"/>
                    <a:pt x="10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81;p84"/>
            <p:cNvSpPr/>
            <p:nvPr/>
          </p:nvSpPr>
          <p:spPr>
            <a:xfrm>
              <a:off x="876425" y="1960425"/>
              <a:ext cx="167875" cy="42775"/>
            </a:xfrm>
            <a:custGeom>
              <a:avLst/>
              <a:gdLst/>
              <a:ahLst/>
              <a:cxnLst/>
              <a:rect l="l" t="t" r="r" b="b"/>
              <a:pathLst>
                <a:path w="6715" h="1711" extrusionOk="0">
                  <a:moveTo>
                    <a:pt x="381" y="0"/>
                  </a:moveTo>
                  <a:cubicBezTo>
                    <a:pt x="191" y="0"/>
                    <a:pt x="1" y="159"/>
                    <a:pt x="1" y="380"/>
                  </a:cubicBezTo>
                  <a:lnTo>
                    <a:pt x="1" y="1330"/>
                  </a:lnTo>
                  <a:cubicBezTo>
                    <a:pt x="1" y="1552"/>
                    <a:pt x="191" y="1710"/>
                    <a:pt x="381" y="1710"/>
                  </a:cubicBezTo>
                  <a:lnTo>
                    <a:pt x="6335" y="1710"/>
                  </a:lnTo>
                  <a:cubicBezTo>
                    <a:pt x="6556" y="1710"/>
                    <a:pt x="6715" y="1552"/>
                    <a:pt x="6715" y="1330"/>
                  </a:cubicBezTo>
                  <a:lnTo>
                    <a:pt x="6715" y="380"/>
                  </a:lnTo>
                  <a:cubicBezTo>
                    <a:pt x="6715" y="159"/>
                    <a:pt x="6556" y="0"/>
                    <a:pt x="6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82;p84"/>
            <p:cNvSpPr/>
            <p:nvPr/>
          </p:nvSpPr>
          <p:spPr>
            <a:xfrm>
              <a:off x="845550" y="1093875"/>
              <a:ext cx="93450" cy="48725"/>
            </a:xfrm>
            <a:custGeom>
              <a:avLst/>
              <a:gdLst/>
              <a:ahLst/>
              <a:cxnLst/>
              <a:rect l="l" t="t" r="r" b="b"/>
              <a:pathLst>
                <a:path w="3738" h="1949" extrusionOk="0">
                  <a:moveTo>
                    <a:pt x="1869" y="1"/>
                  </a:moveTo>
                  <a:cubicBezTo>
                    <a:pt x="967" y="1"/>
                    <a:pt x="64" y="586"/>
                    <a:pt x="1" y="1758"/>
                  </a:cubicBezTo>
                  <a:cubicBezTo>
                    <a:pt x="1" y="1885"/>
                    <a:pt x="96" y="1948"/>
                    <a:pt x="191" y="1948"/>
                  </a:cubicBezTo>
                  <a:cubicBezTo>
                    <a:pt x="286" y="1948"/>
                    <a:pt x="381" y="1885"/>
                    <a:pt x="381" y="1758"/>
                  </a:cubicBezTo>
                  <a:cubicBezTo>
                    <a:pt x="428" y="824"/>
                    <a:pt x="1149" y="357"/>
                    <a:pt x="1869" y="357"/>
                  </a:cubicBezTo>
                  <a:cubicBezTo>
                    <a:pt x="2590" y="357"/>
                    <a:pt x="3310" y="824"/>
                    <a:pt x="3358" y="1758"/>
                  </a:cubicBezTo>
                  <a:cubicBezTo>
                    <a:pt x="3358" y="1885"/>
                    <a:pt x="3453" y="1948"/>
                    <a:pt x="3548" y="1948"/>
                  </a:cubicBezTo>
                  <a:cubicBezTo>
                    <a:pt x="3643" y="1948"/>
                    <a:pt x="3738" y="1885"/>
                    <a:pt x="3738" y="1758"/>
                  </a:cubicBezTo>
                  <a:cubicBezTo>
                    <a:pt x="3674" y="586"/>
                    <a:pt x="2772" y="1"/>
                    <a:pt x="186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83;p84"/>
            <p:cNvSpPr/>
            <p:nvPr/>
          </p:nvSpPr>
          <p:spPr>
            <a:xfrm>
              <a:off x="621500" y="1093875"/>
              <a:ext cx="92650" cy="48725"/>
            </a:xfrm>
            <a:custGeom>
              <a:avLst/>
              <a:gdLst/>
              <a:ahLst/>
              <a:cxnLst/>
              <a:rect l="l" t="t" r="r" b="b"/>
              <a:pathLst>
                <a:path w="3706" h="1949" extrusionOk="0">
                  <a:moveTo>
                    <a:pt x="1841" y="1"/>
                  </a:moveTo>
                  <a:cubicBezTo>
                    <a:pt x="942" y="1"/>
                    <a:pt x="48" y="586"/>
                    <a:pt x="0" y="1758"/>
                  </a:cubicBezTo>
                  <a:cubicBezTo>
                    <a:pt x="0" y="1885"/>
                    <a:pt x="64" y="1948"/>
                    <a:pt x="159" y="1948"/>
                  </a:cubicBezTo>
                  <a:cubicBezTo>
                    <a:pt x="285" y="1948"/>
                    <a:pt x="349" y="1885"/>
                    <a:pt x="349" y="1758"/>
                  </a:cubicBezTo>
                  <a:cubicBezTo>
                    <a:pt x="396" y="824"/>
                    <a:pt x="1117" y="357"/>
                    <a:pt x="1837" y="357"/>
                  </a:cubicBezTo>
                  <a:cubicBezTo>
                    <a:pt x="2558" y="357"/>
                    <a:pt x="3278" y="824"/>
                    <a:pt x="3326" y="1758"/>
                  </a:cubicBezTo>
                  <a:cubicBezTo>
                    <a:pt x="3326" y="1885"/>
                    <a:pt x="3421" y="1948"/>
                    <a:pt x="3516" y="1948"/>
                  </a:cubicBezTo>
                  <a:cubicBezTo>
                    <a:pt x="3611" y="1948"/>
                    <a:pt x="3706" y="1885"/>
                    <a:pt x="3706" y="1758"/>
                  </a:cubicBezTo>
                  <a:cubicBezTo>
                    <a:pt x="3642" y="586"/>
                    <a:pt x="2740" y="1"/>
                    <a:pt x="184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84;p84"/>
            <p:cNvSpPr/>
            <p:nvPr/>
          </p:nvSpPr>
          <p:spPr>
            <a:xfrm>
              <a:off x="774475" y="1128325"/>
              <a:ext cx="51300" cy="98225"/>
            </a:xfrm>
            <a:custGeom>
              <a:avLst/>
              <a:gdLst/>
              <a:ahLst/>
              <a:cxnLst/>
              <a:rect l="l" t="t" r="r" b="b"/>
              <a:pathLst>
                <a:path w="2052" h="3929" extrusionOk="0">
                  <a:moveTo>
                    <a:pt x="183" y="0"/>
                  </a:moveTo>
                  <a:cubicBezTo>
                    <a:pt x="88" y="0"/>
                    <a:pt x="25" y="95"/>
                    <a:pt x="25" y="190"/>
                  </a:cubicBezTo>
                  <a:lnTo>
                    <a:pt x="25" y="2217"/>
                  </a:lnTo>
                  <a:lnTo>
                    <a:pt x="183" y="2217"/>
                  </a:lnTo>
                  <a:cubicBezTo>
                    <a:pt x="1070" y="2217"/>
                    <a:pt x="1672" y="2565"/>
                    <a:pt x="1672" y="2882"/>
                  </a:cubicBezTo>
                  <a:cubicBezTo>
                    <a:pt x="1672" y="3199"/>
                    <a:pt x="1070" y="3579"/>
                    <a:pt x="183" y="3579"/>
                  </a:cubicBezTo>
                  <a:cubicBezTo>
                    <a:pt x="176" y="3578"/>
                    <a:pt x="170" y="3577"/>
                    <a:pt x="163" y="3577"/>
                  </a:cubicBezTo>
                  <a:cubicBezTo>
                    <a:pt x="0" y="3577"/>
                    <a:pt x="0" y="3929"/>
                    <a:pt x="163" y="3929"/>
                  </a:cubicBezTo>
                  <a:cubicBezTo>
                    <a:pt x="170" y="3929"/>
                    <a:pt x="176" y="3928"/>
                    <a:pt x="183" y="3927"/>
                  </a:cubicBezTo>
                  <a:cubicBezTo>
                    <a:pt x="1229" y="3927"/>
                    <a:pt x="2052" y="3452"/>
                    <a:pt x="2052" y="2882"/>
                  </a:cubicBezTo>
                  <a:cubicBezTo>
                    <a:pt x="2052" y="2280"/>
                    <a:pt x="1324" y="1900"/>
                    <a:pt x="373" y="1837"/>
                  </a:cubicBezTo>
                  <a:lnTo>
                    <a:pt x="373" y="190"/>
                  </a:lnTo>
                  <a:cubicBezTo>
                    <a:pt x="373" y="95"/>
                    <a:pt x="278" y="0"/>
                    <a:pt x="18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85;p84"/>
            <p:cNvSpPr/>
            <p:nvPr/>
          </p:nvSpPr>
          <p:spPr>
            <a:xfrm>
              <a:off x="875650" y="1099825"/>
              <a:ext cx="25350" cy="43550"/>
            </a:xfrm>
            <a:custGeom>
              <a:avLst/>
              <a:gdLst/>
              <a:ahLst/>
              <a:cxnLst/>
              <a:rect l="l" t="t" r="r" b="b"/>
              <a:pathLst>
                <a:path w="1014" h="1742" extrusionOk="0">
                  <a:moveTo>
                    <a:pt x="507" y="0"/>
                  </a:moveTo>
                  <a:cubicBezTo>
                    <a:pt x="222" y="0"/>
                    <a:pt x="0" y="380"/>
                    <a:pt x="0" y="855"/>
                  </a:cubicBezTo>
                  <a:cubicBezTo>
                    <a:pt x="0" y="1362"/>
                    <a:pt x="222" y="1742"/>
                    <a:pt x="507" y="1742"/>
                  </a:cubicBezTo>
                  <a:cubicBezTo>
                    <a:pt x="792" y="1742"/>
                    <a:pt x="1013" y="1362"/>
                    <a:pt x="1013" y="855"/>
                  </a:cubicBezTo>
                  <a:cubicBezTo>
                    <a:pt x="1013" y="380"/>
                    <a:pt x="792" y="0"/>
                    <a:pt x="50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86;p84"/>
            <p:cNvSpPr/>
            <p:nvPr/>
          </p:nvSpPr>
          <p:spPr>
            <a:xfrm>
              <a:off x="871675" y="1095850"/>
              <a:ext cx="33275" cy="51500"/>
            </a:xfrm>
            <a:custGeom>
              <a:avLst/>
              <a:gdLst/>
              <a:ahLst/>
              <a:cxnLst/>
              <a:rect l="l" t="t" r="r" b="b"/>
              <a:pathLst>
                <a:path w="1331" h="2060" extrusionOk="0">
                  <a:moveTo>
                    <a:pt x="666" y="286"/>
                  </a:moveTo>
                  <a:cubicBezTo>
                    <a:pt x="856" y="286"/>
                    <a:pt x="1046" y="602"/>
                    <a:pt x="1046" y="1014"/>
                  </a:cubicBezTo>
                  <a:cubicBezTo>
                    <a:pt x="1046" y="1457"/>
                    <a:pt x="856" y="1742"/>
                    <a:pt x="666" y="1742"/>
                  </a:cubicBezTo>
                  <a:cubicBezTo>
                    <a:pt x="507" y="1742"/>
                    <a:pt x="317" y="1457"/>
                    <a:pt x="317" y="1014"/>
                  </a:cubicBezTo>
                  <a:cubicBezTo>
                    <a:pt x="317" y="602"/>
                    <a:pt x="507" y="286"/>
                    <a:pt x="666" y="286"/>
                  </a:cubicBezTo>
                  <a:close/>
                  <a:moveTo>
                    <a:pt x="666" y="1"/>
                  </a:moveTo>
                  <a:cubicBezTo>
                    <a:pt x="317" y="1"/>
                    <a:pt x="1" y="444"/>
                    <a:pt x="1" y="1014"/>
                  </a:cubicBezTo>
                  <a:cubicBezTo>
                    <a:pt x="1" y="1584"/>
                    <a:pt x="317" y="2059"/>
                    <a:pt x="666" y="2059"/>
                  </a:cubicBezTo>
                  <a:cubicBezTo>
                    <a:pt x="1046" y="2059"/>
                    <a:pt x="1331" y="1616"/>
                    <a:pt x="1331" y="1014"/>
                  </a:cubicBezTo>
                  <a:cubicBezTo>
                    <a:pt x="1331" y="444"/>
                    <a:pt x="1046" y="1"/>
                    <a:pt x="66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87;p84"/>
            <p:cNvSpPr/>
            <p:nvPr/>
          </p:nvSpPr>
          <p:spPr>
            <a:xfrm>
              <a:off x="653950" y="1099825"/>
              <a:ext cx="25375" cy="43550"/>
            </a:xfrm>
            <a:custGeom>
              <a:avLst/>
              <a:gdLst/>
              <a:ahLst/>
              <a:cxnLst/>
              <a:rect l="l" t="t" r="r" b="b"/>
              <a:pathLst>
                <a:path w="1015" h="1742" extrusionOk="0">
                  <a:moveTo>
                    <a:pt x="507" y="0"/>
                  </a:moveTo>
                  <a:cubicBezTo>
                    <a:pt x="222" y="0"/>
                    <a:pt x="1" y="380"/>
                    <a:pt x="1" y="855"/>
                  </a:cubicBezTo>
                  <a:cubicBezTo>
                    <a:pt x="1" y="1362"/>
                    <a:pt x="222" y="1742"/>
                    <a:pt x="507" y="1742"/>
                  </a:cubicBezTo>
                  <a:cubicBezTo>
                    <a:pt x="792" y="1742"/>
                    <a:pt x="1014" y="1362"/>
                    <a:pt x="1014" y="855"/>
                  </a:cubicBezTo>
                  <a:cubicBezTo>
                    <a:pt x="1014" y="380"/>
                    <a:pt x="792" y="0"/>
                    <a:pt x="50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88;p84"/>
            <p:cNvSpPr/>
            <p:nvPr/>
          </p:nvSpPr>
          <p:spPr>
            <a:xfrm>
              <a:off x="650000" y="1095850"/>
              <a:ext cx="33275" cy="51500"/>
            </a:xfrm>
            <a:custGeom>
              <a:avLst/>
              <a:gdLst/>
              <a:ahLst/>
              <a:cxnLst/>
              <a:rect l="l" t="t" r="r" b="b"/>
              <a:pathLst>
                <a:path w="1331" h="2060" extrusionOk="0">
                  <a:moveTo>
                    <a:pt x="665" y="286"/>
                  </a:moveTo>
                  <a:cubicBezTo>
                    <a:pt x="824" y="286"/>
                    <a:pt x="1014" y="602"/>
                    <a:pt x="1014" y="1014"/>
                  </a:cubicBezTo>
                  <a:cubicBezTo>
                    <a:pt x="1014" y="1457"/>
                    <a:pt x="824" y="1742"/>
                    <a:pt x="665" y="1742"/>
                  </a:cubicBezTo>
                  <a:cubicBezTo>
                    <a:pt x="507" y="1742"/>
                    <a:pt x="285" y="1457"/>
                    <a:pt x="285" y="1014"/>
                  </a:cubicBezTo>
                  <a:cubicBezTo>
                    <a:pt x="285" y="602"/>
                    <a:pt x="475" y="286"/>
                    <a:pt x="665" y="286"/>
                  </a:cubicBezTo>
                  <a:close/>
                  <a:moveTo>
                    <a:pt x="665" y="1"/>
                  </a:moveTo>
                  <a:cubicBezTo>
                    <a:pt x="285" y="1"/>
                    <a:pt x="0" y="444"/>
                    <a:pt x="0" y="1014"/>
                  </a:cubicBezTo>
                  <a:cubicBezTo>
                    <a:pt x="0" y="1584"/>
                    <a:pt x="285" y="2059"/>
                    <a:pt x="665" y="2059"/>
                  </a:cubicBezTo>
                  <a:cubicBezTo>
                    <a:pt x="1045" y="2059"/>
                    <a:pt x="1330" y="1616"/>
                    <a:pt x="1330" y="1014"/>
                  </a:cubicBezTo>
                  <a:cubicBezTo>
                    <a:pt x="1330" y="444"/>
                    <a:pt x="1045" y="1"/>
                    <a:pt x="66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89;p84"/>
            <p:cNvSpPr/>
            <p:nvPr/>
          </p:nvSpPr>
          <p:spPr>
            <a:xfrm>
              <a:off x="853475" y="1067350"/>
              <a:ext cx="77600" cy="25"/>
            </a:xfrm>
            <a:custGeom>
              <a:avLst/>
              <a:gdLst/>
              <a:ahLst/>
              <a:cxnLst/>
              <a:rect l="l" t="t" r="r" b="b"/>
              <a:pathLst>
                <a:path w="3104" h="1" fill="none" extrusionOk="0">
                  <a:moveTo>
                    <a:pt x="0" y="1"/>
                  </a:moveTo>
                  <a:lnTo>
                    <a:pt x="3104" y="1"/>
                  </a:lnTo>
                </a:path>
              </a:pathLst>
            </a:custGeom>
            <a:noFill/>
            <a:ln w="19000" cap="rnd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90;p84"/>
            <p:cNvSpPr/>
            <p:nvPr/>
          </p:nvSpPr>
          <p:spPr>
            <a:xfrm>
              <a:off x="627825" y="1067350"/>
              <a:ext cx="77625" cy="25"/>
            </a:xfrm>
            <a:custGeom>
              <a:avLst/>
              <a:gdLst/>
              <a:ahLst/>
              <a:cxnLst/>
              <a:rect l="l" t="t" r="r" b="b"/>
              <a:pathLst>
                <a:path w="3105" h="1" fill="none" extrusionOk="0">
                  <a:moveTo>
                    <a:pt x="1" y="1"/>
                  </a:moveTo>
                  <a:lnTo>
                    <a:pt x="3104" y="1"/>
                  </a:lnTo>
                </a:path>
              </a:pathLst>
            </a:custGeom>
            <a:noFill/>
            <a:ln w="19000" cap="rnd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91;p84"/>
            <p:cNvSpPr/>
            <p:nvPr/>
          </p:nvSpPr>
          <p:spPr>
            <a:xfrm>
              <a:off x="735500" y="1289025"/>
              <a:ext cx="118000" cy="43600"/>
            </a:xfrm>
            <a:custGeom>
              <a:avLst/>
              <a:gdLst/>
              <a:ahLst/>
              <a:cxnLst/>
              <a:rect l="l" t="t" r="r" b="b"/>
              <a:pathLst>
                <a:path w="4720" h="1744" extrusionOk="0">
                  <a:moveTo>
                    <a:pt x="4719" y="1"/>
                  </a:moveTo>
                  <a:lnTo>
                    <a:pt x="1" y="33"/>
                  </a:lnTo>
                  <a:cubicBezTo>
                    <a:pt x="1" y="964"/>
                    <a:pt x="1006" y="1744"/>
                    <a:pt x="2269" y="1744"/>
                  </a:cubicBezTo>
                  <a:cubicBezTo>
                    <a:pt x="2294" y="1744"/>
                    <a:pt x="2319" y="1743"/>
                    <a:pt x="2344" y="1743"/>
                  </a:cubicBezTo>
                  <a:cubicBezTo>
                    <a:pt x="3643" y="1743"/>
                    <a:pt x="4719" y="983"/>
                    <a:pt x="4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92;p84"/>
            <p:cNvSpPr/>
            <p:nvPr/>
          </p:nvSpPr>
          <p:spPr>
            <a:xfrm>
              <a:off x="513025" y="1135425"/>
              <a:ext cx="94250" cy="106150"/>
            </a:xfrm>
            <a:custGeom>
              <a:avLst/>
              <a:gdLst/>
              <a:ahLst/>
              <a:cxnLst/>
              <a:rect l="l" t="t" r="r" b="b"/>
              <a:pathLst>
                <a:path w="3770" h="4246" extrusionOk="0">
                  <a:moveTo>
                    <a:pt x="1412" y="0"/>
                  </a:moveTo>
                  <a:cubicBezTo>
                    <a:pt x="1254" y="0"/>
                    <a:pt x="1098" y="31"/>
                    <a:pt x="951" y="96"/>
                  </a:cubicBezTo>
                  <a:cubicBezTo>
                    <a:pt x="191" y="445"/>
                    <a:pt x="1" y="1616"/>
                    <a:pt x="507" y="2756"/>
                  </a:cubicBezTo>
                  <a:cubicBezTo>
                    <a:pt x="920" y="3658"/>
                    <a:pt x="1667" y="4246"/>
                    <a:pt x="2358" y="4246"/>
                  </a:cubicBezTo>
                  <a:cubicBezTo>
                    <a:pt x="2516" y="4246"/>
                    <a:pt x="2672" y="4215"/>
                    <a:pt x="2819" y="4150"/>
                  </a:cubicBezTo>
                  <a:cubicBezTo>
                    <a:pt x="3579" y="3801"/>
                    <a:pt x="3769" y="2598"/>
                    <a:pt x="3263" y="1490"/>
                  </a:cubicBezTo>
                  <a:cubicBezTo>
                    <a:pt x="2850" y="588"/>
                    <a:pt x="2103" y="0"/>
                    <a:pt x="1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93;p84"/>
            <p:cNvSpPr/>
            <p:nvPr/>
          </p:nvSpPr>
          <p:spPr>
            <a:xfrm>
              <a:off x="975400" y="1134175"/>
              <a:ext cx="91850" cy="108125"/>
            </a:xfrm>
            <a:custGeom>
              <a:avLst/>
              <a:gdLst/>
              <a:ahLst/>
              <a:cxnLst/>
              <a:rect l="l" t="t" r="r" b="b"/>
              <a:pathLst>
                <a:path w="3674" h="4325" extrusionOk="0">
                  <a:moveTo>
                    <a:pt x="2208" y="1"/>
                  </a:moveTo>
                  <a:cubicBezTo>
                    <a:pt x="1497" y="1"/>
                    <a:pt x="737" y="679"/>
                    <a:pt x="380" y="1666"/>
                  </a:cubicBezTo>
                  <a:cubicBezTo>
                    <a:pt x="0" y="2838"/>
                    <a:pt x="317" y="4010"/>
                    <a:pt x="1140" y="4263"/>
                  </a:cubicBezTo>
                  <a:cubicBezTo>
                    <a:pt x="1257" y="4305"/>
                    <a:pt x="1376" y="4325"/>
                    <a:pt x="1497" y="4325"/>
                  </a:cubicBezTo>
                  <a:cubicBezTo>
                    <a:pt x="2199" y="4325"/>
                    <a:pt x="2938" y="3648"/>
                    <a:pt x="3262" y="2648"/>
                  </a:cubicBezTo>
                  <a:cubicBezTo>
                    <a:pt x="3674" y="1476"/>
                    <a:pt x="3326" y="336"/>
                    <a:pt x="2534" y="51"/>
                  </a:cubicBezTo>
                  <a:cubicBezTo>
                    <a:pt x="2428" y="17"/>
                    <a:pt x="2318" y="1"/>
                    <a:pt x="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94;p84"/>
            <p:cNvSpPr/>
            <p:nvPr/>
          </p:nvSpPr>
          <p:spPr>
            <a:xfrm>
              <a:off x="539150" y="1142575"/>
              <a:ext cx="45150" cy="41975"/>
            </a:xfrm>
            <a:custGeom>
              <a:avLst/>
              <a:gdLst/>
              <a:ahLst/>
              <a:cxnLst/>
              <a:rect l="l" t="t" r="r" b="b"/>
              <a:pathLst>
                <a:path w="1806" h="1679" fill="none" extrusionOk="0">
                  <a:moveTo>
                    <a:pt x="1806" y="1679"/>
                  </a:moveTo>
                  <a:cubicBezTo>
                    <a:pt x="1806" y="1679"/>
                    <a:pt x="1426" y="0"/>
                    <a:pt x="1" y="539"/>
                  </a:cubicBezTo>
                </a:path>
              </a:pathLst>
            </a:custGeom>
            <a:noFill/>
            <a:ln w="7125" cap="rnd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95;p84"/>
            <p:cNvSpPr/>
            <p:nvPr/>
          </p:nvSpPr>
          <p:spPr>
            <a:xfrm>
              <a:off x="537575" y="1156825"/>
              <a:ext cx="28525" cy="53850"/>
            </a:xfrm>
            <a:custGeom>
              <a:avLst/>
              <a:gdLst/>
              <a:ahLst/>
              <a:cxnLst/>
              <a:rect l="l" t="t" r="r" b="b"/>
              <a:pathLst>
                <a:path w="1141" h="2154" fill="none" extrusionOk="0">
                  <a:moveTo>
                    <a:pt x="1140" y="0"/>
                  </a:moveTo>
                  <a:cubicBezTo>
                    <a:pt x="1140" y="0"/>
                    <a:pt x="0" y="602"/>
                    <a:pt x="665" y="2154"/>
                  </a:cubicBezTo>
                </a:path>
              </a:pathLst>
            </a:custGeom>
            <a:noFill/>
            <a:ln w="7125" cap="rnd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96;p84"/>
            <p:cNvSpPr/>
            <p:nvPr/>
          </p:nvSpPr>
          <p:spPr>
            <a:xfrm>
              <a:off x="1003900" y="1137825"/>
              <a:ext cx="45150" cy="41175"/>
            </a:xfrm>
            <a:custGeom>
              <a:avLst/>
              <a:gdLst/>
              <a:ahLst/>
              <a:cxnLst/>
              <a:rect l="l" t="t" r="r" b="b"/>
              <a:pathLst>
                <a:path w="1806" h="1647" fill="none" extrusionOk="0">
                  <a:moveTo>
                    <a:pt x="0" y="1647"/>
                  </a:moveTo>
                  <a:cubicBezTo>
                    <a:pt x="0" y="1647"/>
                    <a:pt x="412" y="0"/>
                    <a:pt x="1806" y="507"/>
                  </a:cubicBezTo>
                </a:path>
              </a:pathLst>
            </a:custGeom>
            <a:noFill/>
            <a:ln w="7125" cap="rnd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97;p84"/>
            <p:cNvSpPr/>
            <p:nvPr/>
          </p:nvSpPr>
          <p:spPr>
            <a:xfrm>
              <a:off x="1022900" y="1152075"/>
              <a:ext cx="28525" cy="53075"/>
            </a:xfrm>
            <a:custGeom>
              <a:avLst/>
              <a:gdLst/>
              <a:ahLst/>
              <a:cxnLst/>
              <a:rect l="l" t="t" r="r" b="b"/>
              <a:pathLst>
                <a:path w="1141" h="2123" fill="none" extrusionOk="0">
                  <a:moveTo>
                    <a:pt x="1" y="0"/>
                  </a:moveTo>
                  <a:cubicBezTo>
                    <a:pt x="1" y="0"/>
                    <a:pt x="1141" y="602"/>
                    <a:pt x="444" y="2122"/>
                  </a:cubicBezTo>
                </a:path>
              </a:pathLst>
            </a:custGeom>
            <a:solidFill>
              <a:schemeClr val="accent2"/>
            </a:solidFill>
            <a:ln w="7125" cap="rnd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8;p84"/>
            <p:cNvSpPr/>
            <p:nvPr/>
          </p:nvSpPr>
          <p:spPr>
            <a:xfrm>
              <a:off x="923150" y="1870250"/>
              <a:ext cx="87900" cy="75950"/>
            </a:xfrm>
            <a:custGeom>
              <a:avLst/>
              <a:gdLst/>
              <a:ahLst/>
              <a:cxnLst/>
              <a:rect l="l" t="t" r="r" b="b"/>
              <a:pathLst>
                <a:path w="3516" h="3038" extrusionOk="0">
                  <a:moveTo>
                    <a:pt x="1524" y="1"/>
                  </a:moveTo>
                  <a:cubicBezTo>
                    <a:pt x="747" y="1"/>
                    <a:pt x="0" y="613"/>
                    <a:pt x="0" y="1517"/>
                  </a:cubicBezTo>
                  <a:cubicBezTo>
                    <a:pt x="0" y="2340"/>
                    <a:pt x="665" y="3037"/>
                    <a:pt x="1489" y="3037"/>
                  </a:cubicBezTo>
                  <a:cubicBezTo>
                    <a:pt x="2850" y="3037"/>
                    <a:pt x="3515" y="1390"/>
                    <a:pt x="2565" y="440"/>
                  </a:cubicBezTo>
                  <a:cubicBezTo>
                    <a:pt x="2261" y="136"/>
                    <a:pt x="1889" y="1"/>
                    <a:pt x="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99;p84"/>
            <p:cNvSpPr/>
            <p:nvPr/>
          </p:nvSpPr>
          <p:spPr>
            <a:xfrm>
              <a:off x="595375" y="761750"/>
              <a:ext cx="158375" cy="58600"/>
            </a:xfrm>
            <a:custGeom>
              <a:avLst/>
              <a:gdLst/>
              <a:ahLst/>
              <a:cxnLst/>
              <a:rect l="l" t="t" r="r" b="b"/>
              <a:pathLst>
                <a:path w="6335" h="2344" extrusionOk="0">
                  <a:moveTo>
                    <a:pt x="3705" y="0"/>
                  </a:moveTo>
                  <a:cubicBezTo>
                    <a:pt x="3389" y="64"/>
                    <a:pt x="3104" y="127"/>
                    <a:pt x="2819" y="190"/>
                  </a:cubicBezTo>
                  <a:cubicBezTo>
                    <a:pt x="1647" y="570"/>
                    <a:pt x="634" y="1330"/>
                    <a:pt x="0" y="2344"/>
                  </a:cubicBezTo>
                  <a:cubicBezTo>
                    <a:pt x="412" y="1932"/>
                    <a:pt x="887" y="1584"/>
                    <a:pt x="1362" y="1299"/>
                  </a:cubicBezTo>
                  <a:cubicBezTo>
                    <a:pt x="1869" y="982"/>
                    <a:pt x="2375" y="760"/>
                    <a:pt x="2914" y="570"/>
                  </a:cubicBezTo>
                  <a:cubicBezTo>
                    <a:pt x="3484" y="412"/>
                    <a:pt x="4022" y="317"/>
                    <a:pt x="4592" y="317"/>
                  </a:cubicBezTo>
                  <a:cubicBezTo>
                    <a:pt x="5194" y="317"/>
                    <a:pt x="5764" y="380"/>
                    <a:pt x="6334" y="475"/>
                  </a:cubicBezTo>
                  <a:cubicBezTo>
                    <a:pt x="6081" y="349"/>
                    <a:pt x="5796" y="254"/>
                    <a:pt x="5511" y="159"/>
                  </a:cubicBezTo>
                  <a:cubicBezTo>
                    <a:pt x="5226" y="95"/>
                    <a:pt x="4909" y="32"/>
                    <a:pt x="4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00;p84"/>
            <p:cNvSpPr/>
            <p:nvPr/>
          </p:nvSpPr>
          <p:spPr>
            <a:xfrm>
              <a:off x="650000" y="787875"/>
              <a:ext cx="55450" cy="24575"/>
            </a:xfrm>
            <a:custGeom>
              <a:avLst/>
              <a:gdLst/>
              <a:ahLst/>
              <a:cxnLst/>
              <a:rect l="l" t="t" r="r" b="b"/>
              <a:pathLst>
                <a:path w="2218" h="983" extrusionOk="0">
                  <a:moveTo>
                    <a:pt x="1584" y="0"/>
                  </a:moveTo>
                  <a:cubicBezTo>
                    <a:pt x="1362" y="0"/>
                    <a:pt x="1140" y="32"/>
                    <a:pt x="919" y="127"/>
                  </a:cubicBezTo>
                  <a:cubicBezTo>
                    <a:pt x="729" y="190"/>
                    <a:pt x="539" y="317"/>
                    <a:pt x="412" y="476"/>
                  </a:cubicBezTo>
                  <a:cubicBezTo>
                    <a:pt x="222" y="602"/>
                    <a:pt x="95" y="792"/>
                    <a:pt x="0" y="982"/>
                  </a:cubicBezTo>
                  <a:cubicBezTo>
                    <a:pt x="412" y="792"/>
                    <a:pt x="729" y="602"/>
                    <a:pt x="1077" y="476"/>
                  </a:cubicBezTo>
                  <a:cubicBezTo>
                    <a:pt x="1235" y="412"/>
                    <a:pt x="1425" y="349"/>
                    <a:pt x="1616" y="285"/>
                  </a:cubicBezTo>
                  <a:cubicBezTo>
                    <a:pt x="1806" y="254"/>
                    <a:pt x="1996" y="222"/>
                    <a:pt x="2217" y="190"/>
                  </a:cubicBezTo>
                  <a:cubicBezTo>
                    <a:pt x="2027" y="64"/>
                    <a:pt x="1806" y="0"/>
                    <a:pt x="1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01;p84"/>
            <p:cNvSpPr/>
            <p:nvPr/>
          </p:nvSpPr>
          <p:spPr>
            <a:xfrm>
              <a:off x="916025" y="858350"/>
              <a:ext cx="109275" cy="122725"/>
            </a:xfrm>
            <a:custGeom>
              <a:avLst/>
              <a:gdLst/>
              <a:ahLst/>
              <a:cxnLst/>
              <a:rect l="l" t="t" r="r" b="b"/>
              <a:pathLst>
                <a:path w="4371" h="4909" extrusionOk="0">
                  <a:moveTo>
                    <a:pt x="4276" y="0"/>
                  </a:moveTo>
                  <a:cubicBezTo>
                    <a:pt x="4212" y="570"/>
                    <a:pt x="4086" y="1140"/>
                    <a:pt x="3864" y="1710"/>
                  </a:cubicBezTo>
                  <a:cubicBezTo>
                    <a:pt x="3674" y="2217"/>
                    <a:pt x="3357" y="2724"/>
                    <a:pt x="2977" y="3135"/>
                  </a:cubicBezTo>
                  <a:cubicBezTo>
                    <a:pt x="2565" y="3547"/>
                    <a:pt x="2122" y="3895"/>
                    <a:pt x="1615" y="4180"/>
                  </a:cubicBezTo>
                  <a:cubicBezTo>
                    <a:pt x="1109" y="4465"/>
                    <a:pt x="570" y="4719"/>
                    <a:pt x="0" y="4909"/>
                  </a:cubicBezTo>
                  <a:cubicBezTo>
                    <a:pt x="602" y="4877"/>
                    <a:pt x="1204" y="4719"/>
                    <a:pt x="1742" y="4465"/>
                  </a:cubicBezTo>
                  <a:cubicBezTo>
                    <a:pt x="2312" y="4212"/>
                    <a:pt x="2819" y="3832"/>
                    <a:pt x="3262" y="3389"/>
                  </a:cubicBezTo>
                  <a:cubicBezTo>
                    <a:pt x="3357" y="3294"/>
                    <a:pt x="3452" y="3167"/>
                    <a:pt x="3547" y="3040"/>
                  </a:cubicBezTo>
                  <a:lnTo>
                    <a:pt x="3800" y="2660"/>
                  </a:lnTo>
                  <a:cubicBezTo>
                    <a:pt x="3895" y="2502"/>
                    <a:pt x="3959" y="2375"/>
                    <a:pt x="4022" y="2217"/>
                  </a:cubicBezTo>
                  <a:cubicBezTo>
                    <a:pt x="4086" y="2090"/>
                    <a:pt x="4149" y="1932"/>
                    <a:pt x="4181" y="1805"/>
                  </a:cubicBezTo>
                  <a:cubicBezTo>
                    <a:pt x="4339" y="1203"/>
                    <a:pt x="4371" y="602"/>
                    <a:pt x="4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02;p84"/>
            <p:cNvSpPr/>
            <p:nvPr/>
          </p:nvSpPr>
          <p:spPr>
            <a:xfrm>
              <a:off x="904925" y="901875"/>
              <a:ext cx="57825" cy="47525"/>
            </a:xfrm>
            <a:custGeom>
              <a:avLst/>
              <a:gdLst/>
              <a:ahLst/>
              <a:cxnLst/>
              <a:rect l="l" t="t" r="r" b="b"/>
              <a:pathLst>
                <a:path w="2313" h="190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2154" y="222"/>
                    <a:pt x="2028" y="412"/>
                    <a:pt x="1838" y="603"/>
                  </a:cubicBezTo>
                  <a:cubicBezTo>
                    <a:pt x="1679" y="793"/>
                    <a:pt x="1489" y="951"/>
                    <a:pt x="1299" y="1109"/>
                  </a:cubicBezTo>
                  <a:cubicBezTo>
                    <a:pt x="1109" y="1236"/>
                    <a:pt x="888" y="1363"/>
                    <a:pt x="666" y="1489"/>
                  </a:cubicBezTo>
                  <a:lnTo>
                    <a:pt x="1" y="1901"/>
                  </a:lnTo>
                  <a:cubicBezTo>
                    <a:pt x="286" y="1901"/>
                    <a:pt x="539" y="1869"/>
                    <a:pt x="793" y="1774"/>
                  </a:cubicBezTo>
                  <a:cubicBezTo>
                    <a:pt x="1078" y="1679"/>
                    <a:pt x="1299" y="1553"/>
                    <a:pt x="1521" y="1394"/>
                  </a:cubicBezTo>
                  <a:cubicBezTo>
                    <a:pt x="1743" y="1236"/>
                    <a:pt x="1933" y="1014"/>
                    <a:pt x="2091" y="793"/>
                  </a:cubicBezTo>
                  <a:cubicBezTo>
                    <a:pt x="2249" y="539"/>
                    <a:pt x="2313" y="254"/>
                    <a:pt x="2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03;p84"/>
            <p:cNvSpPr/>
            <p:nvPr/>
          </p:nvSpPr>
          <p:spPr>
            <a:xfrm>
              <a:off x="548650" y="908225"/>
              <a:ext cx="139375" cy="49175"/>
            </a:xfrm>
            <a:custGeom>
              <a:avLst/>
              <a:gdLst/>
              <a:ahLst/>
              <a:cxnLst/>
              <a:rect l="l" t="t" r="r" b="b"/>
              <a:pathLst>
                <a:path w="5575" h="1967" extrusionOk="0">
                  <a:moveTo>
                    <a:pt x="1" y="0"/>
                  </a:moveTo>
                  <a:lnTo>
                    <a:pt x="1" y="0"/>
                  </a:lnTo>
                  <a:cubicBezTo>
                    <a:pt x="381" y="349"/>
                    <a:pt x="792" y="665"/>
                    <a:pt x="1236" y="919"/>
                  </a:cubicBezTo>
                  <a:cubicBezTo>
                    <a:pt x="1648" y="1172"/>
                    <a:pt x="2123" y="1362"/>
                    <a:pt x="2598" y="1552"/>
                  </a:cubicBezTo>
                  <a:cubicBezTo>
                    <a:pt x="3073" y="1710"/>
                    <a:pt x="3579" y="1837"/>
                    <a:pt x="4086" y="1900"/>
                  </a:cubicBezTo>
                  <a:cubicBezTo>
                    <a:pt x="4399" y="1939"/>
                    <a:pt x="4712" y="1966"/>
                    <a:pt x="5018" y="1966"/>
                  </a:cubicBezTo>
                  <a:cubicBezTo>
                    <a:pt x="5207" y="1966"/>
                    <a:pt x="5393" y="1956"/>
                    <a:pt x="5574" y="1932"/>
                  </a:cubicBezTo>
                  <a:cubicBezTo>
                    <a:pt x="5099" y="1837"/>
                    <a:pt x="4593" y="1742"/>
                    <a:pt x="4118" y="1615"/>
                  </a:cubicBezTo>
                  <a:cubicBezTo>
                    <a:pt x="3674" y="1489"/>
                    <a:pt x="3199" y="1330"/>
                    <a:pt x="2724" y="1172"/>
                  </a:cubicBezTo>
                  <a:cubicBezTo>
                    <a:pt x="2249" y="1045"/>
                    <a:pt x="1806" y="855"/>
                    <a:pt x="1363" y="634"/>
                  </a:cubicBezTo>
                  <a:cubicBezTo>
                    <a:pt x="919" y="444"/>
                    <a:pt x="444" y="22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" name="Google Shape;2510;p89"/>
          <p:cNvPicPr preferRelativeResize="0"/>
          <p:nvPr/>
        </p:nvPicPr>
        <p:blipFill rotWithShape="1">
          <a:blip r:embed="rId4">
            <a:alphaModFix/>
          </a:blip>
          <a:srcRect l="15820" r="9199" b="10"/>
          <a:stretch/>
        </p:blipFill>
        <p:spPr>
          <a:xfrm>
            <a:off x="2071670" y="3571864"/>
            <a:ext cx="2000264" cy="1571636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" name="Google Shape;5560;p1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TERIMAKASIH </a:t>
            </a:r>
            <a:endParaRPr/>
          </a:p>
        </p:txBody>
      </p:sp>
      <p:grpSp>
        <p:nvGrpSpPr>
          <p:cNvPr id="5561" name="Google Shape;5561;p118"/>
          <p:cNvGrpSpPr/>
          <p:nvPr/>
        </p:nvGrpSpPr>
        <p:grpSpPr>
          <a:xfrm>
            <a:off x="5366138" y="1552650"/>
            <a:ext cx="520075" cy="723725"/>
            <a:chOff x="6329175" y="1552650"/>
            <a:chExt cx="520075" cy="723725"/>
          </a:xfrm>
        </p:grpSpPr>
        <p:sp>
          <p:nvSpPr>
            <p:cNvPr id="5562" name="Google Shape;5562;p118"/>
            <p:cNvSpPr/>
            <p:nvPr/>
          </p:nvSpPr>
          <p:spPr>
            <a:xfrm>
              <a:off x="6364250" y="1659800"/>
              <a:ext cx="177975" cy="28225"/>
            </a:xfrm>
            <a:custGeom>
              <a:avLst/>
              <a:gdLst/>
              <a:ahLst/>
              <a:cxnLst/>
              <a:rect l="l" t="t" r="r" b="b"/>
              <a:pathLst>
                <a:path w="7119" h="1129" extrusionOk="0">
                  <a:moveTo>
                    <a:pt x="577" y="0"/>
                  </a:moveTo>
                  <a:cubicBezTo>
                    <a:pt x="252" y="0"/>
                    <a:pt x="1" y="251"/>
                    <a:pt x="1" y="552"/>
                  </a:cubicBezTo>
                  <a:cubicBezTo>
                    <a:pt x="1" y="878"/>
                    <a:pt x="252" y="1128"/>
                    <a:pt x="577" y="1128"/>
                  </a:cubicBezTo>
                  <a:lnTo>
                    <a:pt x="6542" y="1128"/>
                  </a:lnTo>
                  <a:cubicBezTo>
                    <a:pt x="6843" y="1128"/>
                    <a:pt x="7119" y="878"/>
                    <a:pt x="7119" y="552"/>
                  </a:cubicBezTo>
                  <a:cubicBezTo>
                    <a:pt x="7119" y="251"/>
                    <a:pt x="6843" y="0"/>
                    <a:pt x="6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63" name="Google Shape;5563;p118"/>
            <p:cNvGrpSpPr/>
            <p:nvPr/>
          </p:nvGrpSpPr>
          <p:grpSpPr>
            <a:xfrm>
              <a:off x="6329175" y="1552650"/>
              <a:ext cx="520075" cy="723725"/>
              <a:chOff x="6329175" y="1552650"/>
              <a:chExt cx="520075" cy="723725"/>
            </a:xfrm>
          </p:grpSpPr>
          <p:sp>
            <p:nvSpPr>
              <p:cNvPr id="5564" name="Google Shape;5564;p118"/>
              <p:cNvSpPr/>
              <p:nvPr/>
            </p:nvSpPr>
            <p:spPr>
              <a:xfrm>
                <a:off x="6329175" y="1552650"/>
                <a:ext cx="520075" cy="723725"/>
              </a:xfrm>
              <a:custGeom>
                <a:avLst/>
                <a:gdLst/>
                <a:ahLst/>
                <a:cxnLst/>
                <a:rect l="l" t="t" r="r" b="b"/>
                <a:pathLst>
                  <a:path w="20803" h="28949" extrusionOk="0">
                    <a:moveTo>
                      <a:pt x="19875" y="76"/>
                    </a:moveTo>
                    <a:cubicBezTo>
                      <a:pt x="20351" y="76"/>
                      <a:pt x="20727" y="452"/>
                      <a:pt x="20727" y="928"/>
                    </a:cubicBezTo>
                    <a:lnTo>
                      <a:pt x="20727" y="28046"/>
                    </a:lnTo>
                    <a:cubicBezTo>
                      <a:pt x="20727" y="28497"/>
                      <a:pt x="20351" y="28898"/>
                      <a:pt x="19875" y="28898"/>
                    </a:cubicBezTo>
                    <a:lnTo>
                      <a:pt x="928" y="28898"/>
                    </a:lnTo>
                    <a:cubicBezTo>
                      <a:pt x="452" y="28898"/>
                      <a:pt x="76" y="28497"/>
                      <a:pt x="76" y="28046"/>
                    </a:cubicBezTo>
                    <a:lnTo>
                      <a:pt x="76" y="928"/>
                    </a:lnTo>
                    <a:cubicBezTo>
                      <a:pt x="76" y="452"/>
                      <a:pt x="452" y="76"/>
                      <a:pt x="928" y="76"/>
                    </a:cubicBezTo>
                    <a:close/>
                    <a:moveTo>
                      <a:pt x="928" y="1"/>
                    </a:moveTo>
                    <a:cubicBezTo>
                      <a:pt x="426" y="1"/>
                      <a:pt x="0" y="402"/>
                      <a:pt x="0" y="928"/>
                    </a:cubicBezTo>
                    <a:lnTo>
                      <a:pt x="0" y="28046"/>
                    </a:lnTo>
                    <a:cubicBezTo>
                      <a:pt x="0" y="28547"/>
                      <a:pt x="426" y="28948"/>
                      <a:pt x="928" y="28948"/>
                    </a:cubicBezTo>
                    <a:lnTo>
                      <a:pt x="19875" y="28948"/>
                    </a:lnTo>
                    <a:cubicBezTo>
                      <a:pt x="20402" y="28948"/>
                      <a:pt x="20803" y="28547"/>
                      <a:pt x="20803" y="28046"/>
                    </a:cubicBezTo>
                    <a:lnTo>
                      <a:pt x="20803" y="928"/>
                    </a:lnTo>
                    <a:cubicBezTo>
                      <a:pt x="20803" y="402"/>
                      <a:pt x="20402" y="1"/>
                      <a:pt x="198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118"/>
              <p:cNvSpPr/>
              <p:nvPr/>
            </p:nvSpPr>
            <p:spPr>
              <a:xfrm>
                <a:off x="6364250" y="1719950"/>
                <a:ext cx="4499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1129" extrusionOk="0">
                    <a:moveTo>
                      <a:pt x="577" y="1"/>
                    </a:moveTo>
                    <a:cubicBezTo>
                      <a:pt x="252" y="1"/>
                      <a:pt x="1" y="251"/>
                      <a:pt x="1" y="577"/>
                    </a:cubicBezTo>
                    <a:cubicBezTo>
                      <a:pt x="1" y="878"/>
                      <a:pt x="252" y="1128"/>
                      <a:pt x="577" y="1128"/>
                    </a:cubicBezTo>
                    <a:lnTo>
                      <a:pt x="17420" y="1128"/>
                    </a:lnTo>
                    <a:cubicBezTo>
                      <a:pt x="17745" y="1128"/>
                      <a:pt x="17996" y="878"/>
                      <a:pt x="17996" y="577"/>
                    </a:cubicBezTo>
                    <a:cubicBezTo>
                      <a:pt x="17996" y="251"/>
                      <a:pt x="17745" y="1"/>
                      <a:pt x="174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118"/>
              <p:cNvSpPr/>
              <p:nvPr/>
            </p:nvSpPr>
            <p:spPr>
              <a:xfrm>
                <a:off x="6364250" y="1780100"/>
                <a:ext cx="4499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1129" extrusionOk="0">
                    <a:moveTo>
                      <a:pt x="577" y="1"/>
                    </a:moveTo>
                    <a:cubicBezTo>
                      <a:pt x="252" y="1"/>
                      <a:pt x="1" y="251"/>
                      <a:pt x="1" y="577"/>
                    </a:cubicBezTo>
                    <a:cubicBezTo>
                      <a:pt x="1" y="878"/>
                      <a:pt x="252" y="1128"/>
                      <a:pt x="577" y="1128"/>
                    </a:cubicBezTo>
                    <a:lnTo>
                      <a:pt x="17420" y="1128"/>
                    </a:lnTo>
                    <a:cubicBezTo>
                      <a:pt x="17745" y="1128"/>
                      <a:pt x="17996" y="878"/>
                      <a:pt x="17996" y="577"/>
                    </a:cubicBezTo>
                    <a:cubicBezTo>
                      <a:pt x="17996" y="251"/>
                      <a:pt x="17745" y="1"/>
                      <a:pt x="174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118"/>
              <p:cNvSpPr/>
              <p:nvPr/>
            </p:nvSpPr>
            <p:spPr>
              <a:xfrm>
                <a:off x="6364250" y="1840250"/>
                <a:ext cx="4499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1154" extrusionOk="0">
                    <a:moveTo>
                      <a:pt x="577" y="1"/>
                    </a:moveTo>
                    <a:cubicBezTo>
                      <a:pt x="252" y="1"/>
                      <a:pt x="1" y="251"/>
                      <a:pt x="1" y="577"/>
                    </a:cubicBezTo>
                    <a:cubicBezTo>
                      <a:pt x="1" y="903"/>
                      <a:pt x="252" y="1153"/>
                      <a:pt x="577" y="1153"/>
                    </a:cubicBezTo>
                    <a:lnTo>
                      <a:pt x="17420" y="1153"/>
                    </a:lnTo>
                    <a:cubicBezTo>
                      <a:pt x="17745" y="1153"/>
                      <a:pt x="17996" y="903"/>
                      <a:pt x="17996" y="577"/>
                    </a:cubicBezTo>
                    <a:cubicBezTo>
                      <a:pt x="17996" y="251"/>
                      <a:pt x="17745" y="1"/>
                      <a:pt x="174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118"/>
              <p:cNvSpPr/>
              <p:nvPr/>
            </p:nvSpPr>
            <p:spPr>
              <a:xfrm>
                <a:off x="6364250" y="1900400"/>
                <a:ext cx="4499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1154" extrusionOk="0">
                    <a:moveTo>
                      <a:pt x="577" y="1"/>
                    </a:moveTo>
                    <a:cubicBezTo>
                      <a:pt x="252" y="1"/>
                      <a:pt x="1" y="276"/>
                      <a:pt x="1" y="577"/>
                    </a:cubicBezTo>
                    <a:cubicBezTo>
                      <a:pt x="1" y="903"/>
                      <a:pt x="252" y="1153"/>
                      <a:pt x="577" y="1153"/>
                    </a:cubicBezTo>
                    <a:lnTo>
                      <a:pt x="17420" y="1153"/>
                    </a:lnTo>
                    <a:cubicBezTo>
                      <a:pt x="17745" y="1153"/>
                      <a:pt x="17996" y="903"/>
                      <a:pt x="17996" y="577"/>
                    </a:cubicBezTo>
                    <a:cubicBezTo>
                      <a:pt x="17996" y="276"/>
                      <a:pt x="17745" y="1"/>
                      <a:pt x="174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118"/>
              <p:cNvSpPr/>
              <p:nvPr/>
            </p:nvSpPr>
            <p:spPr>
              <a:xfrm>
                <a:off x="6604875" y="1992500"/>
                <a:ext cx="2092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29" extrusionOk="0">
                    <a:moveTo>
                      <a:pt x="576" y="1"/>
                    </a:moveTo>
                    <a:cubicBezTo>
                      <a:pt x="276" y="1"/>
                      <a:pt x="0" y="251"/>
                      <a:pt x="0" y="577"/>
                    </a:cubicBezTo>
                    <a:cubicBezTo>
                      <a:pt x="0" y="878"/>
                      <a:pt x="276" y="1129"/>
                      <a:pt x="576" y="1129"/>
                    </a:cubicBezTo>
                    <a:lnTo>
                      <a:pt x="7795" y="1129"/>
                    </a:lnTo>
                    <a:cubicBezTo>
                      <a:pt x="8120" y="1129"/>
                      <a:pt x="8371" y="878"/>
                      <a:pt x="8371" y="577"/>
                    </a:cubicBezTo>
                    <a:cubicBezTo>
                      <a:pt x="8371" y="251"/>
                      <a:pt x="8120" y="1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118"/>
              <p:cNvSpPr/>
              <p:nvPr/>
            </p:nvSpPr>
            <p:spPr>
              <a:xfrm>
                <a:off x="6604875" y="2052650"/>
                <a:ext cx="20927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54" extrusionOk="0">
                    <a:moveTo>
                      <a:pt x="576" y="1"/>
                    </a:moveTo>
                    <a:cubicBezTo>
                      <a:pt x="276" y="1"/>
                      <a:pt x="0" y="251"/>
                      <a:pt x="0" y="577"/>
                    </a:cubicBezTo>
                    <a:cubicBezTo>
                      <a:pt x="0" y="878"/>
                      <a:pt x="276" y="1154"/>
                      <a:pt x="576" y="1154"/>
                    </a:cubicBezTo>
                    <a:lnTo>
                      <a:pt x="7795" y="1154"/>
                    </a:lnTo>
                    <a:cubicBezTo>
                      <a:pt x="8120" y="1154"/>
                      <a:pt x="8371" y="878"/>
                      <a:pt x="8371" y="577"/>
                    </a:cubicBezTo>
                    <a:cubicBezTo>
                      <a:pt x="8371" y="251"/>
                      <a:pt x="8120" y="1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118"/>
              <p:cNvSpPr/>
              <p:nvPr/>
            </p:nvSpPr>
            <p:spPr>
              <a:xfrm>
                <a:off x="6604875" y="2112800"/>
                <a:ext cx="20927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54" extrusionOk="0">
                    <a:moveTo>
                      <a:pt x="576" y="1"/>
                    </a:moveTo>
                    <a:cubicBezTo>
                      <a:pt x="276" y="1"/>
                      <a:pt x="0" y="277"/>
                      <a:pt x="0" y="577"/>
                    </a:cubicBezTo>
                    <a:cubicBezTo>
                      <a:pt x="0" y="903"/>
                      <a:pt x="276" y="1154"/>
                      <a:pt x="576" y="1154"/>
                    </a:cubicBezTo>
                    <a:lnTo>
                      <a:pt x="7795" y="1154"/>
                    </a:lnTo>
                    <a:cubicBezTo>
                      <a:pt x="8120" y="1154"/>
                      <a:pt x="8371" y="903"/>
                      <a:pt x="8371" y="577"/>
                    </a:cubicBezTo>
                    <a:cubicBezTo>
                      <a:pt x="8371" y="277"/>
                      <a:pt x="8120" y="1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118"/>
              <p:cNvSpPr/>
              <p:nvPr/>
            </p:nvSpPr>
            <p:spPr>
              <a:xfrm>
                <a:off x="6364250" y="1971825"/>
                <a:ext cx="208050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793" extrusionOk="0">
                    <a:moveTo>
                      <a:pt x="6943" y="1129"/>
                    </a:moveTo>
                    <a:cubicBezTo>
                      <a:pt x="7069" y="1129"/>
                      <a:pt x="7169" y="1254"/>
                      <a:pt x="7169" y="1379"/>
                    </a:cubicBezTo>
                    <a:lnTo>
                      <a:pt x="7169" y="5414"/>
                    </a:lnTo>
                    <a:cubicBezTo>
                      <a:pt x="7169" y="5540"/>
                      <a:pt x="7069" y="5640"/>
                      <a:pt x="6943" y="5640"/>
                    </a:cubicBezTo>
                    <a:lnTo>
                      <a:pt x="1379" y="5640"/>
                    </a:lnTo>
                    <a:cubicBezTo>
                      <a:pt x="1254" y="5640"/>
                      <a:pt x="1129" y="5540"/>
                      <a:pt x="1129" y="5414"/>
                    </a:cubicBezTo>
                    <a:lnTo>
                      <a:pt x="1129" y="1379"/>
                    </a:lnTo>
                    <a:cubicBezTo>
                      <a:pt x="1129" y="1254"/>
                      <a:pt x="1254" y="1129"/>
                      <a:pt x="1379" y="1129"/>
                    </a:cubicBezTo>
                    <a:close/>
                    <a:moveTo>
                      <a:pt x="1379" y="1"/>
                    </a:moveTo>
                    <a:cubicBezTo>
                      <a:pt x="627" y="1"/>
                      <a:pt x="1" y="627"/>
                      <a:pt x="1" y="1379"/>
                    </a:cubicBezTo>
                    <a:lnTo>
                      <a:pt x="1" y="5414"/>
                    </a:lnTo>
                    <a:cubicBezTo>
                      <a:pt x="1" y="6166"/>
                      <a:pt x="627" y="6793"/>
                      <a:pt x="1379" y="6793"/>
                    </a:cubicBezTo>
                    <a:lnTo>
                      <a:pt x="6943" y="6793"/>
                    </a:lnTo>
                    <a:cubicBezTo>
                      <a:pt x="7695" y="6793"/>
                      <a:pt x="8322" y="6166"/>
                      <a:pt x="8322" y="5414"/>
                    </a:cubicBezTo>
                    <a:lnTo>
                      <a:pt x="8322" y="1379"/>
                    </a:lnTo>
                    <a:cubicBezTo>
                      <a:pt x="8322" y="627"/>
                      <a:pt x="7695" y="1"/>
                      <a:pt x="69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73" name="Google Shape;5573;p118"/>
          <p:cNvSpPr/>
          <p:nvPr/>
        </p:nvSpPr>
        <p:spPr>
          <a:xfrm>
            <a:off x="2372075" y="1686750"/>
            <a:ext cx="1485600" cy="572700"/>
          </a:xfrm>
          <a:custGeom>
            <a:avLst/>
            <a:gdLst/>
            <a:ahLst/>
            <a:cxnLst/>
            <a:rect l="l" t="t" r="r" b="b"/>
            <a:pathLst>
              <a:path w="59424" h="22908" extrusionOk="0">
                <a:moveTo>
                  <a:pt x="4562" y="75"/>
                </a:moveTo>
                <a:cubicBezTo>
                  <a:pt x="4587" y="1880"/>
                  <a:pt x="4587" y="3258"/>
                  <a:pt x="4587" y="4562"/>
                </a:cubicBezTo>
                <a:lnTo>
                  <a:pt x="75" y="4562"/>
                </a:lnTo>
                <a:lnTo>
                  <a:pt x="75" y="75"/>
                </a:lnTo>
                <a:close/>
                <a:moveTo>
                  <a:pt x="9123" y="75"/>
                </a:moveTo>
                <a:cubicBezTo>
                  <a:pt x="9123" y="1529"/>
                  <a:pt x="9123" y="3008"/>
                  <a:pt x="9123" y="4486"/>
                </a:cubicBezTo>
                <a:cubicBezTo>
                  <a:pt x="9048" y="4461"/>
                  <a:pt x="8973" y="4461"/>
                  <a:pt x="8872" y="4461"/>
                </a:cubicBezTo>
                <a:lnTo>
                  <a:pt x="8847" y="4461"/>
                </a:lnTo>
                <a:cubicBezTo>
                  <a:pt x="8672" y="4461"/>
                  <a:pt x="8496" y="4486"/>
                  <a:pt x="8346" y="4562"/>
                </a:cubicBezTo>
                <a:lnTo>
                  <a:pt x="4662" y="4562"/>
                </a:lnTo>
                <a:cubicBezTo>
                  <a:pt x="4662" y="3258"/>
                  <a:pt x="4662" y="1880"/>
                  <a:pt x="4637" y="75"/>
                </a:cubicBezTo>
                <a:close/>
                <a:moveTo>
                  <a:pt x="13684" y="75"/>
                </a:moveTo>
                <a:cubicBezTo>
                  <a:pt x="13709" y="1554"/>
                  <a:pt x="13709" y="3058"/>
                  <a:pt x="13735" y="4562"/>
                </a:cubicBezTo>
                <a:lnTo>
                  <a:pt x="9349" y="4562"/>
                </a:lnTo>
                <a:cubicBezTo>
                  <a:pt x="9298" y="4537"/>
                  <a:pt x="9248" y="4537"/>
                  <a:pt x="9198" y="4511"/>
                </a:cubicBezTo>
                <a:cubicBezTo>
                  <a:pt x="9198" y="3033"/>
                  <a:pt x="9198" y="1529"/>
                  <a:pt x="9198" y="75"/>
                </a:cubicBezTo>
                <a:close/>
                <a:moveTo>
                  <a:pt x="18271" y="75"/>
                </a:moveTo>
                <a:cubicBezTo>
                  <a:pt x="18246" y="1554"/>
                  <a:pt x="18246" y="3058"/>
                  <a:pt x="18246" y="4562"/>
                </a:cubicBezTo>
                <a:lnTo>
                  <a:pt x="13785" y="4562"/>
                </a:lnTo>
                <a:cubicBezTo>
                  <a:pt x="13785" y="3058"/>
                  <a:pt x="13785" y="1554"/>
                  <a:pt x="13760" y="75"/>
                </a:cubicBezTo>
                <a:close/>
                <a:moveTo>
                  <a:pt x="22832" y="75"/>
                </a:moveTo>
                <a:cubicBezTo>
                  <a:pt x="22832" y="1554"/>
                  <a:pt x="22832" y="3058"/>
                  <a:pt x="22857" y="4562"/>
                </a:cubicBezTo>
                <a:lnTo>
                  <a:pt x="18321" y="4562"/>
                </a:lnTo>
                <a:cubicBezTo>
                  <a:pt x="18321" y="3058"/>
                  <a:pt x="18321" y="1554"/>
                  <a:pt x="18321" y="75"/>
                </a:cubicBezTo>
                <a:close/>
                <a:moveTo>
                  <a:pt x="27394" y="75"/>
                </a:moveTo>
                <a:cubicBezTo>
                  <a:pt x="27369" y="1529"/>
                  <a:pt x="27369" y="3008"/>
                  <a:pt x="27369" y="4461"/>
                </a:cubicBezTo>
                <a:lnTo>
                  <a:pt x="27369" y="4562"/>
                </a:lnTo>
                <a:lnTo>
                  <a:pt x="22907" y="4562"/>
                </a:lnTo>
                <a:cubicBezTo>
                  <a:pt x="22907" y="3058"/>
                  <a:pt x="22907" y="1554"/>
                  <a:pt x="22907" y="75"/>
                </a:cubicBezTo>
                <a:close/>
                <a:moveTo>
                  <a:pt x="31955" y="75"/>
                </a:moveTo>
                <a:cubicBezTo>
                  <a:pt x="31955" y="1554"/>
                  <a:pt x="31955" y="3058"/>
                  <a:pt x="31980" y="4562"/>
                </a:cubicBezTo>
                <a:lnTo>
                  <a:pt x="27444" y="4562"/>
                </a:lnTo>
                <a:lnTo>
                  <a:pt x="27444" y="4461"/>
                </a:lnTo>
                <a:cubicBezTo>
                  <a:pt x="27444" y="3008"/>
                  <a:pt x="27444" y="1529"/>
                  <a:pt x="27469" y="75"/>
                </a:cubicBezTo>
                <a:close/>
                <a:moveTo>
                  <a:pt x="36517" y="75"/>
                </a:moveTo>
                <a:cubicBezTo>
                  <a:pt x="36517" y="1579"/>
                  <a:pt x="36492" y="3083"/>
                  <a:pt x="36492" y="4562"/>
                </a:cubicBezTo>
                <a:lnTo>
                  <a:pt x="32030" y="4562"/>
                </a:lnTo>
                <a:cubicBezTo>
                  <a:pt x="32030" y="3058"/>
                  <a:pt x="32030" y="1554"/>
                  <a:pt x="32030" y="75"/>
                </a:cubicBezTo>
                <a:close/>
                <a:moveTo>
                  <a:pt x="41078" y="75"/>
                </a:moveTo>
                <a:lnTo>
                  <a:pt x="41103" y="4562"/>
                </a:lnTo>
                <a:cubicBezTo>
                  <a:pt x="40953" y="4511"/>
                  <a:pt x="40827" y="4461"/>
                  <a:pt x="40677" y="4461"/>
                </a:cubicBezTo>
                <a:cubicBezTo>
                  <a:pt x="40502" y="4461"/>
                  <a:pt x="40326" y="4511"/>
                  <a:pt x="40176" y="4562"/>
                </a:cubicBezTo>
                <a:lnTo>
                  <a:pt x="36567" y="4562"/>
                </a:lnTo>
                <a:cubicBezTo>
                  <a:pt x="36567" y="3083"/>
                  <a:pt x="36592" y="1579"/>
                  <a:pt x="36592" y="75"/>
                </a:cubicBezTo>
                <a:close/>
                <a:moveTo>
                  <a:pt x="45664" y="75"/>
                </a:moveTo>
                <a:cubicBezTo>
                  <a:pt x="45639" y="1830"/>
                  <a:pt x="45614" y="3258"/>
                  <a:pt x="45614" y="4562"/>
                </a:cubicBezTo>
                <a:lnTo>
                  <a:pt x="41178" y="4562"/>
                </a:lnTo>
                <a:lnTo>
                  <a:pt x="41153" y="75"/>
                </a:lnTo>
                <a:close/>
                <a:moveTo>
                  <a:pt x="50226" y="75"/>
                </a:moveTo>
                <a:cubicBezTo>
                  <a:pt x="50226" y="802"/>
                  <a:pt x="50226" y="1554"/>
                  <a:pt x="50226" y="2306"/>
                </a:cubicBezTo>
                <a:cubicBezTo>
                  <a:pt x="50226" y="3058"/>
                  <a:pt x="50226" y="3810"/>
                  <a:pt x="50226" y="4562"/>
                </a:cubicBezTo>
                <a:lnTo>
                  <a:pt x="45690" y="4562"/>
                </a:lnTo>
                <a:cubicBezTo>
                  <a:pt x="45690" y="3258"/>
                  <a:pt x="45715" y="1830"/>
                  <a:pt x="45715" y="75"/>
                </a:cubicBezTo>
                <a:close/>
                <a:moveTo>
                  <a:pt x="54787" y="75"/>
                </a:moveTo>
                <a:cubicBezTo>
                  <a:pt x="54812" y="1830"/>
                  <a:pt x="54812" y="3258"/>
                  <a:pt x="54812" y="4562"/>
                </a:cubicBezTo>
                <a:lnTo>
                  <a:pt x="50301" y="4562"/>
                </a:lnTo>
                <a:cubicBezTo>
                  <a:pt x="50301" y="3810"/>
                  <a:pt x="50301" y="3058"/>
                  <a:pt x="50301" y="2306"/>
                </a:cubicBezTo>
                <a:cubicBezTo>
                  <a:pt x="50301" y="1554"/>
                  <a:pt x="50301" y="802"/>
                  <a:pt x="50301" y="75"/>
                </a:cubicBezTo>
                <a:close/>
                <a:moveTo>
                  <a:pt x="59349" y="75"/>
                </a:moveTo>
                <a:lnTo>
                  <a:pt x="59349" y="4562"/>
                </a:lnTo>
                <a:lnTo>
                  <a:pt x="54888" y="4562"/>
                </a:lnTo>
                <a:cubicBezTo>
                  <a:pt x="54888" y="3258"/>
                  <a:pt x="54863" y="1830"/>
                  <a:pt x="54863" y="75"/>
                </a:cubicBezTo>
                <a:close/>
                <a:moveTo>
                  <a:pt x="4612" y="4637"/>
                </a:moveTo>
                <a:cubicBezTo>
                  <a:pt x="4612" y="6266"/>
                  <a:pt x="4612" y="7895"/>
                  <a:pt x="4612" y="9123"/>
                </a:cubicBezTo>
                <a:lnTo>
                  <a:pt x="75" y="9123"/>
                </a:lnTo>
                <a:lnTo>
                  <a:pt x="75" y="4637"/>
                </a:lnTo>
                <a:close/>
                <a:moveTo>
                  <a:pt x="8196" y="4637"/>
                </a:moveTo>
                <a:cubicBezTo>
                  <a:pt x="7920" y="4812"/>
                  <a:pt x="7719" y="5088"/>
                  <a:pt x="7619" y="5439"/>
                </a:cubicBezTo>
                <a:lnTo>
                  <a:pt x="6742" y="9123"/>
                </a:lnTo>
                <a:lnTo>
                  <a:pt x="4687" y="9123"/>
                </a:lnTo>
                <a:cubicBezTo>
                  <a:pt x="4687" y="7895"/>
                  <a:pt x="4687" y="6266"/>
                  <a:pt x="4662" y="4637"/>
                </a:cubicBezTo>
                <a:close/>
                <a:moveTo>
                  <a:pt x="8872" y="5263"/>
                </a:moveTo>
                <a:cubicBezTo>
                  <a:pt x="8948" y="5263"/>
                  <a:pt x="9048" y="5288"/>
                  <a:pt x="9123" y="5339"/>
                </a:cubicBezTo>
                <a:cubicBezTo>
                  <a:pt x="9123" y="6617"/>
                  <a:pt x="9123" y="7870"/>
                  <a:pt x="9123" y="9123"/>
                </a:cubicBezTo>
                <a:lnTo>
                  <a:pt x="7594" y="9123"/>
                </a:lnTo>
                <a:lnTo>
                  <a:pt x="8421" y="5614"/>
                </a:lnTo>
                <a:cubicBezTo>
                  <a:pt x="8471" y="5364"/>
                  <a:pt x="8697" y="5263"/>
                  <a:pt x="8872" y="5263"/>
                </a:cubicBezTo>
                <a:close/>
                <a:moveTo>
                  <a:pt x="9198" y="5414"/>
                </a:moveTo>
                <a:cubicBezTo>
                  <a:pt x="9248" y="5464"/>
                  <a:pt x="9273" y="5539"/>
                  <a:pt x="9298" y="5639"/>
                </a:cubicBezTo>
                <a:lnTo>
                  <a:pt x="9975" y="9123"/>
                </a:lnTo>
                <a:lnTo>
                  <a:pt x="9173" y="9123"/>
                </a:lnTo>
                <a:cubicBezTo>
                  <a:pt x="9173" y="7895"/>
                  <a:pt x="9198" y="6642"/>
                  <a:pt x="9198" y="5414"/>
                </a:cubicBezTo>
                <a:close/>
                <a:moveTo>
                  <a:pt x="13735" y="4637"/>
                </a:moveTo>
                <a:cubicBezTo>
                  <a:pt x="13735" y="6366"/>
                  <a:pt x="13735" y="7795"/>
                  <a:pt x="13735" y="9123"/>
                </a:cubicBezTo>
                <a:lnTo>
                  <a:pt x="10802" y="9123"/>
                </a:lnTo>
                <a:lnTo>
                  <a:pt x="10075" y="5464"/>
                </a:lnTo>
                <a:cubicBezTo>
                  <a:pt x="10025" y="5113"/>
                  <a:pt x="9800" y="4812"/>
                  <a:pt x="9499" y="4637"/>
                </a:cubicBezTo>
                <a:close/>
                <a:moveTo>
                  <a:pt x="18246" y="4637"/>
                </a:moveTo>
                <a:cubicBezTo>
                  <a:pt x="18246" y="6141"/>
                  <a:pt x="18246" y="7619"/>
                  <a:pt x="18221" y="9123"/>
                </a:cubicBezTo>
                <a:lnTo>
                  <a:pt x="13810" y="9123"/>
                </a:lnTo>
                <a:cubicBezTo>
                  <a:pt x="13810" y="7795"/>
                  <a:pt x="13810" y="6366"/>
                  <a:pt x="13785" y="4637"/>
                </a:cubicBezTo>
                <a:close/>
                <a:moveTo>
                  <a:pt x="22857" y="4637"/>
                </a:moveTo>
                <a:cubicBezTo>
                  <a:pt x="22857" y="6141"/>
                  <a:pt x="22857" y="7619"/>
                  <a:pt x="22857" y="9123"/>
                </a:cubicBezTo>
                <a:lnTo>
                  <a:pt x="18296" y="9123"/>
                </a:lnTo>
                <a:cubicBezTo>
                  <a:pt x="18296" y="7619"/>
                  <a:pt x="18296" y="6141"/>
                  <a:pt x="18321" y="4637"/>
                </a:cubicBezTo>
                <a:close/>
                <a:moveTo>
                  <a:pt x="27369" y="4637"/>
                </a:moveTo>
                <a:cubicBezTo>
                  <a:pt x="27369" y="6141"/>
                  <a:pt x="27344" y="7619"/>
                  <a:pt x="27344" y="9123"/>
                </a:cubicBezTo>
                <a:lnTo>
                  <a:pt x="22933" y="9123"/>
                </a:lnTo>
                <a:cubicBezTo>
                  <a:pt x="22933" y="7619"/>
                  <a:pt x="22933" y="6141"/>
                  <a:pt x="22907" y="4637"/>
                </a:cubicBezTo>
                <a:close/>
                <a:moveTo>
                  <a:pt x="31980" y="4637"/>
                </a:moveTo>
                <a:lnTo>
                  <a:pt x="31980" y="6141"/>
                </a:lnTo>
                <a:cubicBezTo>
                  <a:pt x="31980" y="7143"/>
                  <a:pt x="31980" y="8146"/>
                  <a:pt x="31980" y="9123"/>
                </a:cubicBezTo>
                <a:lnTo>
                  <a:pt x="27419" y="9123"/>
                </a:lnTo>
                <a:cubicBezTo>
                  <a:pt x="27419" y="7619"/>
                  <a:pt x="27419" y="6141"/>
                  <a:pt x="27444" y="4637"/>
                </a:cubicBezTo>
                <a:close/>
                <a:moveTo>
                  <a:pt x="36492" y="4637"/>
                </a:moveTo>
                <a:cubicBezTo>
                  <a:pt x="36492" y="6141"/>
                  <a:pt x="36466" y="7619"/>
                  <a:pt x="36466" y="9123"/>
                </a:cubicBezTo>
                <a:lnTo>
                  <a:pt x="32055" y="9123"/>
                </a:lnTo>
                <a:cubicBezTo>
                  <a:pt x="32055" y="8146"/>
                  <a:pt x="32055" y="7143"/>
                  <a:pt x="32055" y="6141"/>
                </a:cubicBezTo>
                <a:lnTo>
                  <a:pt x="32030" y="4637"/>
                </a:lnTo>
                <a:close/>
                <a:moveTo>
                  <a:pt x="40025" y="4637"/>
                </a:moveTo>
                <a:cubicBezTo>
                  <a:pt x="39725" y="4812"/>
                  <a:pt x="39499" y="5088"/>
                  <a:pt x="39424" y="5439"/>
                </a:cubicBezTo>
                <a:lnTo>
                  <a:pt x="38547" y="9123"/>
                </a:lnTo>
                <a:lnTo>
                  <a:pt x="36542" y="9123"/>
                </a:lnTo>
                <a:cubicBezTo>
                  <a:pt x="36542" y="7619"/>
                  <a:pt x="36542" y="6115"/>
                  <a:pt x="36567" y="4637"/>
                </a:cubicBezTo>
                <a:close/>
                <a:moveTo>
                  <a:pt x="40652" y="5288"/>
                </a:moveTo>
                <a:cubicBezTo>
                  <a:pt x="40827" y="5288"/>
                  <a:pt x="41028" y="5389"/>
                  <a:pt x="41103" y="5639"/>
                </a:cubicBezTo>
                <a:cubicBezTo>
                  <a:pt x="41103" y="6040"/>
                  <a:pt x="41103" y="6466"/>
                  <a:pt x="41103" y="6867"/>
                </a:cubicBezTo>
                <a:cubicBezTo>
                  <a:pt x="41103" y="7619"/>
                  <a:pt x="41103" y="8371"/>
                  <a:pt x="41103" y="9123"/>
                </a:cubicBezTo>
                <a:lnTo>
                  <a:pt x="39374" y="9123"/>
                </a:lnTo>
                <a:lnTo>
                  <a:pt x="40201" y="5639"/>
                </a:lnTo>
                <a:cubicBezTo>
                  <a:pt x="40276" y="5364"/>
                  <a:pt x="40476" y="5288"/>
                  <a:pt x="40652" y="5288"/>
                </a:cubicBezTo>
                <a:close/>
                <a:moveTo>
                  <a:pt x="41178" y="5990"/>
                </a:moveTo>
                <a:lnTo>
                  <a:pt x="41780" y="9123"/>
                </a:lnTo>
                <a:lnTo>
                  <a:pt x="41178" y="9123"/>
                </a:lnTo>
                <a:cubicBezTo>
                  <a:pt x="41178" y="8371"/>
                  <a:pt x="41178" y="7619"/>
                  <a:pt x="41178" y="6867"/>
                </a:cubicBezTo>
                <a:cubicBezTo>
                  <a:pt x="41178" y="6567"/>
                  <a:pt x="41178" y="6291"/>
                  <a:pt x="41178" y="5990"/>
                </a:cubicBezTo>
                <a:close/>
                <a:moveTo>
                  <a:pt x="45614" y="4637"/>
                </a:moveTo>
                <a:cubicBezTo>
                  <a:pt x="45614" y="6141"/>
                  <a:pt x="45589" y="7644"/>
                  <a:pt x="45589" y="9123"/>
                </a:cubicBezTo>
                <a:lnTo>
                  <a:pt x="42607" y="9123"/>
                </a:lnTo>
                <a:lnTo>
                  <a:pt x="41880" y="5489"/>
                </a:lnTo>
                <a:cubicBezTo>
                  <a:pt x="41830" y="5113"/>
                  <a:pt x="41604" y="4812"/>
                  <a:pt x="41279" y="4637"/>
                </a:cubicBezTo>
                <a:close/>
                <a:moveTo>
                  <a:pt x="50226" y="4637"/>
                </a:moveTo>
                <a:cubicBezTo>
                  <a:pt x="50226" y="5389"/>
                  <a:pt x="50226" y="6115"/>
                  <a:pt x="50226" y="6867"/>
                </a:cubicBezTo>
                <a:cubicBezTo>
                  <a:pt x="50226" y="7619"/>
                  <a:pt x="50226" y="8371"/>
                  <a:pt x="50226" y="9123"/>
                </a:cubicBezTo>
                <a:lnTo>
                  <a:pt x="45664" y="9123"/>
                </a:lnTo>
                <a:cubicBezTo>
                  <a:pt x="45664" y="7644"/>
                  <a:pt x="45664" y="6141"/>
                  <a:pt x="45690" y="4637"/>
                </a:cubicBezTo>
                <a:close/>
                <a:moveTo>
                  <a:pt x="54812" y="4637"/>
                </a:moveTo>
                <a:cubicBezTo>
                  <a:pt x="54837" y="5940"/>
                  <a:pt x="54837" y="7369"/>
                  <a:pt x="54837" y="9123"/>
                </a:cubicBezTo>
                <a:lnTo>
                  <a:pt x="50276" y="9123"/>
                </a:lnTo>
                <a:cubicBezTo>
                  <a:pt x="50276" y="8371"/>
                  <a:pt x="50301" y="7619"/>
                  <a:pt x="50301" y="6867"/>
                </a:cubicBezTo>
                <a:cubicBezTo>
                  <a:pt x="50301" y="6115"/>
                  <a:pt x="50301" y="5389"/>
                  <a:pt x="50301" y="4637"/>
                </a:cubicBezTo>
                <a:close/>
                <a:moveTo>
                  <a:pt x="59349" y="4637"/>
                </a:moveTo>
                <a:lnTo>
                  <a:pt x="59349" y="9123"/>
                </a:lnTo>
                <a:lnTo>
                  <a:pt x="54913" y="9123"/>
                </a:lnTo>
                <a:cubicBezTo>
                  <a:pt x="54913" y="7369"/>
                  <a:pt x="54913" y="5940"/>
                  <a:pt x="54888" y="4637"/>
                </a:cubicBezTo>
                <a:close/>
                <a:moveTo>
                  <a:pt x="27344" y="9198"/>
                </a:moveTo>
                <a:lnTo>
                  <a:pt x="27344" y="9399"/>
                </a:lnTo>
                <a:lnTo>
                  <a:pt x="22933" y="9399"/>
                </a:lnTo>
                <a:lnTo>
                  <a:pt x="22933" y="9198"/>
                </a:lnTo>
                <a:close/>
                <a:moveTo>
                  <a:pt x="31980" y="9198"/>
                </a:moveTo>
                <a:lnTo>
                  <a:pt x="31980" y="9399"/>
                </a:lnTo>
                <a:lnTo>
                  <a:pt x="27419" y="9399"/>
                </a:lnTo>
                <a:cubicBezTo>
                  <a:pt x="27419" y="9324"/>
                  <a:pt x="27419" y="9273"/>
                  <a:pt x="27419" y="9198"/>
                </a:cubicBezTo>
                <a:close/>
                <a:moveTo>
                  <a:pt x="59349" y="9198"/>
                </a:moveTo>
                <a:lnTo>
                  <a:pt x="59349" y="9399"/>
                </a:lnTo>
                <a:lnTo>
                  <a:pt x="54913" y="9399"/>
                </a:lnTo>
                <a:cubicBezTo>
                  <a:pt x="54913" y="9324"/>
                  <a:pt x="54913" y="9248"/>
                  <a:pt x="54913" y="9198"/>
                </a:cubicBezTo>
                <a:close/>
                <a:moveTo>
                  <a:pt x="54837" y="9198"/>
                </a:moveTo>
                <a:cubicBezTo>
                  <a:pt x="54837" y="9248"/>
                  <a:pt x="54837" y="9324"/>
                  <a:pt x="54837" y="9399"/>
                </a:cubicBezTo>
                <a:lnTo>
                  <a:pt x="52056" y="9399"/>
                </a:lnTo>
                <a:cubicBezTo>
                  <a:pt x="51379" y="9399"/>
                  <a:pt x="50752" y="9649"/>
                  <a:pt x="50276" y="10075"/>
                </a:cubicBezTo>
                <a:lnTo>
                  <a:pt x="50276" y="9198"/>
                </a:lnTo>
                <a:close/>
                <a:moveTo>
                  <a:pt x="22857" y="9198"/>
                </a:moveTo>
                <a:lnTo>
                  <a:pt x="22857" y="9399"/>
                </a:lnTo>
                <a:lnTo>
                  <a:pt x="20025" y="9399"/>
                </a:lnTo>
                <a:cubicBezTo>
                  <a:pt x="19349" y="9399"/>
                  <a:pt x="18722" y="9674"/>
                  <a:pt x="18296" y="10176"/>
                </a:cubicBezTo>
                <a:cubicBezTo>
                  <a:pt x="18296" y="9850"/>
                  <a:pt x="18296" y="9524"/>
                  <a:pt x="18296" y="9198"/>
                </a:cubicBezTo>
                <a:close/>
                <a:moveTo>
                  <a:pt x="4612" y="9198"/>
                </a:moveTo>
                <a:cubicBezTo>
                  <a:pt x="4612" y="10251"/>
                  <a:pt x="4612" y="11354"/>
                  <a:pt x="4612" y="12582"/>
                </a:cubicBezTo>
                <a:lnTo>
                  <a:pt x="4286" y="11529"/>
                </a:lnTo>
                <a:cubicBezTo>
                  <a:pt x="3860" y="10251"/>
                  <a:pt x="2657" y="9399"/>
                  <a:pt x="1303" y="9399"/>
                </a:cubicBezTo>
                <a:lnTo>
                  <a:pt x="75" y="9399"/>
                </a:lnTo>
                <a:lnTo>
                  <a:pt x="75" y="9198"/>
                </a:lnTo>
                <a:close/>
                <a:moveTo>
                  <a:pt x="36466" y="9198"/>
                </a:moveTo>
                <a:cubicBezTo>
                  <a:pt x="36466" y="10552"/>
                  <a:pt x="36466" y="11679"/>
                  <a:pt x="36466" y="12732"/>
                </a:cubicBezTo>
                <a:lnTo>
                  <a:pt x="35840" y="10777"/>
                </a:lnTo>
                <a:cubicBezTo>
                  <a:pt x="35564" y="9950"/>
                  <a:pt x="34787" y="9399"/>
                  <a:pt x="33910" y="9399"/>
                </a:cubicBezTo>
                <a:lnTo>
                  <a:pt x="32055" y="9399"/>
                </a:lnTo>
                <a:cubicBezTo>
                  <a:pt x="32055" y="9324"/>
                  <a:pt x="32055" y="9273"/>
                  <a:pt x="32055" y="9198"/>
                </a:cubicBezTo>
                <a:close/>
                <a:moveTo>
                  <a:pt x="50226" y="9198"/>
                </a:moveTo>
                <a:lnTo>
                  <a:pt x="50226" y="10126"/>
                </a:lnTo>
                <a:cubicBezTo>
                  <a:pt x="50025" y="10326"/>
                  <a:pt x="49850" y="10552"/>
                  <a:pt x="49700" y="10827"/>
                </a:cubicBezTo>
                <a:lnTo>
                  <a:pt x="49374" y="11479"/>
                </a:lnTo>
                <a:cubicBezTo>
                  <a:pt x="49299" y="11629"/>
                  <a:pt x="49148" y="11705"/>
                  <a:pt x="48973" y="11705"/>
                </a:cubicBezTo>
                <a:cubicBezTo>
                  <a:pt x="48772" y="11705"/>
                  <a:pt x="48647" y="11604"/>
                  <a:pt x="48572" y="11429"/>
                </a:cubicBezTo>
                <a:lnTo>
                  <a:pt x="48221" y="10627"/>
                </a:lnTo>
                <a:cubicBezTo>
                  <a:pt x="48036" y="10211"/>
                  <a:pt x="47660" y="9944"/>
                  <a:pt x="47209" y="9944"/>
                </a:cubicBezTo>
                <a:cubicBezTo>
                  <a:pt x="47171" y="9944"/>
                  <a:pt x="47132" y="9946"/>
                  <a:pt x="47093" y="9950"/>
                </a:cubicBezTo>
                <a:cubicBezTo>
                  <a:pt x="46592" y="10000"/>
                  <a:pt x="46216" y="10326"/>
                  <a:pt x="46091" y="10802"/>
                </a:cubicBezTo>
                <a:lnTo>
                  <a:pt x="45664" y="12732"/>
                </a:lnTo>
                <a:cubicBezTo>
                  <a:pt x="45664" y="11679"/>
                  <a:pt x="45664" y="10552"/>
                  <a:pt x="45664" y="9198"/>
                </a:cubicBezTo>
                <a:close/>
                <a:moveTo>
                  <a:pt x="18221" y="9198"/>
                </a:moveTo>
                <a:cubicBezTo>
                  <a:pt x="18221" y="9549"/>
                  <a:pt x="18221" y="9925"/>
                  <a:pt x="18221" y="10276"/>
                </a:cubicBezTo>
                <a:cubicBezTo>
                  <a:pt x="18146" y="10376"/>
                  <a:pt x="18070" y="10501"/>
                  <a:pt x="17995" y="10627"/>
                </a:cubicBezTo>
                <a:lnTo>
                  <a:pt x="17494" y="11604"/>
                </a:lnTo>
                <a:cubicBezTo>
                  <a:pt x="17414" y="11765"/>
                  <a:pt x="17285" y="11813"/>
                  <a:pt x="17199" y="11813"/>
                </a:cubicBezTo>
                <a:cubicBezTo>
                  <a:pt x="17177" y="11813"/>
                  <a:pt x="17158" y="11810"/>
                  <a:pt x="17143" y="11805"/>
                </a:cubicBezTo>
                <a:cubicBezTo>
                  <a:pt x="17093" y="11805"/>
                  <a:pt x="16917" y="11780"/>
                  <a:pt x="16817" y="11579"/>
                </a:cubicBezTo>
                <a:lnTo>
                  <a:pt x="16366" y="10476"/>
                </a:lnTo>
                <a:cubicBezTo>
                  <a:pt x="16175" y="10070"/>
                  <a:pt x="15801" y="9823"/>
                  <a:pt x="15353" y="9823"/>
                </a:cubicBezTo>
                <a:cubicBezTo>
                  <a:pt x="15332" y="9823"/>
                  <a:pt x="15310" y="9824"/>
                  <a:pt x="15288" y="9825"/>
                </a:cubicBezTo>
                <a:cubicBezTo>
                  <a:pt x="14812" y="9875"/>
                  <a:pt x="14436" y="10201"/>
                  <a:pt x="14336" y="10652"/>
                </a:cubicBezTo>
                <a:lnTo>
                  <a:pt x="13810" y="12933"/>
                </a:lnTo>
                <a:cubicBezTo>
                  <a:pt x="13810" y="11579"/>
                  <a:pt x="13810" y="10351"/>
                  <a:pt x="13810" y="9198"/>
                </a:cubicBezTo>
                <a:close/>
                <a:moveTo>
                  <a:pt x="1303" y="10201"/>
                </a:moveTo>
                <a:cubicBezTo>
                  <a:pt x="2306" y="10201"/>
                  <a:pt x="3208" y="10827"/>
                  <a:pt x="3509" y="11780"/>
                </a:cubicBezTo>
                <a:lnTo>
                  <a:pt x="4110" y="13634"/>
                </a:lnTo>
                <a:cubicBezTo>
                  <a:pt x="4135" y="13659"/>
                  <a:pt x="4135" y="13684"/>
                  <a:pt x="4135" y="13684"/>
                </a:cubicBezTo>
                <a:lnTo>
                  <a:pt x="75" y="13684"/>
                </a:lnTo>
                <a:lnTo>
                  <a:pt x="75" y="10201"/>
                </a:lnTo>
                <a:close/>
                <a:moveTo>
                  <a:pt x="6742" y="9198"/>
                </a:moveTo>
                <a:lnTo>
                  <a:pt x="5765" y="13359"/>
                </a:lnTo>
                <a:cubicBezTo>
                  <a:pt x="5689" y="13609"/>
                  <a:pt x="5514" y="13684"/>
                  <a:pt x="5389" y="13684"/>
                </a:cubicBezTo>
                <a:lnTo>
                  <a:pt x="5238" y="13684"/>
                </a:lnTo>
                <a:cubicBezTo>
                  <a:pt x="5113" y="13684"/>
                  <a:pt x="4963" y="13609"/>
                  <a:pt x="4887" y="13384"/>
                </a:cubicBezTo>
                <a:lnTo>
                  <a:pt x="4687" y="12807"/>
                </a:lnTo>
                <a:cubicBezTo>
                  <a:pt x="4687" y="11479"/>
                  <a:pt x="4687" y="10301"/>
                  <a:pt x="4687" y="9198"/>
                </a:cubicBezTo>
                <a:close/>
                <a:moveTo>
                  <a:pt x="9123" y="9198"/>
                </a:moveTo>
                <a:cubicBezTo>
                  <a:pt x="9123" y="10702"/>
                  <a:pt x="9123" y="12206"/>
                  <a:pt x="9123" y="13684"/>
                </a:cubicBezTo>
                <a:lnTo>
                  <a:pt x="6491" y="13684"/>
                </a:lnTo>
                <a:cubicBezTo>
                  <a:pt x="6516" y="13634"/>
                  <a:pt x="6516" y="13584"/>
                  <a:pt x="6541" y="13534"/>
                </a:cubicBezTo>
                <a:lnTo>
                  <a:pt x="7569" y="9198"/>
                </a:lnTo>
                <a:close/>
                <a:moveTo>
                  <a:pt x="10000" y="9198"/>
                </a:moveTo>
                <a:lnTo>
                  <a:pt x="10877" y="13684"/>
                </a:lnTo>
                <a:lnTo>
                  <a:pt x="9173" y="13684"/>
                </a:lnTo>
                <a:cubicBezTo>
                  <a:pt x="9173" y="12206"/>
                  <a:pt x="9173" y="10702"/>
                  <a:pt x="9173" y="9198"/>
                </a:cubicBezTo>
                <a:close/>
                <a:moveTo>
                  <a:pt x="13735" y="9198"/>
                </a:moveTo>
                <a:cubicBezTo>
                  <a:pt x="13735" y="10426"/>
                  <a:pt x="13735" y="11755"/>
                  <a:pt x="13735" y="13233"/>
                </a:cubicBezTo>
                <a:lnTo>
                  <a:pt x="13634" y="13684"/>
                </a:lnTo>
                <a:lnTo>
                  <a:pt x="11704" y="13684"/>
                </a:lnTo>
                <a:lnTo>
                  <a:pt x="10827" y="9198"/>
                </a:lnTo>
                <a:close/>
                <a:moveTo>
                  <a:pt x="15339" y="10627"/>
                </a:moveTo>
                <a:cubicBezTo>
                  <a:pt x="15414" y="10627"/>
                  <a:pt x="15539" y="10627"/>
                  <a:pt x="15614" y="10802"/>
                </a:cubicBezTo>
                <a:lnTo>
                  <a:pt x="16090" y="11905"/>
                </a:lnTo>
                <a:cubicBezTo>
                  <a:pt x="16266" y="12331"/>
                  <a:pt x="16667" y="12607"/>
                  <a:pt x="17118" y="12632"/>
                </a:cubicBezTo>
                <a:cubicBezTo>
                  <a:pt x="17594" y="12632"/>
                  <a:pt x="17995" y="12406"/>
                  <a:pt x="18221" y="11980"/>
                </a:cubicBezTo>
                <a:cubicBezTo>
                  <a:pt x="18221" y="12548"/>
                  <a:pt x="18221" y="13116"/>
                  <a:pt x="18221" y="13684"/>
                </a:cubicBezTo>
                <a:lnTo>
                  <a:pt x="14461" y="13684"/>
                </a:lnTo>
                <a:lnTo>
                  <a:pt x="15113" y="10827"/>
                </a:lnTo>
                <a:cubicBezTo>
                  <a:pt x="15163" y="10677"/>
                  <a:pt x="15288" y="10652"/>
                  <a:pt x="15339" y="10627"/>
                </a:cubicBezTo>
                <a:close/>
                <a:moveTo>
                  <a:pt x="22857" y="10201"/>
                </a:moveTo>
                <a:cubicBezTo>
                  <a:pt x="22857" y="11354"/>
                  <a:pt x="22857" y="12532"/>
                  <a:pt x="22857" y="13684"/>
                </a:cubicBezTo>
                <a:lnTo>
                  <a:pt x="18296" y="13684"/>
                </a:lnTo>
                <a:cubicBezTo>
                  <a:pt x="18296" y="13058"/>
                  <a:pt x="18296" y="12431"/>
                  <a:pt x="18296" y="11805"/>
                </a:cubicBezTo>
                <a:lnTo>
                  <a:pt x="18722" y="10978"/>
                </a:lnTo>
                <a:cubicBezTo>
                  <a:pt x="18973" y="10501"/>
                  <a:pt x="19474" y="10201"/>
                  <a:pt x="20025" y="10201"/>
                </a:cubicBezTo>
                <a:close/>
                <a:moveTo>
                  <a:pt x="27344" y="10201"/>
                </a:moveTo>
                <a:cubicBezTo>
                  <a:pt x="27344" y="11354"/>
                  <a:pt x="27344" y="12532"/>
                  <a:pt x="27344" y="13684"/>
                </a:cubicBezTo>
                <a:lnTo>
                  <a:pt x="22933" y="13684"/>
                </a:lnTo>
                <a:cubicBezTo>
                  <a:pt x="22933" y="12532"/>
                  <a:pt x="22933" y="11354"/>
                  <a:pt x="22933" y="10201"/>
                </a:cubicBezTo>
                <a:close/>
                <a:moveTo>
                  <a:pt x="31980" y="10201"/>
                </a:moveTo>
                <a:cubicBezTo>
                  <a:pt x="31980" y="11354"/>
                  <a:pt x="31980" y="12532"/>
                  <a:pt x="31980" y="13684"/>
                </a:cubicBezTo>
                <a:lnTo>
                  <a:pt x="27419" y="13684"/>
                </a:lnTo>
                <a:cubicBezTo>
                  <a:pt x="27419" y="12532"/>
                  <a:pt x="27419" y="11354"/>
                  <a:pt x="27419" y="10201"/>
                </a:cubicBezTo>
                <a:close/>
                <a:moveTo>
                  <a:pt x="33910" y="10201"/>
                </a:moveTo>
                <a:cubicBezTo>
                  <a:pt x="34436" y="10201"/>
                  <a:pt x="34913" y="10527"/>
                  <a:pt x="35063" y="11028"/>
                </a:cubicBezTo>
                <a:lnTo>
                  <a:pt x="35940" y="13684"/>
                </a:lnTo>
                <a:lnTo>
                  <a:pt x="32055" y="13684"/>
                </a:lnTo>
                <a:cubicBezTo>
                  <a:pt x="32055" y="12532"/>
                  <a:pt x="32055" y="11354"/>
                  <a:pt x="32055" y="10201"/>
                </a:cubicBezTo>
                <a:close/>
                <a:moveTo>
                  <a:pt x="38547" y="9198"/>
                </a:moveTo>
                <a:lnTo>
                  <a:pt x="37469" y="13684"/>
                </a:lnTo>
                <a:lnTo>
                  <a:pt x="36792" y="13684"/>
                </a:lnTo>
                <a:lnTo>
                  <a:pt x="36542" y="12933"/>
                </a:lnTo>
                <a:cubicBezTo>
                  <a:pt x="36542" y="11855"/>
                  <a:pt x="36542" y="10652"/>
                  <a:pt x="36542" y="9198"/>
                </a:cubicBezTo>
                <a:close/>
                <a:moveTo>
                  <a:pt x="41103" y="9198"/>
                </a:moveTo>
                <a:cubicBezTo>
                  <a:pt x="41103" y="10702"/>
                  <a:pt x="41103" y="12206"/>
                  <a:pt x="41103" y="13684"/>
                </a:cubicBezTo>
                <a:lnTo>
                  <a:pt x="38296" y="13684"/>
                </a:lnTo>
                <a:lnTo>
                  <a:pt x="39374" y="9198"/>
                </a:lnTo>
                <a:close/>
                <a:moveTo>
                  <a:pt x="41805" y="9198"/>
                </a:moveTo>
                <a:lnTo>
                  <a:pt x="42682" y="13684"/>
                </a:lnTo>
                <a:lnTo>
                  <a:pt x="41178" y="13684"/>
                </a:lnTo>
                <a:cubicBezTo>
                  <a:pt x="41178" y="12206"/>
                  <a:pt x="41178" y="10702"/>
                  <a:pt x="41178" y="9198"/>
                </a:cubicBezTo>
                <a:close/>
                <a:moveTo>
                  <a:pt x="45589" y="9198"/>
                </a:moveTo>
                <a:cubicBezTo>
                  <a:pt x="45589" y="10702"/>
                  <a:pt x="45589" y="11905"/>
                  <a:pt x="45589" y="13033"/>
                </a:cubicBezTo>
                <a:lnTo>
                  <a:pt x="45439" y="13684"/>
                </a:lnTo>
                <a:lnTo>
                  <a:pt x="43509" y="13684"/>
                </a:lnTo>
                <a:lnTo>
                  <a:pt x="42632" y="9198"/>
                </a:lnTo>
                <a:close/>
                <a:moveTo>
                  <a:pt x="47168" y="10752"/>
                </a:moveTo>
                <a:cubicBezTo>
                  <a:pt x="47218" y="10752"/>
                  <a:pt x="47394" y="10752"/>
                  <a:pt x="47469" y="10928"/>
                </a:cubicBezTo>
                <a:lnTo>
                  <a:pt x="47820" y="11755"/>
                </a:lnTo>
                <a:cubicBezTo>
                  <a:pt x="48020" y="12206"/>
                  <a:pt x="48446" y="12507"/>
                  <a:pt x="48923" y="12507"/>
                </a:cubicBezTo>
                <a:cubicBezTo>
                  <a:pt x="48946" y="12508"/>
                  <a:pt x="48968" y="12508"/>
                  <a:pt x="48991" y="12508"/>
                </a:cubicBezTo>
                <a:cubicBezTo>
                  <a:pt x="49465" y="12508"/>
                  <a:pt x="49885" y="12260"/>
                  <a:pt x="50101" y="11830"/>
                </a:cubicBezTo>
                <a:lnTo>
                  <a:pt x="50226" y="11579"/>
                </a:lnTo>
                <a:lnTo>
                  <a:pt x="50226" y="13684"/>
                </a:lnTo>
                <a:lnTo>
                  <a:pt x="46266" y="13684"/>
                </a:lnTo>
                <a:lnTo>
                  <a:pt x="46893" y="11003"/>
                </a:lnTo>
                <a:cubicBezTo>
                  <a:pt x="46943" y="10777"/>
                  <a:pt x="47118" y="10752"/>
                  <a:pt x="47168" y="10752"/>
                </a:cubicBezTo>
                <a:close/>
                <a:moveTo>
                  <a:pt x="54837" y="10201"/>
                </a:moveTo>
                <a:cubicBezTo>
                  <a:pt x="54837" y="11253"/>
                  <a:pt x="54837" y="12456"/>
                  <a:pt x="54837" y="13684"/>
                </a:cubicBezTo>
                <a:lnTo>
                  <a:pt x="50276" y="13684"/>
                </a:lnTo>
                <a:lnTo>
                  <a:pt x="50276" y="11454"/>
                </a:lnTo>
                <a:lnTo>
                  <a:pt x="50426" y="11178"/>
                </a:lnTo>
                <a:cubicBezTo>
                  <a:pt x="50727" y="10577"/>
                  <a:pt x="51354" y="10201"/>
                  <a:pt x="52056" y="10201"/>
                </a:cubicBezTo>
                <a:close/>
                <a:moveTo>
                  <a:pt x="59349" y="10201"/>
                </a:moveTo>
                <a:lnTo>
                  <a:pt x="59349" y="13684"/>
                </a:lnTo>
                <a:lnTo>
                  <a:pt x="54913" y="13684"/>
                </a:lnTo>
                <a:cubicBezTo>
                  <a:pt x="54913" y="12456"/>
                  <a:pt x="54913" y="11253"/>
                  <a:pt x="54913" y="10201"/>
                </a:cubicBezTo>
                <a:close/>
                <a:moveTo>
                  <a:pt x="37469" y="13760"/>
                </a:moveTo>
                <a:lnTo>
                  <a:pt x="37294" y="14436"/>
                </a:lnTo>
                <a:cubicBezTo>
                  <a:pt x="37294" y="14512"/>
                  <a:pt x="37218" y="14537"/>
                  <a:pt x="37168" y="14537"/>
                </a:cubicBezTo>
                <a:cubicBezTo>
                  <a:pt x="37118" y="14537"/>
                  <a:pt x="37068" y="14537"/>
                  <a:pt x="37043" y="14436"/>
                </a:cubicBezTo>
                <a:lnTo>
                  <a:pt x="36817" y="13760"/>
                </a:lnTo>
                <a:close/>
                <a:moveTo>
                  <a:pt x="13609" y="13760"/>
                </a:moveTo>
                <a:lnTo>
                  <a:pt x="13058" y="16166"/>
                </a:lnTo>
                <a:cubicBezTo>
                  <a:pt x="13008" y="16441"/>
                  <a:pt x="12807" y="16517"/>
                  <a:pt x="12632" y="16517"/>
                </a:cubicBezTo>
                <a:cubicBezTo>
                  <a:pt x="12431" y="16517"/>
                  <a:pt x="12231" y="16416"/>
                  <a:pt x="12181" y="16166"/>
                </a:cubicBezTo>
                <a:lnTo>
                  <a:pt x="11704" y="13760"/>
                </a:lnTo>
                <a:close/>
                <a:moveTo>
                  <a:pt x="45414" y="13760"/>
                </a:moveTo>
                <a:lnTo>
                  <a:pt x="44637" y="17193"/>
                </a:lnTo>
                <a:cubicBezTo>
                  <a:pt x="44587" y="17344"/>
                  <a:pt x="44461" y="17369"/>
                  <a:pt x="44411" y="17369"/>
                </a:cubicBezTo>
                <a:cubicBezTo>
                  <a:pt x="44361" y="17369"/>
                  <a:pt x="44211" y="17344"/>
                  <a:pt x="44186" y="17193"/>
                </a:cubicBezTo>
                <a:lnTo>
                  <a:pt x="43509" y="13760"/>
                </a:lnTo>
                <a:close/>
                <a:moveTo>
                  <a:pt x="4161" y="13760"/>
                </a:moveTo>
                <a:cubicBezTo>
                  <a:pt x="4261" y="13985"/>
                  <a:pt x="4436" y="14161"/>
                  <a:pt x="4612" y="14311"/>
                </a:cubicBezTo>
                <a:cubicBezTo>
                  <a:pt x="4612" y="15840"/>
                  <a:pt x="4612" y="17093"/>
                  <a:pt x="4612" y="18271"/>
                </a:cubicBezTo>
                <a:lnTo>
                  <a:pt x="75" y="18271"/>
                </a:lnTo>
                <a:lnTo>
                  <a:pt x="75" y="13760"/>
                </a:lnTo>
                <a:close/>
                <a:moveTo>
                  <a:pt x="9123" y="13760"/>
                </a:moveTo>
                <a:cubicBezTo>
                  <a:pt x="9123" y="15263"/>
                  <a:pt x="9123" y="16767"/>
                  <a:pt x="9123" y="18271"/>
                </a:cubicBezTo>
                <a:lnTo>
                  <a:pt x="4687" y="18271"/>
                </a:lnTo>
                <a:cubicBezTo>
                  <a:pt x="4687" y="17093"/>
                  <a:pt x="4687" y="15865"/>
                  <a:pt x="4687" y="14336"/>
                </a:cubicBezTo>
                <a:cubicBezTo>
                  <a:pt x="4887" y="14461"/>
                  <a:pt x="5113" y="14512"/>
                  <a:pt x="5364" y="14512"/>
                </a:cubicBezTo>
                <a:cubicBezTo>
                  <a:pt x="5865" y="14486"/>
                  <a:pt x="6266" y="14186"/>
                  <a:pt x="6466" y="13760"/>
                </a:cubicBezTo>
                <a:close/>
                <a:moveTo>
                  <a:pt x="10902" y="13760"/>
                </a:moveTo>
                <a:lnTo>
                  <a:pt x="11404" y="16316"/>
                </a:lnTo>
                <a:cubicBezTo>
                  <a:pt x="11504" y="16918"/>
                  <a:pt x="12005" y="17319"/>
                  <a:pt x="12607" y="17319"/>
                </a:cubicBezTo>
                <a:lnTo>
                  <a:pt x="12632" y="17319"/>
                </a:lnTo>
                <a:cubicBezTo>
                  <a:pt x="13108" y="17319"/>
                  <a:pt x="13534" y="17068"/>
                  <a:pt x="13735" y="16667"/>
                </a:cubicBezTo>
                <a:cubicBezTo>
                  <a:pt x="13735" y="17193"/>
                  <a:pt x="13735" y="17745"/>
                  <a:pt x="13735" y="18271"/>
                </a:cubicBezTo>
                <a:lnTo>
                  <a:pt x="9198" y="18271"/>
                </a:lnTo>
                <a:cubicBezTo>
                  <a:pt x="9173" y="16767"/>
                  <a:pt x="9173" y="15263"/>
                  <a:pt x="9173" y="13760"/>
                </a:cubicBezTo>
                <a:close/>
                <a:moveTo>
                  <a:pt x="18221" y="13760"/>
                </a:moveTo>
                <a:cubicBezTo>
                  <a:pt x="18221" y="15263"/>
                  <a:pt x="18246" y="16767"/>
                  <a:pt x="18246" y="18271"/>
                </a:cubicBezTo>
                <a:lnTo>
                  <a:pt x="13810" y="18271"/>
                </a:lnTo>
                <a:cubicBezTo>
                  <a:pt x="13810" y="17669"/>
                  <a:pt x="13810" y="17093"/>
                  <a:pt x="13810" y="16491"/>
                </a:cubicBezTo>
                <a:cubicBezTo>
                  <a:pt x="13835" y="16441"/>
                  <a:pt x="13835" y="16416"/>
                  <a:pt x="13860" y="16366"/>
                </a:cubicBezTo>
                <a:lnTo>
                  <a:pt x="14436" y="13760"/>
                </a:lnTo>
                <a:close/>
                <a:moveTo>
                  <a:pt x="22857" y="13760"/>
                </a:moveTo>
                <a:cubicBezTo>
                  <a:pt x="22857" y="15263"/>
                  <a:pt x="22857" y="16767"/>
                  <a:pt x="22857" y="18271"/>
                </a:cubicBezTo>
                <a:lnTo>
                  <a:pt x="18321" y="18271"/>
                </a:lnTo>
                <a:cubicBezTo>
                  <a:pt x="18296" y="16767"/>
                  <a:pt x="18296" y="15263"/>
                  <a:pt x="18296" y="13760"/>
                </a:cubicBezTo>
                <a:close/>
                <a:moveTo>
                  <a:pt x="27344" y="13760"/>
                </a:moveTo>
                <a:cubicBezTo>
                  <a:pt x="27344" y="15263"/>
                  <a:pt x="27344" y="16767"/>
                  <a:pt x="27369" y="18271"/>
                </a:cubicBezTo>
                <a:lnTo>
                  <a:pt x="22933" y="18271"/>
                </a:lnTo>
                <a:cubicBezTo>
                  <a:pt x="22933" y="16767"/>
                  <a:pt x="22933" y="15263"/>
                  <a:pt x="22933" y="13760"/>
                </a:cubicBezTo>
                <a:close/>
                <a:moveTo>
                  <a:pt x="31980" y="13760"/>
                </a:moveTo>
                <a:cubicBezTo>
                  <a:pt x="31980" y="15188"/>
                  <a:pt x="31980" y="16592"/>
                  <a:pt x="31980" y="17995"/>
                </a:cubicBezTo>
                <a:lnTo>
                  <a:pt x="31980" y="18271"/>
                </a:lnTo>
                <a:lnTo>
                  <a:pt x="27419" y="18271"/>
                </a:lnTo>
                <a:cubicBezTo>
                  <a:pt x="27419" y="16767"/>
                  <a:pt x="27419" y="15263"/>
                  <a:pt x="27419" y="13760"/>
                </a:cubicBezTo>
                <a:close/>
                <a:moveTo>
                  <a:pt x="35965" y="13760"/>
                </a:moveTo>
                <a:lnTo>
                  <a:pt x="36266" y="14687"/>
                </a:lnTo>
                <a:cubicBezTo>
                  <a:pt x="36316" y="14837"/>
                  <a:pt x="36391" y="14938"/>
                  <a:pt x="36466" y="15038"/>
                </a:cubicBezTo>
                <a:cubicBezTo>
                  <a:pt x="36466" y="16191"/>
                  <a:pt x="36466" y="17268"/>
                  <a:pt x="36492" y="18271"/>
                </a:cubicBezTo>
                <a:lnTo>
                  <a:pt x="32055" y="18271"/>
                </a:lnTo>
                <a:lnTo>
                  <a:pt x="32055" y="17995"/>
                </a:lnTo>
                <a:cubicBezTo>
                  <a:pt x="32055" y="16592"/>
                  <a:pt x="32055" y="15188"/>
                  <a:pt x="32055" y="13760"/>
                </a:cubicBezTo>
                <a:close/>
                <a:moveTo>
                  <a:pt x="41103" y="13760"/>
                </a:moveTo>
                <a:cubicBezTo>
                  <a:pt x="41103" y="15263"/>
                  <a:pt x="41103" y="16767"/>
                  <a:pt x="41103" y="18271"/>
                </a:cubicBezTo>
                <a:lnTo>
                  <a:pt x="36567" y="18271"/>
                </a:lnTo>
                <a:cubicBezTo>
                  <a:pt x="36542" y="17268"/>
                  <a:pt x="36542" y="16241"/>
                  <a:pt x="36542" y="15113"/>
                </a:cubicBezTo>
                <a:lnTo>
                  <a:pt x="36542" y="15113"/>
                </a:lnTo>
                <a:cubicBezTo>
                  <a:pt x="36699" y="15248"/>
                  <a:pt x="36897" y="15342"/>
                  <a:pt x="37117" y="15342"/>
                </a:cubicBezTo>
                <a:cubicBezTo>
                  <a:pt x="37142" y="15342"/>
                  <a:pt x="37167" y="15341"/>
                  <a:pt x="37193" y="15339"/>
                </a:cubicBezTo>
                <a:cubicBezTo>
                  <a:pt x="37644" y="15339"/>
                  <a:pt x="37995" y="15038"/>
                  <a:pt x="38096" y="14612"/>
                </a:cubicBezTo>
                <a:lnTo>
                  <a:pt x="38296" y="13760"/>
                </a:lnTo>
                <a:close/>
                <a:moveTo>
                  <a:pt x="42682" y="13760"/>
                </a:moveTo>
                <a:lnTo>
                  <a:pt x="43384" y="17344"/>
                </a:lnTo>
                <a:cubicBezTo>
                  <a:pt x="43484" y="17820"/>
                  <a:pt x="43885" y="18171"/>
                  <a:pt x="44386" y="18171"/>
                </a:cubicBezTo>
                <a:lnTo>
                  <a:pt x="44411" y="18171"/>
                </a:lnTo>
                <a:cubicBezTo>
                  <a:pt x="44913" y="18171"/>
                  <a:pt x="45314" y="17845"/>
                  <a:pt x="45414" y="17369"/>
                </a:cubicBezTo>
                <a:lnTo>
                  <a:pt x="45589" y="16592"/>
                </a:lnTo>
                <a:cubicBezTo>
                  <a:pt x="45589" y="17168"/>
                  <a:pt x="45614" y="17720"/>
                  <a:pt x="45614" y="18271"/>
                </a:cubicBezTo>
                <a:lnTo>
                  <a:pt x="41178" y="18271"/>
                </a:lnTo>
                <a:cubicBezTo>
                  <a:pt x="41178" y="16767"/>
                  <a:pt x="41178" y="15263"/>
                  <a:pt x="41178" y="13760"/>
                </a:cubicBezTo>
                <a:close/>
                <a:moveTo>
                  <a:pt x="50226" y="13760"/>
                </a:moveTo>
                <a:cubicBezTo>
                  <a:pt x="50226" y="15263"/>
                  <a:pt x="50226" y="16767"/>
                  <a:pt x="50226" y="18271"/>
                </a:cubicBezTo>
                <a:lnTo>
                  <a:pt x="45664" y="18271"/>
                </a:lnTo>
                <a:cubicBezTo>
                  <a:pt x="45664" y="17619"/>
                  <a:pt x="45664" y="16943"/>
                  <a:pt x="45664" y="16291"/>
                </a:cubicBezTo>
                <a:lnTo>
                  <a:pt x="46241" y="13760"/>
                </a:lnTo>
                <a:close/>
                <a:moveTo>
                  <a:pt x="54837" y="13760"/>
                </a:moveTo>
                <a:cubicBezTo>
                  <a:pt x="54837" y="15013"/>
                  <a:pt x="54837" y="16642"/>
                  <a:pt x="54837" y="18271"/>
                </a:cubicBezTo>
                <a:lnTo>
                  <a:pt x="50301" y="18271"/>
                </a:lnTo>
                <a:cubicBezTo>
                  <a:pt x="50301" y="16767"/>
                  <a:pt x="50276" y="15263"/>
                  <a:pt x="50276" y="13760"/>
                </a:cubicBezTo>
                <a:close/>
                <a:moveTo>
                  <a:pt x="59349" y="13760"/>
                </a:moveTo>
                <a:lnTo>
                  <a:pt x="59349" y="18271"/>
                </a:lnTo>
                <a:lnTo>
                  <a:pt x="54913" y="18271"/>
                </a:lnTo>
                <a:cubicBezTo>
                  <a:pt x="54913" y="16642"/>
                  <a:pt x="54913" y="15013"/>
                  <a:pt x="54913" y="13760"/>
                </a:cubicBezTo>
                <a:close/>
                <a:moveTo>
                  <a:pt x="4612" y="18321"/>
                </a:moveTo>
                <a:cubicBezTo>
                  <a:pt x="4612" y="19700"/>
                  <a:pt x="4587" y="21178"/>
                  <a:pt x="4587" y="22832"/>
                </a:cubicBezTo>
                <a:lnTo>
                  <a:pt x="75" y="22832"/>
                </a:lnTo>
                <a:lnTo>
                  <a:pt x="75" y="18321"/>
                </a:lnTo>
                <a:close/>
                <a:moveTo>
                  <a:pt x="9123" y="18321"/>
                </a:moveTo>
                <a:lnTo>
                  <a:pt x="9123" y="22832"/>
                </a:lnTo>
                <a:lnTo>
                  <a:pt x="4637" y="22832"/>
                </a:lnTo>
                <a:cubicBezTo>
                  <a:pt x="4662" y="21178"/>
                  <a:pt x="4662" y="19700"/>
                  <a:pt x="4687" y="18321"/>
                </a:cubicBezTo>
                <a:close/>
                <a:moveTo>
                  <a:pt x="13735" y="18321"/>
                </a:moveTo>
                <a:cubicBezTo>
                  <a:pt x="13735" y="20000"/>
                  <a:pt x="13709" y="21479"/>
                  <a:pt x="13709" y="22832"/>
                </a:cubicBezTo>
                <a:lnTo>
                  <a:pt x="9198" y="22832"/>
                </a:lnTo>
                <a:lnTo>
                  <a:pt x="9198" y="18321"/>
                </a:lnTo>
                <a:close/>
                <a:moveTo>
                  <a:pt x="18246" y="18321"/>
                </a:moveTo>
                <a:cubicBezTo>
                  <a:pt x="18246" y="19825"/>
                  <a:pt x="18246" y="21329"/>
                  <a:pt x="18246" y="22832"/>
                </a:cubicBezTo>
                <a:lnTo>
                  <a:pt x="13785" y="22832"/>
                </a:lnTo>
                <a:cubicBezTo>
                  <a:pt x="13785" y="21479"/>
                  <a:pt x="13785" y="20000"/>
                  <a:pt x="13810" y="18321"/>
                </a:cubicBezTo>
                <a:close/>
                <a:moveTo>
                  <a:pt x="22857" y="18321"/>
                </a:moveTo>
                <a:cubicBezTo>
                  <a:pt x="22857" y="19825"/>
                  <a:pt x="22832" y="21329"/>
                  <a:pt x="22832" y="22832"/>
                </a:cubicBezTo>
                <a:lnTo>
                  <a:pt x="18321" y="22832"/>
                </a:lnTo>
                <a:cubicBezTo>
                  <a:pt x="18321" y="21329"/>
                  <a:pt x="18321" y="19825"/>
                  <a:pt x="18321" y="18321"/>
                </a:cubicBezTo>
                <a:close/>
                <a:moveTo>
                  <a:pt x="27369" y="18321"/>
                </a:moveTo>
                <a:cubicBezTo>
                  <a:pt x="27369" y="19825"/>
                  <a:pt x="27369" y="21329"/>
                  <a:pt x="27394" y="22832"/>
                </a:cubicBezTo>
                <a:lnTo>
                  <a:pt x="22907" y="22832"/>
                </a:lnTo>
                <a:cubicBezTo>
                  <a:pt x="22907" y="21329"/>
                  <a:pt x="22907" y="19825"/>
                  <a:pt x="22933" y="18321"/>
                </a:cubicBezTo>
                <a:close/>
                <a:moveTo>
                  <a:pt x="31980" y="18321"/>
                </a:moveTo>
                <a:lnTo>
                  <a:pt x="31955" y="22832"/>
                </a:lnTo>
                <a:lnTo>
                  <a:pt x="27444" y="22832"/>
                </a:lnTo>
                <a:cubicBezTo>
                  <a:pt x="27444" y="21329"/>
                  <a:pt x="27444" y="19825"/>
                  <a:pt x="27419" y="18321"/>
                </a:cubicBezTo>
                <a:close/>
                <a:moveTo>
                  <a:pt x="36492" y="18321"/>
                </a:moveTo>
                <a:cubicBezTo>
                  <a:pt x="36492" y="19825"/>
                  <a:pt x="36492" y="21329"/>
                  <a:pt x="36517" y="22832"/>
                </a:cubicBezTo>
                <a:lnTo>
                  <a:pt x="32030" y="22832"/>
                </a:lnTo>
                <a:lnTo>
                  <a:pt x="32055" y="18321"/>
                </a:lnTo>
                <a:close/>
                <a:moveTo>
                  <a:pt x="41103" y="18321"/>
                </a:moveTo>
                <a:cubicBezTo>
                  <a:pt x="41103" y="19825"/>
                  <a:pt x="41103" y="21329"/>
                  <a:pt x="41103" y="22832"/>
                </a:cubicBezTo>
                <a:lnTo>
                  <a:pt x="36592" y="22832"/>
                </a:lnTo>
                <a:cubicBezTo>
                  <a:pt x="36567" y="21329"/>
                  <a:pt x="36567" y="19825"/>
                  <a:pt x="36567" y="18321"/>
                </a:cubicBezTo>
                <a:close/>
                <a:moveTo>
                  <a:pt x="45614" y="18321"/>
                </a:moveTo>
                <a:cubicBezTo>
                  <a:pt x="45614" y="19624"/>
                  <a:pt x="45614" y="21028"/>
                  <a:pt x="45639" y="22832"/>
                </a:cubicBezTo>
                <a:lnTo>
                  <a:pt x="41153" y="22832"/>
                </a:lnTo>
                <a:cubicBezTo>
                  <a:pt x="41153" y="21329"/>
                  <a:pt x="41178" y="19825"/>
                  <a:pt x="41178" y="18321"/>
                </a:cubicBezTo>
                <a:close/>
                <a:moveTo>
                  <a:pt x="50226" y="18321"/>
                </a:moveTo>
                <a:cubicBezTo>
                  <a:pt x="50226" y="19825"/>
                  <a:pt x="50226" y="21329"/>
                  <a:pt x="50226" y="22832"/>
                </a:cubicBezTo>
                <a:lnTo>
                  <a:pt x="45715" y="22832"/>
                </a:lnTo>
                <a:cubicBezTo>
                  <a:pt x="45690" y="21028"/>
                  <a:pt x="45690" y="19624"/>
                  <a:pt x="45690" y="18321"/>
                </a:cubicBezTo>
                <a:close/>
                <a:moveTo>
                  <a:pt x="54837" y="18321"/>
                </a:moveTo>
                <a:cubicBezTo>
                  <a:pt x="54812" y="19700"/>
                  <a:pt x="54812" y="21178"/>
                  <a:pt x="54787" y="22832"/>
                </a:cubicBezTo>
                <a:lnTo>
                  <a:pt x="50301" y="22832"/>
                </a:lnTo>
                <a:cubicBezTo>
                  <a:pt x="50301" y="21329"/>
                  <a:pt x="50301" y="19825"/>
                  <a:pt x="50301" y="18321"/>
                </a:cubicBezTo>
                <a:close/>
                <a:moveTo>
                  <a:pt x="59349" y="18321"/>
                </a:moveTo>
                <a:lnTo>
                  <a:pt x="59349" y="22832"/>
                </a:lnTo>
                <a:lnTo>
                  <a:pt x="54863" y="22832"/>
                </a:lnTo>
                <a:cubicBezTo>
                  <a:pt x="54888" y="21178"/>
                  <a:pt x="54888" y="19700"/>
                  <a:pt x="54888" y="18321"/>
                </a:cubicBezTo>
                <a:close/>
                <a:moveTo>
                  <a:pt x="0" y="0"/>
                </a:moveTo>
                <a:lnTo>
                  <a:pt x="0" y="22908"/>
                </a:lnTo>
                <a:lnTo>
                  <a:pt x="59424" y="22908"/>
                </a:lnTo>
                <a:lnTo>
                  <a:pt x="5942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118"/>
          <p:cNvSpPr/>
          <p:nvPr/>
        </p:nvSpPr>
        <p:spPr>
          <a:xfrm>
            <a:off x="3151825" y="4540150"/>
            <a:ext cx="3994377" cy="78577"/>
          </a:xfrm>
          <a:custGeom>
            <a:avLst/>
            <a:gdLst/>
            <a:ahLst/>
            <a:cxnLst/>
            <a:rect l="l" t="t" r="r" b="b"/>
            <a:pathLst>
              <a:path w="122358" h="2407" extrusionOk="0">
                <a:moveTo>
                  <a:pt x="1204" y="0"/>
                </a:moveTo>
                <a:cubicBezTo>
                  <a:pt x="527" y="0"/>
                  <a:pt x="1" y="526"/>
                  <a:pt x="1" y="1203"/>
                </a:cubicBezTo>
                <a:cubicBezTo>
                  <a:pt x="1" y="1880"/>
                  <a:pt x="527" y="2406"/>
                  <a:pt x="1204" y="2406"/>
                </a:cubicBezTo>
                <a:lnTo>
                  <a:pt x="121155" y="2406"/>
                </a:lnTo>
                <a:cubicBezTo>
                  <a:pt x="121806" y="2406"/>
                  <a:pt x="122358" y="1880"/>
                  <a:pt x="122358" y="1203"/>
                </a:cubicBezTo>
                <a:cubicBezTo>
                  <a:pt x="122358" y="526"/>
                  <a:pt x="121806" y="0"/>
                  <a:pt x="121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118"/>
          <p:cNvSpPr/>
          <p:nvPr/>
        </p:nvSpPr>
        <p:spPr>
          <a:xfrm>
            <a:off x="4019625" y="3203050"/>
            <a:ext cx="36375" cy="41375"/>
          </a:xfrm>
          <a:custGeom>
            <a:avLst/>
            <a:gdLst/>
            <a:ahLst/>
            <a:cxnLst/>
            <a:rect l="l" t="t" r="r" b="b"/>
            <a:pathLst>
              <a:path w="1455" h="1655" extrusionOk="0">
                <a:moveTo>
                  <a:pt x="928" y="251"/>
                </a:moveTo>
                <a:cubicBezTo>
                  <a:pt x="853" y="176"/>
                  <a:pt x="803" y="50"/>
                  <a:pt x="703" y="0"/>
                </a:cubicBezTo>
                <a:cubicBezTo>
                  <a:pt x="502" y="100"/>
                  <a:pt x="577" y="276"/>
                  <a:pt x="527" y="501"/>
                </a:cubicBezTo>
                <a:cubicBezTo>
                  <a:pt x="477" y="677"/>
                  <a:pt x="302" y="978"/>
                  <a:pt x="227" y="1103"/>
                </a:cubicBezTo>
                <a:cubicBezTo>
                  <a:pt x="176" y="1228"/>
                  <a:pt x="51" y="1253"/>
                  <a:pt x="26" y="1354"/>
                </a:cubicBezTo>
                <a:cubicBezTo>
                  <a:pt x="1" y="1629"/>
                  <a:pt x="277" y="1529"/>
                  <a:pt x="452" y="1579"/>
                </a:cubicBezTo>
                <a:cubicBezTo>
                  <a:pt x="527" y="1579"/>
                  <a:pt x="527" y="1654"/>
                  <a:pt x="602" y="1654"/>
                </a:cubicBezTo>
                <a:cubicBezTo>
                  <a:pt x="728" y="1604"/>
                  <a:pt x="678" y="1454"/>
                  <a:pt x="703" y="1354"/>
                </a:cubicBezTo>
                <a:cubicBezTo>
                  <a:pt x="728" y="1203"/>
                  <a:pt x="878" y="1078"/>
                  <a:pt x="903" y="953"/>
                </a:cubicBezTo>
                <a:cubicBezTo>
                  <a:pt x="1204" y="953"/>
                  <a:pt x="1455" y="526"/>
                  <a:pt x="1204" y="301"/>
                </a:cubicBezTo>
                <a:cubicBezTo>
                  <a:pt x="1104" y="251"/>
                  <a:pt x="1029" y="276"/>
                  <a:pt x="928" y="2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118"/>
          <p:cNvSpPr/>
          <p:nvPr/>
        </p:nvSpPr>
        <p:spPr>
          <a:xfrm>
            <a:off x="4011500" y="3241900"/>
            <a:ext cx="22575" cy="28825"/>
          </a:xfrm>
          <a:custGeom>
            <a:avLst/>
            <a:gdLst/>
            <a:ahLst/>
            <a:cxnLst/>
            <a:rect l="l" t="t" r="r" b="b"/>
            <a:pathLst>
              <a:path w="903" h="1153" extrusionOk="0">
                <a:moveTo>
                  <a:pt x="351" y="25"/>
                </a:moveTo>
                <a:cubicBezTo>
                  <a:pt x="326" y="201"/>
                  <a:pt x="376" y="326"/>
                  <a:pt x="326" y="526"/>
                </a:cubicBezTo>
                <a:cubicBezTo>
                  <a:pt x="151" y="602"/>
                  <a:pt x="0" y="1053"/>
                  <a:pt x="251" y="1103"/>
                </a:cubicBezTo>
                <a:cubicBezTo>
                  <a:pt x="451" y="1153"/>
                  <a:pt x="577" y="852"/>
                  <a:pt x="602" y="602"/>
                </a:cubicBezTo>
                <a:cubicBezTo>
                  <a:pt x="702" y="476"/>
                  <a:pt x="877" y="426"/>
                  <a:pt x="902" y="251"/>
                </a:cubicBezTo>
                <a:cubicBezTo>
                  <a:pt x="902" y="0"/>
                  <a:pt x="627" y="75"/>
                  <a:pt x="351" y="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118"/>
          <p:cNvSpPr/>
          <p:nvPr/>
        </p:nvSpPr>
        <p:spPr>
          <a:xfrm>
            <a:off x="4320400" y="4510700"/>
            <a:ext cx="19450" cy="22575"/>
          </a:xfrm>
          <a:custGeom>
            <a:avLst/>
            <a:gdLst/>
            <a:ahLst/>
            <a:cxnLst/>
            <a:rect l="l" t="t" r="r" b="b"/>
            <a:pathLst>
              <a:path w="778" h="903" extrusionOk="0">
                <a:moveTo>
                  <a:pt x="0" y="376"/>
                </a:moveTo>
                <a:cubicBezTo>
                  <a:pt x="0" y="552"/>
                  <a:pt x="176" y="602"/>
                  <a:pt x="176" y="877"/>
                </a:cubicBezTo>
                <a:cubicBezTo>
                  <a:pt x="351" y="752"/>
                  <a:pt x="451" y="802"/>
                  <a:pt x="602" y="902"/>
                </a:cubicBezTo>
                <a:cubicBezTo>
                  <a:pt x="526" y="552"/>
                  <a:pt x="777" y="577"/>
                  <a:pt x="752" y="351"/>
                </a:cubicBezTo>
                <a:cubicBezTo>
                  <a:pt x="702" y="50"/>
                  <a:pt x="25" y="0"/>
                  <a:pt x="0" y="3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118"/>
          <p:cNvSpPr/>
          <p:nvPr/>
        </p:nvSpPr>
        <p:spPr>
          <a:xfrm>
            <a:off x="4301600" y="4514450"/>
            <a:ext cx="18200" cy="19450"/>
          </a:xfrm>
          <a:custGeom>
            <a:avLst/>
            <a:gdLst/>
            <a:ahLst/>
            <a:cxnLst/>
            <a:rect l="l" t="t" r="r" b="b"/>
            <a:pathLst>
              <a:path w="728" h="778" extrusionOk="0">
                <a:moveTo>
                  <a:pt x="0" y="377"/>
                </a:moveTo>
                <a:cubicBezTo>
                  <a:pt x="100" y="477"/>
                  <a:pt x="201" y="527"/>
                  <a:pt x="126" y="752"/>
                </a:cubicBezTo>
                <a:cubicBezTo>
                  <a:pt x="226" y="778"/>
                  <a:pt x="476" y="652"/>
                  <a:pt x="602" y="778"/>
                </a:cubicBezTo>
                <a:cubicBezTo>
                  <a:pt x="602" y="527"/>
                  <a:pt x="727" y="201"/>
                  <a:pt x="552" y="26"/>
                </a:cubicBezTo>
                <a:cubicBezTo>
                  <a:pt x="226" y="1"/>
                  <a:pt x="25" y="76"/>
                  <a:pt x="0" y="3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118"/>
          <p:cNvSpPr/>
          <p:nvPr/>
        </p:nvSpPr>
        <p:spPr>
          <a:xfrm>
            <a:off x="4323525" y="4530750"/>
            <a:ext cx="11925" cy="20075"/>
          </a:xfrm>
          <a:custGeom>
            <a:avLst/>
            <a:gdLst/>
            <a:ahLst/>
            <a:cxnLst/>
            <a:rect l="l" t="t" r="r" b="b"/>
            <a:pathLst>
              <a:path w="477" h="803" extrusionOk="0">
                <a:moveTo>
                  <a:pt x="0" y="251"/>
                </a:moveTo>
                <a:cubicBezTo>
                  <a:pt x="0" y="552"/>
                  <a:pt x="126" y="802"/>
                  <a:pt x="426" y="677"/>
                </a:cubicBezTo>
                <a:cubicBezTo>
                  <a:pt x="477" y="527"/>
                  <a:pt x="401" y="401"/>
                  <a:pt x="452" y="226"/>
                </a:cubicBezTo>
                <a:cubicBezTo>
                  <a:pt x="351" y="0"/>
                  <a:pt x="101" y="75"/>
                  <a:pt x="0" y="2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118"/>
          <p:cNvSpPr/>
          <p:nvPr/>
        </p:nvSpPr>
        <p:spPr>
          <a:xfrm>
            <a:off x="4305975" y="4532625"/>
            <a:ext cx="11300" cy="11925"/>
          </a:xfrm>
          <a:custGeom>
            <a:avLst/>
            <a:gdLst/>
            <a:ahLst/>
            <a:cxnLst/>
            <a:rect l="l" t="t" r="r" b="b"/>
            <a:pathLst>
              <a:path w="452" h="477" extrusionOk="0">
                <a:moveTo>
                  <a:pt x="1" y="126"/>
                </a:moveTo>
                <a:cubicBezTo>
                  <a:pt x="1" y="276"/>
                  <a:pt x="76" y="351"/>
                  <a:pt x="101" y="477"/>
                </a:cubicBezTo>
                <a:cubicBezTo>
                  <a:pt x="326" y="452"/>
                  <a:pt x="452" y="351"/>
                  <a:pt x="452" y="101"/>
                </a:cubicBezTo>
                <a:cubicBezTo>
                  <a:pt x="352" y="0"/>
                  <a:pt x="76" y="25"/>
                  <a:pt x="1" y="1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118"/>
          <p:cNvSpPr/>
          <p:nvPr/>
        </p:nvSpPr>
        <p:spPr>
          <a:xfrm>
            <a:off x="4366125" y="4533875"/>
            <a:ext cx="16950" cy="30100"/>
          </a:xfrm>
          <a:custGeom>
            <a:avLst/>
            <a:gdLst/>
            <a:ahLst/>
            <a:cxnLst/>
            <a:rect l="l" t="t" r="r" b="b"/>
            <a:pathLst>
              <a:path w="678" h="1204" extrusionOk="0">
                <a:moveTo>
                  <a:pt x="377" y="1"/>
                </a:moveTo>
                <a:cubicBezTo>
                  <a:pt x="251" y="126"/>
                  <a:pt x="51" y="226"/>
                  <a:pt x="26" y="402"/>
                </a:cubicBezTo>
                <a:cubicBezTo>
                  <a:pt x="1" y="602"/>
                  <a:pt x="201" y="702"/>
                  <a:pt x="151" y="953"/>
                </a:cubicBezTo>
                <a:cubicBezTo>
                  <a:pt x="377" y="1204"/>
                  <a:pt x="627" y="953"/>
                  <a:pt x="677" y="702"/>
                </a:cubicBezTo>
                <a:cubicBezTo>
                  <a:pt x="677" y="627"/>
                  <a:pt x="602" y="502"/>
                  <a:pt x="602" y="376"/>
                </a:cubicBezTo>
                <a:cubicBezTo>
                  <a:pt x="602" y="151"/>
                  <a:pt x="552" y="1"/>
                  <a:pt x="37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118"/>
          <p:cNvSpPr/>
          <p:nvPr/>
        </p:nvSpPr>
        <p:spPr>
          <a:xfrm>
            <a:off x="4388050" y="4532000"/>
            <a:ext cx="32000" cy="37000"/>
          </a:xfrm>
          <a:custGeom>
            <a:avLst/>
            <a:gdLst/>
            <a:ahLst/>
            <a:cxnLst/>
            <a:rect l="l" t="t" r="r" b="b"/>
            <a:pathLst>
              <a:path w="1280" h="1480" extrusionOk="0">
                <a:moveTo>
                  <a:pt x="803" y="126"/>
                </a:moveTo>
                <a:cubicBezTo>
                  <a:pt x="477" y="0"/>
                  <a:pt x="26" y="226"/>
                  <a:pt x="26" y="477"/>
                </a:cubicBezTo>
                <a:cubicBezTo>
                  <a:pt x="1" y="627"/>
                  <a:pt x="151" y="727"/>
                  <a:pt x="201" y="852"/>
                </a:cubicBezTo>
                <a:cubicBezTo>
                  <a:pt x="252" y="1053"/>
                  <a:pt x="176" y="1228"/>
                  <a:pt x="352" y="1304"/>
                </a:cubicBezTo>
                <a:cubicBezTo>
                  <a:pt x="703" y="1479"/>
                  <a:pt x="803" y="1103"/>
                  <a:pt x="978" y="928"/>
                </a:cubicBezTo>
                <a:cubicBezTo>
                  <a:pt x="1079" y="827"/>
                  <a:pt x="1279" y="777"/>
                  <a:pt x="1254" y="577"/>
                </a:cubicBezTo>
                <a:cubicBezTo>
                  <a:pt x="1054" y="552"/>
                  <a:pt x="1003" y="226"/>
                  <a:pt x="803" y="1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118"/>
          <p:cNvSpPr/>
          <p:nvPr/>
        </p:nvSpPr>
        <p:spPr>
          <a:xfrm>
            <a:off x="4342325" y="4539525"/>
            <a:ext cx="14425" cy="23825"/>
          </a:xfrm>
          <a:custGeom>
            <a:avLst/>
            <a:gdLst/>
            <a:ahLst/>
            <a:cxnLst/>
            <a:rect l="l" t="t" r="r" b="b"/>
            <a:pathLst>
              <a:path w="577" h="953" extrusionOk="0">
                <a:moveTo>
                  <a:pt x="0" y="251"/>
                </a:moveTo>
                <a:cubicBezTo>
                  <a:pt x="25" y="526"/>
                  <a:pt x="176" y="952"/>
                  <a:pt x="476" y="677"/>
                </a:cubicBezTo>
                <a:cubicBezTo>
                  <a:pt x="502" y="551"/>
                  <a:pt x="502" y="351"/>
                  <a:pt x="577" y="251"/>
                </a:cubicBezTo>
                <a:cubicBezTo>
                  <a:pt x="502" y="25"/>
                  <a:pt x="75" y="0"/>
                  <a:pt x="0" y="2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118"/>
          <p:cNvSpPr/>
          <p:nvPr/>
        </p:nvSpPr>
        <p:spPr>
          <a:xfrm>
            <a:off x="4642450" y="4510700"/>
            <a:ext cx="20075" cy="22575"/>
          </a:xfrm>
          <a:custGeom>
            <a:avLst/>
            <a:gdLst/>
            <a:ahLst/>
            <a:cxnLst/>
            <a:rect l="l" t="t" r="r" b="b"/>
            <a:pathLst>
              <a:path w="803" h="903" extrusionOk="0">
                <a:moveTo>
                  <a:pt x="25" y="351"/>
                </a:moveTo>
                <a:cubicBezTo>
                  <a:pt x="0" y="577"/>
                  <a:pt x="276" y="552"/>
                  <a:pt x="176" y="902"/>
                </a:cubicBezTo>
                <a:cubicBezTo>
                  <a:pt x="326" y="802"/>
                  <a:pt x="452" y="752"/>
                  <a:pt x="602" y="877"/>
                </a:cubicBezTo>
                <a:cubicBezTo>
                  <a:pt x="602" y="602"/>
                  <a:pt x="802" y="552"/>
                  <a:pt x="777" y="376"/>
                </a:cubicBezTo>
                <a:cubicBezTo>
                  <a:pt x="752" y="0"/>
                  <a:pt x="76" y="50"/>
                  <a:pt x="25" y="3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118"/>
          <p:cNvSpPr/>
          <p:nvPr/>
        </p:nvSpPr>
        <p:spPr>
          <a:xfrm>
            <a:off x="4662500" y="4514450"/>
            <a:ext cx="18200" cy="19450"/>
          </a:xfrm>
          <a:custGeom>
            <a:avLst/>
            <a:gdLst/>
            <a:ahLst/>
            <a:cxnLst/>
            <a:rect l="l" t="t" r="r" b="b"/>
            <a:pathLst>
              <a:path w="728" h="778" extrusionOk="0">
                <a:moveTo>
                  <a:pt x="176" y="26"/>
                </a:moveTo>
                <a:cubicBezTo>
                  <a:pt x="0" y="201"/>
                  <a:pt x="126" y="527"/>
                  <a:pt x="126" y="778"/>
                </a:cubicBezTo>
                <a:cubicBezTo>
                  <a:pt x="251" y="652"/>
                  <a:pt x="502" y="778"/>
                  <a:pt x="602" y="752"/>
                </a:cubicBezTo>
                <a:cubicBezTo>
                  <a:pt x="527" y="527"/>
                  <a:pt x="652" y="477"/>
                  <a:pt x="727" y="377"/>
                </a:cubicBezTo>
                <a:cubicBezTo>
                  <a:pt x="702" y="76"/>
                  <a:pt x="502" y="1"/>
                  <a:pt x="176" y="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118"/>
          <p:cNvSpPr/>
          <p:nvPr/>
        </p:nvSpPr>
        <p:spPr>
          <a:xfrm>
            <a:off x="4646825" y="4530750"/>
            <a:ext cx="12575" cy="20075"/>
          </a:xfrm>
          <a:custGeom>
            <a:avLst/>
            <a:gdLst/>
            <a:ahLst/>
            <a:cxnLst/>
            <a:rect l="l" t="t" r="r" b="b"/>
            <a:pathLst>
              <a:path w="503" h="803" extrusionOk="0">
                <a:moveTo>
                  <a:pt x="26" y="226"/>
                </a:moveTo>
                <a:cubicBezTo>
                  <a:pt x="76" y="401"/>
                  <a:pt x="1" y="527"/>
                  <a:pt x="51" y="677"/>
                </a:cubicBezTo>
                <a:cubicBezTo>
                  <a:pt x="352" y="802"/>
                  <a:pt x="502" y="552"/>
                  <a:pt x="477" y="251"/>
                </a:cubicBezTo>
                <a:cubicBezTo>
                  <a:pt x="377" y="75"/>
                  <a:pt x="151" y="0"/>
                  <a:pt x="26" y="2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118"/>
          <p:cNvSpPr/>
          <p:nvPr/>
        </p:nvSpPr>
        <p:spPr>
          <a:xfrm>
            <a:off x="4665000" y="4532625"/>
            <a:ext cx="11300" cy="11925"/>
          </a:xfrm>
          <a:custGeom>
            <a:avLst/>
            <a:gdLst/>
            <a:ahLst/>
            <a:cxnLst/>
            <a:rect l="l" t="t" r="r" b="b"/>
            <a:pathLst>
              <a:path w="452" h="477" extrusionOk="0">
                <a:moveTo>
                  <a:pt x="1" y="101"/>
                </a:moveTo>
                <a:cubicBezTo>
                  <a:pt x="1" y="351"/>
                  <a:pt x="126" y="452"/>
                  <a:pt x="352" y="477"/>
                </a:cubicBezTo>
                <a:cubicBezTo>
                  <a:pt x="402" y="351"/>
                  <a:pt x="452" y="276"/>
                  <a:pt x="452" y="126"/>
                </a:cubicBezTo>
                <a:cubicBezTo>
                  <a:pt x="377" y="25"/>
                  <a:pt x="101" y="0"/>
                  <a:pt x="1" y="1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118"/>
          <p:cNvSpPr/>
          <p:nvPr/>
        </p:nvSpPr>
        <p:spPr>
          <a:xfrm>
            <a:off x="4599225" y="4533875"/>
            <a:ext cx="17550" cy="30100"/>
          </a:xfrm>
          <a:custGeom>
            <a:avLst/>
            <a:gdLst/>
            <a:ahLst/>
            <a:cxnLst/>
            <a:rect l="l" t="t" r="r" b="b"/>
            <a:pathLst>
              <a:path w="702" h="1204" extrusionOk="0">
                <a:moveTo>
                  <a:pt x="652" y="402"/>
                </a:moveTo>
                <a:cubicBezTo>
                  <a:pt x="627" y="226"/>
                  <a:pt x="426" y="126"/>
                  <a:pt x="301" y="1"/>
                </a:cubicBezTo>
                <a:cubicBezTo>
                  <a:pt x="125" y="1"/>
                  <a:pt x="100" y="151"/>
                  <a:pt x="100" y="376"/>
                </a:cubicBezTo>
                <a:cubicBezTo>
                  <a:pt x="75" y="502"/>
                  <a:pt x="0" y="627"/>
                  <a:pt x="25" y="702"/>
                </a:cubicBezTo>
                <a:cubicBezTo>
                  <a:pt x="50" y="978"/>
                  <a:pt x="301" y="1204"/>
                  <a:pt x="526" y="953"/>
                </a:cubicBezTo>
                <a:cubicBezTo>
                  <a:pt x="501" y="702"/>
                  <a:pt x="702" y="602"/>
                  <a:pt x="652" y="4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118"/>
          <p:cNvSpPr/>
          <p:nvPr/>
        </p:nvSpPr>
        <p:spPr>
          <a:xfrm>
            <a:off x="4562250" y="4532000"/>
            <a:ext cx="31975" cy="37000"/>
          </a:xfrm>
          <a:custGeom>
            <a:avLst/>
            <a:gdLst/>
            <a:ahLst/>
            <a:cxnLst/>
            <a:rect l="l" t="t" r="r" b="b"/>
            <a:pathLst>
              <a:path w="1279" h="1480" extrusionOk="0">
                <a:moveTo>
                  <a:pt x="502" y="126"/>
                </a:moveTo>
                <a:cubicBezTo>
                  <a:pt x="276" y="226"/>
                  <a:pt x="251" y="552"/>
                  <a:pt x="25" y="577"/>
                </a:cubicBezTo>
                <a:cubicBezTo>
                  <a:pt x="0" y="777"/>
                  <a:pt x="201" y="827"/>
                  <a:pt x="326" y="928"/>
                </a:cubicBezTo>
                <a:cubicBezTo>
                  <a:pt x="477" y="1103"/>
                  <a:pt x="602" y="1479"/>
                  <a:pt x="953" y="1304"/>
                </a:cubicBezTo>
                <a:cubicBezTo>
                  <a:pt x="1128" y="1228"/>
                  <a:pt x="1028" y="1053"/>
                  <a:pt x="1103" y="852"/>
                </a:cubicBezTo>
                <a:cubicBezTo>
                  <a:pt x="1128" y="727"/>
                  <a:pt x="1279" y="627"/>
                  <a:pt x="1279" y="477"/>
                </a:cubicBezTo>
                <a:cubicBezTo>
                  <a:pt x="1253" y="226"/>
                  <a:pt x="802" y="0"/>
                  <a:pt x="502" y="1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118"/>
          <p:cNvSpPr/>
          <p:nvPr/>
        </p:nvSpPr>
        <p:spPr>
          <a:xfrm>
            <a:off x="4625525" y="4539525"/>
            <a:ext cx="14450" cy="23825"/>
          </a:xfrm>
          <a:custGeom>
            <a:avLst/>
            <a:gdLst/>
            <a:ahLst/>
            <a:cxnLst/>
            <a:rect l="l" t="t" r="r" b="b"/>
            <a:pathLst>
              <a:path w="578" h="953" extrusionOk="0">
                <a:moveTo>
                  <a:pt x="1" y="251"/>
                </a:moveTo>
                <a:cubicBezTo>
                  <a:pt x="76" y="351"/>
                  <a:pt x="76" y="551"/>
                  <a:pt x="101" y="677"/>
                </a:cubicBezTo>
                <a:cubicBezTo>
                  <a:pt x="402" y="952"/>
                  <a:pt x="552" y="526"/>
                  <a:pt x="577" y="251"/>
                </a:cubicBezTo>
                <a:cubicBezTo>
                  <a:pt x="527" y="0"/>
                  <a:pt x="76" y="25"/>
                  <a:pt x="1" y="2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118"/>
          <p:cNvSpPr/>
          <p:nvPr/>
        </p:nvSpPr>
        <p:spPr>
          <a:xfrm>
            <a:off x="5589300" y="2278050"/>
            <a:ext cx="112250" cy="62700"/>
          </a:xfrm>
          <a:custGeom>
            <a:avLst/>
            <a:gdLst/>
            <a:ahLst/>
            <a:cxnLst/>
            <a:rect l="l" t="t" r="r" b="b"/>
            <a:pathLst>
              <a:path w="4490" h="2508" extrusionOk="0">
                <a:moveTo>
                  <a:pt x="609" y="0"/>
                </a:moveTo>
                <a:cubicBezTo>
                  <a:pt x="41" y="0"/>
                  <a:pt x="1" y="914"/>
                  <a:pt x="598" y="1010"/>
                </a:cubicBezTo>
                <a:cubicBezTo>
                  <a:pt x="1701" y="1185"/>
                  <a:pt x="2653" y="1662"/>
                  <a:pt x="3505" y="2388"/>
                </a:cubicBezTo>
                <a:cubicBezTo>
                  <a:pt x="3603" y="2472"/>
                  <a:pt x="3704" y="2507"/>
                  <a:pt x="3799" y="2507"/>
                </a:cubicBezTo>
                <a:cubicBezTo>
                  <a:pt x="4192" y="2507"/>
                  <a:pt x="4490" y="1909"/>
                  <a:pt x="4107" y="1586"/>
                </a:cubicBezTo>
                <a:cubicBezTo>
                  <a:pt x="3104" y="734"/>
                  <a:pt x="1951" y="233"/>
                  <a:pt x="698" y="7"/>
                </a:cubicBezTo>
                <a:cubicBezTo>
                  <a:pt x="667" y="3"/>
                  <a:pt x="637" y="0"/>
                  <a:pt x="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118"/>
          <p:cNvSpPr/>
          <p:nvPr/>
        </p:nvSpPr>
        <p:spPr>
          <a:xfrm>
            <a:off x="5591875" y="2249975"/>
            <a:ext cx="119600" cy="75400"/>
          </a:xfrm>
          <a:custGeom>
            <a:avLst/>
            <a:gdLst/>
            <a:ahLst/>
            <a:cxnLst/>
            <a:rect l="l" t="t" r="r" b="b"/>
            <a:pathLst>
              <a:path w="4784" h="3016" extrusionOk="0">
                <a:moveTo>
                  <a:pt x="733" y="0"/>
                </a:moveTo>
                <a:cubicBezTo>
                  <a:pt x="236" y="0"/>
                  <a:pt x="0" y="796"/>
                  <a:pt x="545" y="955"/>
                </a:cubicBezTo>
                <a:cubicBezTo>
                  <a:pt x="1798" y="1356"/>
                  <a:pt x="2876" y="1983"/>
                  <a:pt x="3828" y="2885"/>
                </a:cubicBezTo>
                <a:cubicBezTo>
                  <a:pt x="3925" y="2977"/>
                  <a:pt x="4026" y="3015"/>
                  <a:pt x="4121" y="3015"/>
                </a:cubicBezTo>
                <a:cubicBezTo>
                  <a:pt x="4495" y="3015"/>
                  <a:pt x="4784" y="2417"/>
                  <a:pt x="4405" y="2058"/>
                </a:cubicBezTo>
                <a:cubicBezTo>
                  <a:pt x="3402" y="1130"/>
                  <a:pt x="2224" y="454"/>
                  <a:pt x="896" y="28"/>
                </a:cubicBezTo>
                <a:cubicBezTo>
                  <a:pt x="839" y="9"/>
                  <a:pt x="784" y="0"/>
                  <a:pt x="7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118"/>
          <p:cNvSpPr/>
          <p:nvPr/>
        </p:nvSpPr>
        <p:spPr>
          <a:xfrm>
            <a:off x="5608775" y="2228650"/>
            <a:ext cx="125075" cy="80250"/>
          </a:xfrm>
          <a:custGeom>
            <a:avLst/>
            <a:gdLst/>
            <a:ahLst/>
            <a:cxnLst/>
            <a:rect l="l" t="t" r="r" b="b"/>
            <a:pathLst>
              <a:path w="5003" h="3210" extrusionOk="0">
                <a:moveTo>
                  <a:pt x="679" y="1"/>
                </a:moveTo>
                <a:cubicBezTo>
                  <a:pt x="176" y="1"/>
                  <a:pt x="1" y="799"/>
                  <a:pt x="546" y="981"/>
                </a:cubicBezTo>
                <a:cubicBezTo>
                  <a:pt x="1849" y="1407"/>
                  <a:pt x="2977" y="2084"/>
                  <a:pt x="3929" y="3061"/>
                </a:cubicBezTo>
                <a:cubicBezTo>
                  <a:pt x="4034" y="3166"/>
                  <a:pt x="4153" y="3210"/>
                  <a:pt x="4269" y="3210"/>
                </a:cubicBezTo>
                <a:cubicBezTo>
                  <a:pt x="4654" y="3210"/>
                  <a:pt x="5003" y="2725"/>
                  <a:pt x="4656" y="2359"/>
                </a:cubicBezTo>
                <a:cubicBezTo>
                  <a:pt x="3578" y="1282"/>
                  <a:pt x="2300" y="480"/>
                  <a:pt x="846" y="29"/>
                </a:cubicBezTo>
                <a:cubicBezTo>
                  <a:pt x="787" y="10"/>
                  <a:pt x="731" y="1"/>
                  <a:pt x="6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118"/>
          <p:cNvSpPr/>
          <p:nvPr/>
        </p:nvSpPr>
        <p:spPr>
          <a:xfrm>
            <a:off x="5610250" y="2173300"/>
            <a:ext cx="103825" cy="97125"/>
          </a:xfrm>
          <a:custGeom>
            <a:avLst/>
            <a:gdLst/>
            <a:ahLst/>
            <a:cxnLst/>
            <a:rect l="l" t="t" r="r" b="b"/>
            <a:pathLst>
              <a:path w="4153" h="3885" extrusionOk="0">
                <a:moveTo>
                  <a:pt x="756" y="0"/>
                </a:moveTo>
                <a:cubicBezTo>
                  <a:pt x="320" y="0"/>
                  <a:pt x="1" y="603"/>
                  <a:pt x="436" y="914"/>
                </a:cubicBezTo>
                <a:cubicBezTo>
                  <a:pt x="1464" y="1641"/>
                  <a:pt x="2341" y="2543"/>
                  <a:pt x="3018" y="3621"/>
                </a:cubicBezTo>
                <a:cubicBezTo>
                  <a:pt x="3128" y="3807"/>
                  <a:pt x="3306" y="3885"/>
                  <a:pt x="3481" y="3885"/>
                </a:cubicBezTo>
                <a:cubicBezTo>
                  <a:pt x="3824" y="3885"/>
                  <a:pt x="4153" y="3585"/>
                  <a:pt x="3920" y="3220"/>
                </a:cubicBezTo>
                <a:cubicBezTo>
                  <a:pt x="3168" y="1967"/>
                  <a:pt x="2216" y="939"/>
                  <a:pt x="1038" y="87"/>
                </a:cubicBezTo>
                <a:cubicBezTo>
                  <a:pt x="943" y="27"/>
                  <a:pt x="847" y="0"/>
                  <a:pt x="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118"/>
          <p:cNvSpPr/>
          <p:nvPr/>
        </p:nvSpPr>
        <p:spPr>
          <a:xfrm>
            <a:off x="5590450" y="2280050"/>
            <a:ext cx="35475" cy="57250"/>
          </a:xfrm>
          <a:custGeom>
            <a:avLst/>
            <a:gdLst/>
            <a:ahLst/>
            <a:cxnLst/>
            <a:rect l="l" t="t" r="r" b="b"/>
            <a:pathLst>
              <a:path w="1419" h="2290" extrusionOk="0">
                <a:moveTo>
                  <a:pt x="589" y="1"/>
                </a:moveTo>
                <a:cubicBezTo>
                  <a:pt x="405" y="1"/>
                  <a:pt x="215" y="102"/>
                  <a:pt x="151" y="328"/>
                </a:cubicBezTo>
                <a:cubicBezTo>
                  <a:pt x="0" y="930"/>
                  <a:pt x="126" y="1582"/>
                  <a:pt x="502" y="2108"/>
                </a:cubicBezTo>
                <a:cubicBezTo>
                  <a:pt x="587" y="2236"/>
                  <a:pt x="706" y="2290"/>
                  <a:pt x="824" y="2290"/>
                </a:cubicBezTo>
                <a:cubicBezTo>
                  <a:pt x="1121" y="2290"/>
                  <a:pt x="1418" y="1954"/>
                  <a:pt x="1203" y="1632"/>
                </a:cubicBezTo>
                <a:cubicBezTo>
                  <a:pt x="953" y="1281"/>
                  <a:pt x="878" y="880"/>
                  <a:pt x="978" y="479"/>
                </a:cubicBezTo>
                <a:cubicBezTo>
                  <a:pt x="1064" y="179"/>
                  <a:pt x="832" y="1"/>
                  <a:pt x="5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118"/>
          <p:cNvSpPr/>
          <p:nvPr/>
        </p:nvSpPr>
        <p:spPr>
          <a:xfrm>
            <a:off x="5592325" y="2250975"/>
            <a:ext cx="30100" cy="53775"/>
          </a:xfrm>
          <a:custGeom>
            <a:avLst/>
            <a:gdLst/>
            <a:ahLst/>
            <a:cxnLst/>
            <a:rect l="l" t="t" r="r" b="b"/>
            <a:pathLst>
              <a:path w="1204" h="2151" extrusionOk="0">
                <a:moveTo>
                  <a:pt x="649" y="1"/>
                </a:moveTo>
                <a:cubicBezTo>
                  <a:pt x="512" y="1"/>
                  <a:pt x="377" y="70"/>
                  <a:pt x="301" y="238"/>
                </a:cubicBezTo>
                <a:cubicBezTo>
                  <a:pt x="51" y="740"/>
                  <a:pt x="1" y="1316"/>
                  <a:pt x="176" y="1867"/>
                </a:cubicBezTo>
                <a:cubicBezTo>
                  <a:pt x="233" y="2066"/>
                  <a:pt x="382" y="2150"/>
                  <a:pt x="538" y="2150"/>
                </a:cubicBezTo>
                <a:cubicBezTo>
                  <a:pt x="796" y="2150"/>
                  <a:pt x="1072" y="1920"/>
                  <a:pt x="978" y="1592"/>
                </a:cubicBezTo>
                <a:cubicBezTo>
                  <a:pt x="853" y="1266"/>
                  <a:pt x="903" y="915"/>
                  <a:pt x="1053" y="589"/>
                </a:cubicBezTo>
                <a:cubicBezTo>
                  <a:pt x="1203" y="273"/>
                  <a:pt x="921" y="1"/>
                  <a:pt x="6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118"/>
          <p:cNvSpPr/>
          <p:nvPr/>
        </p:nvSpPr>
        <p:spPr>
          <a:xfrm>
            <a:off x="5612375" y="2228300"/>
            <a:ext cx="27600" cy="47700"/>
          </a:xfrm>
          <a:custGeom>
            <a:avLst/>
            <a:gdLst/>
            <a:ahLst/>
            <a:cxnLst/>
            <a:rect l="l" t="t" r="r" b="b"/>
            <a:pathLst>
              <a:path w="1104" h="1908" extrusionOk="0">
                <a:moveTo>
                  <a:pt x="488" y="0"/>
                </a:moveTo>
                <a:cubicBezTo>
                  <a:pt x="312" y="0"/>
                  <a:pt x="143" y="98"/>
                  <a:pt x="101" y="318"/>
                </a:cubicBezTo>
                <a:cubicBezTo>
                  <a:pt x="1" y="769"/>
                  <a:pt x="51" y="1221"/>
                  <a:pt x="226" y="1622"/>
                </a:cubicBezTo>
                <a:cubicBezTo>
                  <a:pt x="303" y="1793"/>
                  <a:pt x="437" y="1907"/>
                  <a:pt x="597" y="1907"/>
                </a:cubicBezTo>
                <a:cubicBezTo>
                  <a:pt x="647" y="1907"/>
                  <a:pt x="699" y="1896"/>
                  <a:pt x="752" y="1872"/>
                </a:cubicBezTo>
                <a:cubicBezTo>
                  <a:pt x="953" y="1822"/>
                  <a:pt x="1103" y="1546"/>
                  <a:pt x="1028" y="1346"/>
                </a:cubicBezTo>
                <a:cubicBezTo>
                  <a:pt x="878" y="1070"/>
                  <a:pt x="853" y="794"/>
                  <a:pt x="928" y="494"/>
                </a:cubicBezTo>
                <a:cubicBezTo>
                  <a:pt x="986" y="188"/>
                  <a:pt x="731" y="0"/>
                  <a:pt x="4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8" name="Google Shape;5598;p118"/>
          <p:cNvGrpSpPr/>
          <p:nvPr/>
        </p:nvGrpSpPr>
        <p:grpSpPr>
          <a:xfrm>
            <a:off x="2829150" y="1818100"/>
            <a:ext cx="1213075" cy="2720800"/>
            <a:chOff x="2829150" y="1818100"/>
            <a:chExt cx="1213075" cy="2720800"/>
          </a:xfrm>
        </p:grpSpPr>
        <p:sp>
          <p:nvSpPr>
            <p:cNvPr id="5599" name="Google Shape;5599;p118"/>
            <p:cNvSpPr/>
            <p:nvPr/>
          </p:nvSpPr>
          <p:spPr>
            <a:xfrm>
              <a:off x="3503650" y="3040400"/>
              <a:ext cx="66275" cy="13625"/>
            </a:xfrm>
            <a:custGeom>
              <a:avLst/>
              <a:gdLst/>
              <a:ahLst/>
              <a:cxnLst/>
              <a:rect l="l" t="t" r="r" b="b"/>
              <a:pathLst>
                <a:path w="2651" h="545" extrusionOk="0">
                  <a:moveTo>
                    <a:pt x="2498" y="1"/>
                  </a:moveTo>
                  <a:cubicBezTo>
                    <a:pt x="2482" y="1"/>
                    <a:pt x="2464" y="5"/>
                    <a:pt x="2444" y="15"/>
                  </a:cubicBezTo>
                  <a:cubicBezTo>
                    <a:pt x="2051" y="191"/>
                    <a:pt x="1642" y="280"/>
                    <a:pt x="1231" y="280"/>
                  </a:cubicBezTo>
                  <a:cubicBezTo>
                    <a:pt x="883" y="280"/>
                    <a:pt x="533" y="216"/>
                    <a:pt x="189" y="90"/>
                  </a:cubicBezTo>
                  <a:cubicBezTo>
                    <a:pt x="176" y="86"/>
                    <a:pt x="165" y="84"/>
                    <a:pt x="154" y="84"/>
                  </a:cubicBezTo>
                  <a:cubicBezTo>
                    <a:pt x="31" y="84"/>
                    <a:pt x="1" y="320"/>
                    <a:pt x="139" y="366"/>
                  </a:cubicBezTo>
                  <a:cubicBezTo>
                    <a:pt x="479" y="486"/>
                    <a:pt x="833" y="545"/>
                    <a:pt x="1188" y="545"/>
                  </a:cubicBezTo>
                  <a:cubicBezTo>
                    <a:pt x="1642" y="545"/>
                    <a:pt x="2097" y="449"/>
                    <a:pt x="2520" y="265"/>
                  </a:cubicBezTo>
                  <a:cubicBezTo>
                    <a:pt x="2651" y="200"/>
                    <a:pt x="2610" y="1"/>
                    <a:pt x="2498" y="1"/>
                  </a:cubicBezTo>
                  <a:close/>
                </a:path>
              </a:pathLst>
            </a:custGeom>
            <a:solidFill>
              <a:srgbClr val="82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18"/>
            <p:cNvSpPr/>
            <p:nvPr/>
          </p:nvSpPr>
          <p:spPr>
            <a:xfrm>
              <a:off x="3614875" y="2554550"/>
              <a:ext cx="427350" cy="730925"/>
            </a:xfrm>
            <a:custGeom>
              <a:avLst/>
              <a:gdLst/>
              <a:ahLst/>
              <a:cxnLst/>
              <a:rect l="l" t="t" r="r" b="b"/>
              <a:pathLst>
                <a:path w="17094" h="29237" extrusionOk="0">
                  <a:moveTo>
                    <a:pt x="3835" y="0"/>
                  </a:moveTo>
                  <a:cubicBezTo>
                    <a:pt x="2582" y="1178"/>
                    <a:pt x="1354" y="2431"/>
                    <a:pt x="0" y="3283"/>
                  </a:cubicBezTo>
                  <a:cubicBezTo>
                    <a:pt x="1053" y="4963"/>
                    <a:pt x="2131" y="6617"/>
                    <a:pt x="3309" y="8246"/>
                  </a:cubicBezTo>
                  <a:cubicBezTo>
                    <a:pt x="4186" y="11253"/>
                    <a:pt x="9750" y="18547"/>
                    <a:pt x="11504" y="21504"/>
                  </a:cubicBezTo>
                  <a:cubicBezTo>
                    <a:pt x="11554" y="21554"/>
                    <a:pt x="11604" y="21629"/>
                    <a:pt x="11655" y="21705"/>
                  </a:cubicBezTo>
                  <a:cubicBezTo>
                    <a:pt x="11630" y="21755"/>
                    <a:pt x="11630" y="21805"/>
                    <a:pt x="11630" y="21855"/>
                  </a:cubicBezTo>
                  <a:lnTo>
                    <a:pt x="11554" y="23484"/>
                  </a:lnTo>
                  <a:cubicBezTo>
                    <a:pt x="11529" y="23885"/>
                    <a:pt x="11529" y="24311"/>
                    <a:pt x="11630" y="24687"/>
                  </a:cubicBezTo>
                  <a:cubicBezTo>
                    <a:pt x="11604" y="25539"/>
                    <a:pt x="11705" y="26391"/>
                    <a:pt x="11805" y="27218"/>
                  </a:cubicBezTo>
                  <a:cubicBezTo>
                    <a:pt x="11830" y="27419"/>
                    <a:pt x="11880" y="27644"/>
                    <a:pt x="11955" y="27820"/>
                  </a:cubicBezTo>
                  <a:cubicBezTo>
                    <a:pt x="12025" y="27982"/>
                    <a:pt x="12181" y="28123"/>
                    <a:pt x="12343" y="28123"/>
                  </a:cubicBezTo>
                  <a:cubicBezTo>
                    <a:pt x="12356" y="28123"/>
                    <a:pt x="12368" y="28122"/>
                    <a:pt x="12381" y="28121"/>
                  </a:cubicBezTo>
                  <a:cubicBezTo>
                    <a:pt x="12457" y="27870"/>
                    <a:pt x="12432" y="27569"/>
                    <a:pt x="12406" y="27294"/>
                  </a:cubicBezTo>
                  <a:cubicBezTo>
                    <a:pt x="12381" y="26742"/>
                    <a:pt x="12381" y="26166"/>
                    <a:pt x="12381" y="25589"/>
                  </a:cubicBezTo>
                  <a:lnTo>
                    <a:pt x="12381" y="25589"/>
                  </a:lnTo>
                  <a:cubicBezTo>
                    <a:pt x="12432" y="25614"/>
                    <a:pt x="12482" y="25614"/>
                    <a:pt x="12532" y="25639"/>
                  </a:cubicBezTo>
                  <a:cubicBezTo>
                    <a:pt x="12532" y="26441"/>
                    <a:pt x="12632" y="27268"/>
                    <a:pt x="12732" y="28096"/>
                  </a:cubicBezTo>
                  <a:cubicBezTo>
                    <a:pt x="12757" y="28296"/>
                    <a:pt x="12782" y="28497"/>
                    <a:pt x="12883" y="28697"/>
                  </a:cubicBezTo>
                  <a:cubicBezTo>
                    <a:pt x="12958" y="28872"/>
                    <a:pt x="13133" y="28998"/>
                    <a:pt x="13309" y="28998"/>
                  </a:cubicBezTo>
                  <a:cubicBezTo>
                    <a:pt x="13359" y="28747"/>
                    <a:pt x="13359" y="28446"/>
                    <a:pt x="13334" y="28171"/>
                  </a:cubicBezTo>
                  <a:cubicBezTo>
                    <a:pt x="13284" y="27369"/>
                    <a:pt x="13309" y="26542"/>
                    <a:pt x="13334" y="25715"/>
                  </a:cubicBezTo>
                  <a:cubicBezTo>
                    <a:pt x="13409" y="25715"/>
                    <a:pt x="13459" y="25715"/>
                    <a:pt x="13534" y="25690"/>
                  </a:cubicBezTo>
                  <a:cubicBezTo>
                    <a:pt x="13635" y="26642"/>
                    <a:pt x="13910" y="27569"/>
                    <a:pt x="14186" y="28471"/>
                  </a:cubicBezTo>
                  <a:cubicBezTo>
                    <a:pt x="14236" y="28647"/>
                    <a:pt x="14311" y="28847"/>
                    <a:pt x="14411" y="28998"/>
                  </a:cubicBezTo>
                  <a:cubicBezTo>
                    <a:pt x="14515" y="29143"/>
                    <a:pt x="14653" y="29236"/>
                    <a:pt x="14796" y="29236"/>
                  </a:cubicBezTo>
                  <a:cubicBezTo>
                    <a:pt x="14827" y="29236"/>
                    <a:pt x="14857" y="29232"/>
                    <a:pt x="14888" y="29223"/>
                  </a:cubicBezTo>
                  <a:cubicBezTo>
                    <a:pt x="14913" y="28948"/>
                    <a:pt x="14838" y="28672"/>
                    <a:pt x="14787" y="28396"/>
                  </a:cubicBezTo>
                  <a:cubicBezTo>
                    <a:pt x="14562" y="27444"/>
                    <a:pt x="14411" y="26466"/>
                    <a:pt x="14311" y="25489"/>
                  </a:cubicBezTo>
                  <a:cubicBezTo>
                    <a:pt x="14361" y="25489"/>
                    <a:pt x="14411" y="25464"/>
                    <a:pt x="14462" y="25439"/>
                  </a:cubicBezTo>
                  <a:cubicBezTo>
                    <a:pt x="14662" y="26241"/>
                    <a:pt x="14988" y="27018"/>
                    <a:pt x="15289" y="27770"/>
                  </a:cubicBezTo>
                  <a:cubicBezTo>
                    <a:pt x="15364" y="27970"/>
                    <a:pt x="15439" y="28146"/>
                    <a:pt x="15564" y="28296"/>
                  </a:cubicBezTo>
                  <a:cubicBezTo>
                    <a:pt x="15656" y="28406"/>
                    <a:pt x="15788" y="28476"/>
                    <a:pt x="15921" y="28476"/>
                  </a:cubicBezTo>
                  <a:cubicBezTo>
                    <a:pt x="15970" y="28476"/>
                    <a:pt x="16019" y="28467"/>
                    <a:pt x="16066" y="28446"/>
                  </a:cubicBezTo>
                  <a:cubicBezTo>
                    <a:pt x="16066" y="28171"/>
                    <a:pt x="15965" y="27920"/>
                    <a:pt x="15890" y="27644"/>
                  </a:cubicBezTo>
                  <a:cubicBezTo>
                    <a:pt x="15564" y="26717"/>
                    <a:pt x="15314" y="25740"/>
                    <a:pt x="15138" y="24737"/>
                  </a:cubicBezTo>
                  <a:cubicBezTo>
                    <a:pt x="15138" y="24737"/>
                    <a:pt x="15138" y="24712"/>
                    <a:pt x="15138" y="24687"/>
                  </a:cubicBezTo>
                  <a:cubicBezTo>
                    <a:pt x="15477" y="24913"/>
                    <a:pt x="15897" y="25017"/>
                    <a:pt x="16307" y="25017"/>
                  </a:cubicBezTo>
                  <a:cubicBezTo>
                    <a:pt x="16352" y="25017"/>
                    <a:pt x="16397" y="25015"/>
                    <a:pt x="16442" y="25013"/>
                  </a:cubicBezTo>
                  <a:cubicBezTo>
                    <a:pt x="16567" y="24988"/>
                    <a:pt x="16717" y="24988"/>
                    <a:pt x="16843" y="24913"/>
                  </a:cubicBezTo>
                  <a:cubicBezTo>
                    <a:pt x="16993" y="24837"/>
                    <a:pt x="17043" y="24762"/>
                    <a:pt x="17093" y="24612"/>
                  </a:cubicBezTo>
                  <a:cubicBezTo>
                    <a:pt x="16792" y="24411"/>
                    <a:pt x="16467" y="24311"/>
                    <a:pt x="16141" y="24186"/>
                  </a:cubicBezTo>
                  <a:cubicBezTo>
                    <a:pt x="15815" y="24035"/>
                    <a:pt x="15514" y="23835"/>
                    <a:pt x="15339" y="23509"/>
                  </a:cubicBezTo>
                  <a:cubicBezTo>
                    <a:pt x="15214" y="23258"/>
                    <a:pt x="15163" y="22958"/>
                    <a:pt x="15113" y="22682"/>
                  </a:cubicBezTo>
                  <a:cubicBezTo>
                    <a:pt x="14988" y="22281"/>
                    <a:pt x="14813" y="21880"/>
                    <a:pt x="14537" y="21604"/>
                  </a:cubicBezTo>
                  <a:cubicBezTo>
                    <a:pt x="14361" y="21429"/>
                    <a:pt x="14136" y="21304"/>
                    <a:pt x="13910" y="21253"/>
                  </a:cubicBezTo>
                  <a:cubicBezTo>
                    <a:pt x="12682" y="18271"/>
                    <a:pt x="9474" y="8070"/>
                    <a:pt x="6341" y="5639"/>
                  </a:cubicBezTo>
                  <a:cubicBezTo>
                    <a:pt x="5439" y="3810"/>
                    <a:pt x="4587" y="193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18"/>
            <p:cNvSpPr/>
            <p:nvPr/>
          </p:nvSpPr>
          <p:spPr>
            <a:xfrm>
              <a:off x="3174400" y="2851425"/>
              <a:ext cx="571450" cy="1016475"/>
            </a:xfrm>
            <a:custGeom>
              <a:avLst/>
              <a:gdLst/>
              <a:ahLst/>
              <a:cxnLst/>
              <a:rect l="l" t="t" r="r" b="b"/>
              <a:pathLst>
                <a:path w="22858" h="40659" extrusionOk="0">
                  <a:moveTo>
                    <a:pt x="17844" y="1"/>
                  </a:moveTo>
                  <a:cubicBezTo>
                    <a:pt x="13439" y="1"/>
                    <a:pt x="6802" y="552"/>
                    <a:pt x="6492" y="907"/>
                  </a:cubicBezTo>
                  <a:cubicBezTo>
                    <a:pt x="5664" y="1809"/>
                    <a:pt x="928" y="8000"/>
                    <a:pt x="627" y="10431"/>
                  </a:cubicBezTo>
                  <a:cubicBezTo>
                    <a:pt x="0" y="15243"/>
                    <a:pt x="326" y="20105"/>
                    <a:pt x="827" y="24867"/>
                  </a:cubicBezTo>
                  <a:cubicBezTo>
                    <a:pt x="1304" y="29504"/>
                    <a:pt x="2481" y="34466"/>
                    <a:pt x="2507" y="39203"/>
                  </a:cubicBezTo>
                  <a:cubicBezTo>
                    <a:pt x="3935" y="39353"/>
                    <a:pt x="4336" y="39579"/>
                    <a:pt x="5765" y="39754"/>
                  </a:cubicBezTo>
                  <a:cubicBezTo>
                    <a:pt x="8396" y="32186"/>
                    <a:pt x="10000" y="24191"/>
                    <a:pt x="11003" y="16221"/>
                  </a:cubicBezTo>
                  <a:cubicBezTo>
                    <a:pt x="11329" y="16271"/>
                    <a:pt x="11905" y="16346"/>
                    <a:pt x="12231" y="16371"/>
                  </a:cubicBezTo>
                  <a:cubicBezTo>
                    <a:pt x="13434" y="24191"/>
                    <a:pt x="14236" y="32461"/>
                    <a:pt x="14436" y="40406"/>
                  </a:cubicBezTo>
                  <a:cubicBezTo>
                    <a:pt x="15091" y="40570"/>
                    <a:pt x="15800" y="40659"/>
                    <a:pt x="16506" y="40659"/>
                  </a:cubicBezTo>
                  <a:cubicBezTo>
                    <a:pt x="16880" y="40659"/>
                    <a:pt x="17254" y="40634"/>
                    <a:pt x="17619" y="40582"/>
                  </a:cubicBezTo>
                  <a:cubicBezTo>
                    <a:pt x="17945" y="40531"/>
                    <a:pt x="18822" y="36747"/>
                    <a:pt x="18948" y="36271"/>
                  </a:cubicBezTo>
                  <a:cubicBezTo>
                    <a:pt x="20351" y="31333"/>
                    <a:pt x="21529" y="26321"/>
                    <a:pt x="22281" y="21233"/>
                  </a:cubicBezTo>
                  <a:cubicBezTo>
                    <a:pt x="22858" y="17298"/>
                    <a:pt x="22807" y="13313"/>
                    <a:pt x="22206" y="9729"/>
                  </a:cubicBezTo>
                  <a:cubicBezTo>
                    <a:pt x="21680" y="6421"/>
                    <a:pt x="21253" y="3163"/>
                    <a:pt x="19424" y="30"/>
                  </a:cubicBezTo>
                  <a:cubicBezTo>
                    <a:pt x="18947" y="10"/>
                    <a:pt x="18414" y="1"/>
                    <a:pt x="178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18"/>
            <p:cNvSpPr/>
            <p:nvPr/>
          </p:nvSpPr>
          <p:spPr>
            <a:xfrm>
              <a:off x="3206350" y="1818100"/>
              <a:ext cx="520075" cy="703725"/>
            </a:xfrm>
            <a:custGeom>
              <a:avLst/>
              <a:gdLst/>
              <a:ahLst/>
              <a:cxnLst/>
              <a:rect l="l" t="t" r="r" b="b"/>
              <a:pathLst>
                <a:path w="20803" h="28149" extrusionOk="0">
                  <a:moveTo>
                    <a:pt x="11147" y="0"/>
                  </a:moveTo>
                  <a:cubicBezTo>
                    <a:pt x="6326" y="0"/>
                    <a:pt x="2489" y="4909"/>
                    <a:pt x="2782" y="9508"/>
                  </a:cubicBezTo>
                  <a:cubicBezTo>
                    <a:pt x="2807" y="10085"/>
                    <a:pt x="2883" y="10636"/>
                    <a:pt x="2782" y="11187"/>
                  </a:cubicBezTo>
                  <a:cubicBezTo>
                    <a:pt x="2582" y="12240"/>
                    <a:pt x="1780" y="13067"/>
                    <a:pt x="1153" y="13919"/>
                  </a:cubicBezTo>
                  <a:cubicBezTo>
                    <a:pt x="502" y="14796"/>
                    <a:pt x="0" y="15949"/>
                    <a:pt x="452" y="16927"/>
                  </a:cubicBezTo>
                  <a:cubicBezTo>
                    <a:pt x="953" y="17929"/>
                    <a:pt x="2406" y="18481"/>
                    <a:pt x="2331" y="19608"/>
                  </a:cubicBezTo>
                  <a:cubicBezTo>
                    <a:pt x="2306" y="20160"/>
                    <a:pt x="1905" y="20611"/>
                    <a:pt x="1529" y="21012"/>
                  </a:cubicBezTo>
                  <a:cubicBezTo>
                    <a:pt x="828" y="21814"/>
                    <a:pt x="151" y="22791"/>
                    <a:pt x="201" y="23869"/>
                  </a:cubicBezTo>
                  <a:cubicBezTo>
                    <a:pt x="251" y="25298"/>
                    <a:pt x="1554" y="26350"/>
                    <a:pt x="2757" y="27152"/>
                  </a:cubicBezTo>
                  <a:cubicBezTo>
                    <a:pt x="3334" y="27528"/>
                    <a:pt x="3935" y="27904"/>
                    <a:pt x="4612" y="28055"/>
                  </a:cubicBezTo>
                  <a:cubicBezTo>
                    <a:pt x="4902" y="28122"/>
                    <a:pt x="5196" y="28149"/>
                    <a:pt x="5489" y="28149"/>
                  </a:cubicBezTo>
                  <a:cubicBezTo>
                    <a:pt x="5956" y="28149"/>
                    <a:pt x="6421" y="28081"/>
                    <a:pt x="6868" y="28005"/>
                  </a:cubicBezTo>
                  <a:cubicBezTo>
                    <a:pt x="8321" y="27704"/>
                    <a:pt x="9725" y="27253"/>
                    <a:pt x="11178" y="27127"/>
                  </a:cubicBezTo>
                  <a:cubicBezTo>
                    <a:pt x="12407" y="27027"/>
                    <a:pt x="13635" y="27127"/>
                    <a:pt x="14863" y="26977"/>
                  </a:cubicBezTo>
                  <a:cubicBezTo>
                    <a:pt x="16517" y="26776"/>
                    <a:pt x="18121" y="26050"/>
                    <a:pt x="19374" y="24947"/>
                  </a:cubicBezTo>
                  <a:cubicBezTo>
                    <a:pt x="19700" y="24671"/>
                    <a:pt x="20001" y="24345"/>
                    <a:pt x="20226" y="23969"/>
                  </a:cubicBezTo>
                  <a:cubicBezTo>
                    <a:pt x="20652" y="23192"/>
                    <a:pt x="20627" y="22240"/>
                    <a:pt x="20351" y="21413"/>
                  </a:cubicBezTo>
                  <a:cubicBezTo>
                    <a:pt x="20076" y="20611"/>
                    <a:pt x="19549" y="19884"/>
                    <a:pt x="18998" y="19207"/>
                  </a:cubicBezTo>
                  <a:cubicBezTo>
                    <a:pt x="18823" y="19007"/>
                    <a:pt x="18647" y="18781"/>
                    <a:pt x="18572" y="18531"/>
                  </a:cubicBezTo>
                  <a:cubicBezTo>
                    <a:pt x="18472" y="18055"/>
                    <a:pt x="18772" y="17603"/>
                    <a:pt x="19123" y="17278"/>
                  </a:cubicBezTo>
                  <a:cubicBezTo>
                    <a:pt x="19474" y="16977"/>
                    <a:pt x="19900" y="16726"/>
                    <a:pt x="20151" y="16325"/>
                  </a:cubicBezTo>
                  <a:cubicBezTo>
                    <a:pt x="20803" y="15373"/>
                    <a:pt x="20301" y="14070"/>
                    <a:pt x="19625" y="13167"/>
                  </a:cubicBezTo>
                  <a:cubicBezTo>
                    <a:pt x="18948" y="12240"/>
                    <a:pt x="18046" y="11388"/>
                    <a:pt x="17845" y="10260"/>
                  </a:cubicBezTo>
                  <a:cubicBezTo>
                    <a:pt x="17720" y="9508"/>
                    <a:pt x="17920" y="8756"/>
                    <a:pt x="18021" y="8004"/>
                  </a:cubicBezTo>
                  <a:cubicBezTo>
                    <a:pt x="18472" y="4070"/>
                    <a:pt x="15489" y="210"/>
                    <a:pt x="11504" y="9"/>
                  </a:cubicBezTo>
                  <a:cubicBezTo>
                    <a:pt x="11385" y="3"/>
                    <a:pt x="11265" y="0"/>
                    <a:pt x="11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18"/>
            <p:cNvSpPr/>
            <p:nvPr/>
          </p:nvSpPr>
          <p:spPr>
            <a:xfrm>
              <a:off x="3465750" y="2194275"/>
              <a:ext cx="66450" cy="99650"/>
            </a:xfrm>
            <a:custGeom>
              <a:avLst/>
              <a:gdLst/>
              <a:ahLst/>
              <a:cxnLst/>
              <a:rect l="l" t="t" r="r" b="b"/>
              <a:pathLst>
                <a:path w="2658" h="3986" extrusionOk="0">
                  <a:moveTo>
                    <a:pt x="0" y="0"/>
                  </a:moveTo>
                  <a:lnTo>
                    <a:pt x="0" y="25"/>
                  </a:lnTo>
                  <a:cubicBezTo>
                    <a:pt x="151" y="1604"/>
                    <a:pt x="1003" y="3008"/>
                    <a:pt x="2331" y="3885"/>
                  </a:cubicBezTo>
                  <a:cubicBezTo>
                    <a:pt x="2406" y="3910"/>
                    <a:pt x="2457" y="3960"/>
                    <a:pt x="2507" y="3985"/>
                  </a:cubicBezTo>
                  <a:cubicBezTo>
                    <a:pt x="2482" y="2957"/>
                    <a:pt x="2507" y="1830"/>
                    <a:pt x="2657" y="9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8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18"/>
            <p:cNvSpPr/>
            <p:nvPr/>
          </p:nvSpPr>
          <p:spPr>
            <a:xfrm>
              <a:off x="3352800" y="2081950"/>
              <a:ext cx="48975" cy="22975"/>
            </a:xfrm>
            <a:custGeom>
              <a:avLst/>
              <a:gdLst/>
              <a:ahLst/>
              <a:cxnLst/>
              <a:rect l="l" t="t" r="r" b="b"/>
              <a:pathLst>
                <a:path w="1959" h="919" extrusionOk="0">
                  <a:moveTo>
                    <a:pt x="816" y="0"/>
                  </a:moveTo>
                  <a:cubicBezTo>
                    <a:pt x="621" y="0"/>
                    <a:pt x="421" y="51"/>
                    <a:pt x="233" y="157"/>
                  </a:cubicBezTo>
                  <a:cubicBezTo>
                    <a:pt x="1" y="284"/>
                    <a:pt x="141" y="623"/>
                    <a:pt x="356" y="623"/>
                  </a:cubicBezTo>
                  <a:cubicBezTo>
                    <a:pt x="397" y="623"/>
                    <a:pt x="440" y="611"/>
                    <a:pt x="483" y="583"/>
                  </a:cubicBezTo>
                  <a:cubicBezTo>
                    <a:pt x="597" y="522"/>
                    <a:pt x="718" y="491"/>
                    <a:pt x="835" y="491"/>
                  </a:cubicBezTo>
                  <a:cubicBezTo>
                    <a:pt x="1054" y="491"/>
                    <a:pt x="1264" y="597"/>
                    <a:pt x="1411" y="809"/>
                  </a:cubicBezTo>
                  <a:cubicBezTo>
                    <a:pt x="1457" y="886"/>
                    <a:pt x="1532" y="918"/>
                    <a:pt x="1608" y="918"/>
                  </a:cubicBezTo>
                  <a:cubicBezTo>
                    <a:pt x="1780" y="918"/>
                    <a:pt x="1958" y="757"/>
                    <a:pt x="1837" y="583"/>
                  </a:cubicBezTo>
                  <a:cubicBezTo>
                    <a:pt x="1601" y="212"/>
                    <a:pt x="1217" y="0"/>
                    <a:pt x="816" y="0"/>
                  </a:cubicBezTo>
                  <a:close/>
                </a:path>
              </a:pathLst>
            </a:custGeom>
            <a:solidFill>
              <a:srgbClr val="E08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18"/>
            <p:cNvSpPr/>
            <p:nvPr/>
          </p:nvSpPr>
          <p:spPr>
            <a:xfrm>
              <a:off x="3179400" y="2299525"/>
              <a:ext cx="582750" cy="932875"/>
            </a:xfrm>
            <a:custGeom>
              <a:avLst/>
              <a:gdLst/>
              <a:ahLst/>
              <a:cxnLst/>
              <a:rect l="l" t="t" r="r" b="b"/>
              <a:pathLst>
                <a:path w="23310" h="37315" extrusionOk="0">
                  <a:moveTo>
                    <a:pt x="11154" y="1"/>
                  </a:moveTo>
                  <a:cubicBezTo>
                    <a:pt x="9550" y="1"/>
                    <a:pt x="6016" y="76"/>
                    <a:pt x="4587" y="953"/>
                  </a:cubicBezTo>
                  <a:cubicBezTo>
                    <a:pt x="3159" y="1830"/>
                    <a:pt x="3510" y="3434"/>
                    <a:pt x="3635" y="5364"/>
                  </a:cubicBezTo>
                  <a:cubicBezTo>
                    <a:pt x="3785" y="7269"/>
                    <a:pt x="5088" y="8697"/>
                    <a:pt x="5765" y="10427"/>
                  </a:cubicBezTo>
                  <a:cubicBezTo>
                    <a:pt x="6542" y="12382"/>
                    <a:pt x="8121" y="17545"/>
                    <a:pt x="7043" y="19399"/>
                  </a:cubicBezTo>
                  <a:cubicBezTo>
                    <a:pt x="5013" y="22933"/>
                    <a:pt x="1" y="30978"/>
                    <a:pt x="76" y="32206"/>
                  </a:cubicBezTo>
                  <a:cubicBezTo>
                    <a:pt x="4526" y="35513"/>
                    <a:pt x="10322" y="37314"/>
                    <a:pt x="15965" y="37314"/>
                  </a:cubicBezTo>
                  <a:cubicBezTo>
                    <a:pt x="18362" y="37314"/>
                    <a:pt x="20731" y="36989"/>
                    <a:pt x="22958" y="36317"/>
                  </a:cubicBezTo>
                  <a:cubicBezTo>
                    <a:pt x="23309" y="34988"/>
                    <a:pt x="19976" y="19474"/>
                    <a:pt x="18998" y="14712"/>
                  </a:cubicBezTo>
                  <a:cubicBezTo>
                    <a:pt x="20076" y="12357"/>
                    <a:pt x="22106" y="8923"/>
                    <a:pt x="20477" y="6667"/>
                  </a:cubicBezTo>
                  <a:cubicBezTo>
                    <a:pt x="19023" y="4612"/>
                    <a:pt x="18873" y="2632"/>
                    <a:pt x="17419" y="1454"/>
                  </a:cubicBezTo>
                  <a:cubicBezTo>
                    <a:pt x="16041" y="351"/>
                    <a:pt x="13334" y="1"/>
                    <a:pt x="11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18"/>
            <p:cNvSpPr/>
            <p:nvPr/>
          </p:nvSpPr>
          <p:spPr>
            <a:xfrm>
              <a:off x="3188175" y="2307225"/>
              <a:ext cx="216825" cy="335675"/>
            </a:xfrm>
            <a:custGeom>
              <a:avLst/>
              <a:gdLst/>
              <a:ahLst/>
              <a:cxnLst/>
              <a:rect l="l" t="t" r="r" b="b"/>
              <a:pathLst>
                <a:path w="8673" h="13427" extrusionOk="0">
                  <a:moveTo>
                    <a:pt x="6163" y="0"/>
                  </a:moveTo>
                  <a:cubicBezTo>
                    <a:pt x="5088" y="0"/>
                    <a:pt x="4017" y="719"/>
                    <a:pt x="3309" y="1698"/>
                  </a:cubicBezTo>
                  <a:cubicBezTo>
                    <a:pt x="2457" y="2876"/>
                    <a:pt x="1981" y="4329"/>
                    <a:pt x="1504" y="5758"/>
                  </a:cubicBezTo>
                  <a:cubicBezTo>
                    <a:pt x="1028" y="7161"/>
                    <a:pt x="527" y="8540"/>
                    <a:pt x="1" y="9893"/>
                  </a:cubicBezTo>
                  <a:cubicBezTo>
                    <a:pt x="1329" y="11146"/>
                    <a:pt x="2682" y="12525"/>
                    <a:pt x="4136" y="13427"/>
                  </a:cubicBezTo>
                  <a:cubicBezTo>
                    <a:pt x="4938" y="12149"/>
                    <a:pt x="5715" y="10820"/>
                    <a:pt x="6517" y="9467"/>
                  </a:cubicBezTo>
                  <a:cubicBezTo>
                    <a:pt x="7344" y="8064"/>
                    <a:pt x="8171" y="6585"/>
                    <a:pt x="8422" y="4931"/>
                  </a:cubicBezTo>
                  <a:cubicBezTo>
                    <a:pt x="8672" y="3277"/>
                    <a:pt x="8246" y="520"/>
                    <a:pt x="6818" y="94"/>
                  </a:cubicBezTo>
                  <a:cubicBezTo>
                    <a:pt x="6601" y="30"/>
                    <a:pt x="6382" y="0"/>
                    <a:pt x="6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18"/>
            <p:cNvSpPr/>
            <p:nvPr/>
          </p:nvSpPr>
          <p:spPr>
            <a:xfrm>
              <a:off x="3510225" y="2325775"/>
              <a:ext cx="200525" cy="310875"/>
            </a:xfrm>
            <a:custGeom>
              <a:avLst/>
              <a:gdLst/>
              <a:ahLst/>
              <a:cxnLst/>
              <a:rect l="l" t="t" r="r" b="b"/>
              <a:pathLst>
                <a:path w="8021" h="12435" extrusionOk="0">
                  <a:moveTo>
                    <a:pt x="2286" y="0"/>
                  </a:moveTo>
                  <a:cubicBezTo>
                    <a:pt x="2092" y="0"/>
                    <a:pt x="1898" y="25"/>
                    <a:pt x="1705" y="78"/>
                  </a:cubicBezTo>
                  <a:cubicBezTo>
                    <a:pt x="377" y="479"/>
                    <a:pt x="1" y="3036"/>
                    <a:pt x="226" y="4565"/>
                  </a:cubicBezTo>
                  <a:cubicBezTo>
                    <a:pt x="452" y="6093"/>
                    <a:pt x="1204" y="7472"/>
                    <a:pt x="1981" y="8750"/>
                  </a:cubicBezTo>
                  <a:cubicBezTo>
                    <a:pt x="2708" y="10003"/>
                    <a:pt x="3435" y="11231"/>
                    <a:pt x="4186" y="12434"/>
                  </a:cubicBezTo>
                  <a:cubicBezTo>
                    <a:pt x="5540" y="11582"/>
                    <a:pt x="6768" y="10329"/>
                    <a:pt x="8021" y="9151"/>
                  </a:cubicBezTo>
                  <a:cubicBezTo>
                    <a:pt x="7520" y="7898"/>
                    <a:pt x="7044" y="6620"/>
                    <a:pt x="6617" y="5342"/>
                  </a:cubicBezTo>
                  <a:cubicBezTo>
                    <a:pt x="6166" y="4013"/>
                    <a:pt x="5740" y="2660"/>
                    <a:pt x="4938" y="1582"/>
                  </a:cubicBezTo>
                  <a:cubicBezTo>
                    <a:pt x="4267" y="660"/>
                    <a:pt x="3280" y="0"/>
                    <a:pt x="2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18"/>
            <p:cNvSpPr/>
            <p:nvPr/>
          </p:nvSpPr>
          <p:spPr>
            <a:xfrm>
              <a:off x="3939425" y="3105400"/>
              <a:ext cx="47650" cy="60700"/>
            </a:xfrm>
            <a:custGeom>
              <a:avLst/>
              <a:gdLst/>
              <a:ahLst/>
              <a:cxnLst/>
              <a:rect l="l" t="t" r="r" b="b"/>
              <a:pathLst>
                <a:path w="1906" h="2428" extrusionOk="0">
                  <a:moveTo>
                    <a:pt x="194" y="1"/>
                  </a:moveTo>
                  <a:cubicBezTo>
                    <a:pt x="181" y="1"/>
                    <a:pt x="166" y="7"/>
                    <a:pt x="151" y="21"/>
                  </a:cubicBezTo>
                  <a:cubicBezTo>
                    <a:pt x="1" y="222"/>
                    <a:pt x="1" y="548"/>
                    <a:pt x="51" y="798"/>
                  </a:cubicBezTo>
                  <a:cubicBezTo>
                    <a:pt x="76" y="1074"/>
                    <a:pt x="176" y="1325"/>
                    <a:pt x="327" y="1550"/>
                  </a:cubicBezTo>
                  <a:cubicBezTo>
                    <a:pt x="502" y="1801"/>
                    <a:pt x="728" y="1951"/>
                    <a:pt x="978" y="2077"/>
                  </a:cubicBezTo>
                  <a:cubicBezTo>
                    <a:pt x="1254" y="2202"/>
                    <a:pt x="1530" y="2352"/>
                    <a:pt x="1831" y="2427"/>
                  </a:cubicBezTo>
                  <a:cubicBezTo>
                    <a:pt x="1881" y="2427"/>
                    <a:pt x="1906" y="2377"/>
                    <a:pt x="1856" y="2352"/>
                  </a:cubicBezTo>
                  <a:cubicBezTo>
                    <a:pt x="1429" y="2051"/>
                    <a:pt x="853" y="1926"/>
                    <a:pt x="527" y="1475"/>
                  </a:cubicBezTo>
                  <a:cubicBezTo>
                    <a:pt x="377" y="1275"/>
                    <a:pt x="302" y="1049"/>
                    <a:pt x="252" y="798"/>
                  </a:cubicBezTo>
                  <a:cubicBezTo>
                    <a:pt x="226" y="673"/>
                    <a:pt x="226" y="573"/>
                    <a:pt x="226" y="447"/>
                  </a:cubicBezTo>
                  <a:cubicBezTo>
                    <a:pt x="226" y="322"/>
                    <a:pt x="277" y="197"/>
                    <a:pt x="252" y="72"/>
                  </a:cubicBezTo>
                  <a:cubicBezTo>
                    <a:pt x="252" y="36"/>
                    <a:pt x="226" y="1"/>
                    <a:pt x="194" y="1"/>
                  </a:cubicBezTo>
                  <a:close/>
                </a:path>
              </a:pathLst>
            </a:custGeom>
            <a:solidFill>
              <a:srgbClr val="E08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18"/>
            <p:cNvSpPr/>
            <p:nvPr/>
          </p:nvSpPr>
          <p:spPr>
            <a:xfrm>
              <a:off x="3928775" y="3141350"/>
              <a:ext cx="13200" cy="20350"/>
            </a:xfrm>
            <a:custGeom>
              <a:avLst/>
              <a:gdLst/>
              <a:ahLst/>
              <a:cxnLst/>
              <a:rect l="l" t="t" r="r" b="b"/>
              <a:pathLst>
                <a:path w="528" h="814" extrusionOk="0">
                  <a:moveTo>
                    <a:pt x="484" y="1"/>
                  </a:moveTo>
                  <a:cubicBezTo>
                    <a:pt x="480" y="1"/>
                    <a:pt x="477" y="4"/>
                    <a:pt x="477" y="12"/>
                  </a:cubicBezTo>
                  <a:cubicBezTo>
                    <a:pt x="427" y="12"/>
                    <a:pt x="427" y="37"/>
                    <a:pt x="427" y="87"/>
                  </a:cubicBezTo>
                  <a:cubicBezTo>
                    <a:pt x="402" y="112"/>
                    <a:pt x="402" y="162"/>
                    <a:pt x="377" y="187"/>
                  </a:cubicBezTo>
                  <a:cubicBezTo>
                    <a:pt x="352" y="263"/>
                    <a:pt x="302" y="338"/>
                    <a:pt x="277" y="388"/>
                  </a:cubicBezTo>
                  <a:cubicBezTo>
                    <a:pt x="226" y="463"/>
                    <a:pt x="201" y="513"/>
                    <a:pt x="151" y="563"/>
                  </a:cubicBezTo>
                  <a:cubicBezTo>
                    <a:pt x="126" y="588"/>
                    <a:pt x="101" y="613"/>
                    <a:pt x="76" y="639"/>
                  </a:cubicBezTo>
                  <a:cubicBezTo>
                    <a:pt x="51" y="664"/>
                    <a:pt x="1" y="689"/>
                    <a:pt x="1" y="739"/>
                  </a:cubicBezTo>
                  <a:cubicBezTo>
                    <a:pt x="1" y="764"/>
                    <a:pt x="1" y="814"/>
                    <a:pt x="51" y="814"/>
                  </a:cubicBezTo>
                  <a:cubicBezTo>
                    <a:pt x="76" y="814"/>
                    <a:pt x="126" y="789"/>
                    <a:pt x="151" y="764"/>
                  </a:cubicBezTo>
                  <a:cubicBezTo>
                    <a:pt x="176" y="739"/>
                    <a:pt x="226" y="714"/>
                    <a:pt x="251" y="689"/>
                  </a:cubicBezTo>
                  <a:cubicBezTo>
                    <a:pt x="302" y="613"/>
                    <a:pt x="352" y="563"/>
                    <a:pt x="377" y="488"/>
                  </a:cubicBezTo>
                  <a:cubicBezTo>
                    <a:pt x="427" y="413"/>
                    <a:pt x="452" y="338"/>
                    <a:pt x="477" y="238"/>
                  </a:cubicBezTo>
                  <a:cubicBezTo>
                    <a:pt x="502" y="212"/>
                    <a:pt x="502" y="162"/>
                    <a:pt x="502" y="137"/>
                  </a:cubicBezTo>
                  <a:cubicBezTo>
                    <a:pt x="527" y="87"/>
                    <a:pt x="527" y="37"/>
                    <a:pt x="502" y="12"/>
                  </a:cubicBezTo>
                  <a:cubicBezTo>
                    <a:pt x="502" y="12"/>
                    <a:pt x="491" y="1"/>
                    <a:pt x="484" y="1"/>
                  </a:cubicBezTo>
                  <a:close/>
                </a:path>
              </a:pathLst>
            </a:custGeom>
            <a:solidFill>
              <a:srgbClr val="E08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18"/>
            <p:cNvSpPr/>
            <p:nvPr/>
          </p:nvSpPr>
          <p:spPr>
            <a:xfrm>
              <a:off x="3453850" y="3708050"/>
              <a:ext cx="186725" cy="681750"/>
            </a:xfrm>
            <a:custGeom>
              <a:avLst/>
              <a:gdLst/>
              <a:ahLst/>
              <a:cxnLst/>
              <a:rect l="l" t="t" r="r" b="b"/>
              <a:pathLst>
                <a:path w="7469" h="27270" extrusionOk="0">
                  <a:moveTo>
                    <a:pt x="5138" y="1"/>
                  </a:moveTo>
                  <a:cubicBezTo>
                    <a:pt x="2682" y="2733"/>
                    <a:pt x="1053" y="6442"/>
                    <a:pt x="527" y="10352"/>
                  </a:cubicBezTo>
                  <a:cubicBezTo>
                    <a:pt x="0" y="14287"/>
                    <a:pt x="928" y="18547"/>
                    <a:pt x="2005" y="22607"/>
                  </a:cubicBezTo>
                  <a:cubicBezTo>
                    <a:pt x="2431" y="24161"/>
                    <a:pt x="2857" y="25690"/>
                    <a:pt x="3233" y="27144"/>
                  </a:cubicBezTo>
                  <a:cubicBezTo>
                    <a:pt x="3722" y="27219"/>
                    <a:pt x="4060" y="27269"/>
                    <a:pt x="4396" y="27269"/>
                  </a:cubicBezTo>
                  <a:cubicBezTo>
                    <a:pt x="4731" y="27269"/>
                    <a:pt x="5063" y="27219"/>
                    <a:pt x="5539" y="27094"/>
                  </a:cubicBezTo>
                  <a:cubicBezTo>
                    <a:pt x="5564" y="25665"/>
                    <a:pt x="5614" y="24236"/>
                    <a:pt x="5664" y="22808"/>
                  </a:cubicBezTo>
                  <a:cubicBezTo>
                    <a:pt x="5890" y="16818"/>
                    <a:pt x="6416" y="10828"/>
                    <a:pt x="7268" y="4913"/>
                  </a:cubicBezTo>
                  <a:cubicBezTo>
                    <a:pt x="7469" y="3560"/>
                    <a:pt x="7068" y="2181"/>
                    <a:pt x="6241" y="1229"/>
                  </a:cubicBezTo>
                  <a:lnTo>
                    <a:pt x="51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18"/>
            <p:cNvSpPr/>
            <p:nvPr/>
          </p:nvSpPr>
          <p:spPr>
            <a:xfrm>
              <a:off x="3534050" y="3728375"/>
              <a:ext cx="34925" cy="134125"/>
            </a:xfrm>
            <a:custGeom>
              <a:avLst/>
              <a:gdLst/>
              <a:ahLst/>
              <a:cxnLst/>
              <a:rect l="l" t="t" r="r" b="b"/>
              <a:pathLst>
                <a:path w="1397" h="5365" extrusionOk="0">
                  <a:moveTo>
                    <a:pt x="254" y="1"/>
                  </a:moveTo>
                  <a:cubicBezTo>
                    <a:pt x="194" y="1"/>
                    <a:pt x="136" y="61"/>
                    <a:pt x="126" y="190"/>
                  </a:cubicBezTo>
                  <a:cubicBezTo>
                    <a:pt x="0" y="1945"/>
                    <a:pt x="251" y="3599"/>
                    <a:pt x="877" y="5228"/>
                  </a:cubicBezTo>
                  <a:cubicBezTo>
                    <a:pt x="918" y="5325"/>
                    <a:pt x="990" y="5364"/>
                    <a:pt x="1065" y="5364"/>
                  </a:cubicBezTo>
                  <a:cubicBezTo>
                    <a:pt x="1223" y="5364"/>
                    <a:pt x="1397" y="5189"/>
                    <a:pt x="1329" y="5002"/>
                  </a:cubicBezTo>
                  <a:cubicBezTo>
                    <a:pt x="727" y="3448"/>
                    <a:pt x="251" y="1920"/>
                    <a:pt x="401" y="291"/>
                  </a:cubicBezTo>
                  <a:cubicBezTo>
                    <a:pt x="416" y="105"/>
                    <a:pt x="33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18"/>
            <p:cNvSpPr/>
            <p:nvPr/>
          </p:nvSpPr>
          <p:spPr>
            <a:xfrm>
              <a:off x="3515825" y="3828100"/>
              <a:ext cx="21475" cy="56825"/>
            </a:xfrm>
            <a:custGeom>
              <a:avLst/>
              <a:gdLst/>
              <a:ahLst/>
              <a:cxnLst/>
              <a:rect l="l" t="t" r="r" b="b"/>
              <a:pathLst>
                <a:path w="859" h="2273" extrusionOk="0">
                  <a:moveTo>
                    <a:pt x="99" y="1"/>
                  </a:moveTo>
                  <a:cubicBezTo>
                    <a:pt x="45" y="1"/>
                    <a:pt x="1" y="89"/>
                    <a:pt x="28" y="261"/>
                  </a:cubicBezTo>
                  <a:lnTo>
                    <a:pt x="353" y="2091"/>
                  </a:lnTo>
                  <a:cubicBezTo>
                    <a:pt x="374" y="2217"/>
                    <a:pt x="470" y="2273"/>
                    <a:pt x="571" y="2273"/>
                  </a:cubicBezTo>
                  <a:cubicBezTo>
                    <a:pt x="710" y="2273"/>
                    <a:pt x="859" y="2166"/>
                    <a:pt x="830" y="1991"/>
                  </a:cubicBezTo>
                  <a:lnTo>
                    <a:pt x="228" y="211"/>
                  </a:lnTo>
                  <a:cubicBezTo>
                    <a:pt x="204" y="70"/>
                    <a:pt x="148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18"/>
            <p:cNvSpPr/>
            <p:nvPr/>
          </p:nvSpPr>
          <p:spPr>
            <a:xfrm>
              <a:off x="3533425" y="4385375"/>
              <a:ext cx="105275" cy="100900"/>
            </a:xfrm>
            <a:custGeom>
              <a:avLst/>
              <a:gdLst/>
              <a:ahLst/>
              <a:cxnLst/>
              <a:rect l="l" t="t" r="r" b="b"/>
              <a:pathLst>
                <a:path w="4211" h="4036" extrusionOk="0">
                  <a:moveTo>
                    <a:pt x="2356" y="1"/>
                  </a:moveTo>
                  <a:lnTo>
                    <a:pt x="50" y="51"/>
                  </a:lnTo>
                  <a:lnTo>
                    <a:pt x="0" y="301"/>
                  </a:lnTo>
                  <a:cubicBezTo>
                    <a:pt x="827" y="1880"/>
                    <a:pt x="2331" y="3710"/>
                    <a:pt x="4211" y="4036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18"/>
            <p:cNvSpPr/>
            <p:nvPr/>
          </p:nvSpPr>
          <p:spPr>
            <a:xfrm>
              <a:off x="3521525" y="4392900"/>
              <a:ext cx="164800" cy="146000"/>
            </a:xfrm>
            <a:custGeom>
              <a:avLst/>
              <a:gdLst/>
              <a:ahLst/>
              <a:cxnLst/>
              <a:rect l="l" t="t" r="r" b="b"/>
              <a:pathLst>
                <a:path w="6592" h="5840" extrusionOk="0">
                  <a:moveTo>
                    <a:pt x="476" y="0"/>
                  </a:moveTo>
                  <a:lnTo>
                    <a:pt x="50" y="1855"/>
                  </a:lnTo>
                  <a:cubicBezTo>
                    <a:pt x="0" y="2056"/>
                    <a:pt x="25" y="2206"/>
                    <a:pt x="75" y="2356"/>
                  </a:cubicBezTo>
                  <a:lnTo>
                    <a:pt x="526" y="5840"/>
                  </a:lnTo>
                  <a:lnTo>
                    <a:pt x="852" y="5840"/>
                  </a:lnTo>
                  <a:lnTo>
                    <a:pt x="1003" y="2958"/>
                  </a:lnTo>
                  <a:cubicBezTo>
                    <a:pt x="1028" y="2958"/>
                    <a:pt x="1053" y="2983"/>
                    <a:pt x="1078" y="2983"/>
                  </a:cubicBezTo>
                  <a:cubicBezTo>
                    <a:pt x="2381" y="3434"/>
                    <a:pt x="2306" y="5113"/>
                    <a:pt x="3308" y="5840"/>
                  </a:cubicBezTo>
                  <a:lnTo>
                    <a:pt x="6592" y="5840"/>
                  </a:lnTo>
                  <a:cubicBezTo>
                    <a:pt x="6391" y="5614"/>
                    <a:pt x="6015" y="5339"/>
                    <a:pt x="5865" y="5188"/>
                  </a:cubicBezTo>
                  <a:cubicBezTo>
                    <a:pt x="5689" y="4988"/>
                    <a:pt x="5489" y="4787"/>
                    <a:pt x="5288" y="4587"/>
                  </a:cubicBezTo>
                  <a:cubicBezTo>
                    <a:pt x="5038" y="4336"/>
                    <a:pt x="4837" y="4061"/>
                    <a:pt x="4687" y="3735"/>
                  </a:cubicBezTo>
                  <a:cubicBezTo>
                    <a:pt x="2807" y="3409"/>
                    <a:pt x="1303" y="157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18"/>
            <p:cNvSpPr/>
            <p:nvPr/>
          </p:nvSpPr>
          <p:spPr>
            <a:xfrm>
              <a:off x="3534675" y="4363400"/>
              <a:ext cx="49525" cy="10100"/>
            </a:xfrm>
            <a:custGeom>
              <a:avLst/>
              <a:gdLst/>
              <a:ahLst/>
              <a:cxnLst/>
              <a:rect l="l" t="t" r="r" b="b"/>
              <a:pathLst>
                <a:path w="1981" h="404" extrusionOk="0">
                  <a:moveTo>
                    <a:pt x="178" y="1"/>
                  </a:moveTo>
                  <a:cubicBezTo>
                    <a:pt x="1" y="1"/>
                    <a:pt x="7" y="278"/>
                    <a:pt x="176" y="278"/>
                  </a:cubicBezTo>
                  <a:cubicBezTo>
                    <a:pt x="727" y="328"/>
                    <a:pt x="1253" y="353"/>
                    <a:pt x="1805" y="403"/>
                  </a:cubicBezTo>
                  <a:cubicBezTo>
                    <a:pt x="1980" y="403"/>
                    <a:pt x="1980" y="128"/>
                    <a:pt x="1805" y="128"/>
                  </a:cubicBezTo>
                  <a:cubicBezTo>
                    <a:pt x="1253" y="78"/>
                    <a:pt x="727" y="53"/>
                    <a:pt x="201" y="2"/>
                  </a:cubicBezTo>
                  <a:cubicBezTo>
                    <a:pt x="193" y="1"/>
                    <a:pt x="185" y="1"/>
                    <a:pt x="178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18"/>
            <p:cNvSpPr/>
            <p:nvPr/>
          </p:nvSpPr>
          <p:spPr>
            <a:xfrm>
              <a:off x="3157475" y="3708050"/>
              <a:ext cx="186750" cy="681750"/>
            </a:xfrm>
            <a:custGeom>
              <a:avLst/>
              <a:gdLst/>
              <a:ahLst/>
              <a:cxnLst/>
              <a:rect l="l" t="t" r="r" b="b"/>
              <a:pathLst>
                <a:path w="7470" h="27270" extrusionOk="0">
                  <a:moveTo>
                    <a:pt x="5138" y="1"/>
                  </a:moveTo>
                  <a:cubicBezTo>
                    <a:pt x="2682" y="2733"/>
                    <a:pt x="1053" y="6442"/>
                    <a:pt x="527" y="10352"/>
                  </a:cubicBezTo>
                  <a:cubicBezTo>
                    <a:pt x="1" y="14287"/>
                    <a:pt x="928" y="18547"/>
                    <a:pt x="2006" y="22607"/>
                  </a:cubicBezTo>
                  <a:cubicBezTo>
                    <a:pt x="2432" y="24161"/>
                    <a:pt x="2858" y="25690"/>
                    <a:pt x="3234" y="27144"/>
                  </a:cubicBezTo>
                  <a:cubicBezTo>
                    <a:pt x="3722" y="27219"/>
                    <a:pt x="4061" y="27269"/>
                    <a:pt x="4396" y="27269"/>
                  </a:cubicBezTo>
                  <a:cubicBezTo>
                    <a:pt x="4731" y="27269"/>
                    <a:pt x="5063" y="27219"/>
                    <a:pt x="5539" y="27094"/>
                  </a:cubicBezTo>
                  <a:cubicBezTo>
                    <a:pt x="5564" y="25665"/>
                    <a:pt x="5615" y="24236"/>
                    <a:pt x="5665" y="22808"/>
                  </a:cubicBezTo>
                  <a:cubicBezTo>
                    <a:pt x="5890" y="16818"/>
                    <a:pt x="6417" y="10828"/>
                    <a:pt x="7269" y="4913"/>
                  </a:cubicBezTo>
                  <a:cubicBezTo>
                    <a:pt x="7469" y="3560"/>
                    <a:pt x="7068" y="2181"/>
                    <a:pt x="6241" y="1229"/>
                  </a:cubicBezTo>
                  <a:lnTo>
                    <a:pt x="51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18"/>
            <p:cNvSpPr/>
            <p:nvPr/>
          </p:nvSpPr>
          <p:spPr>
            <a:xfrm>
              <a:off x="3237675" y="3728850"/>
              <a:ext cx="34925" cy="133650"/>
            </a:xfrm>
            <a:custGeom>
              <a:avLst/>
              <a:gdLst/>
              <a:ahLst/>
              <a:cxnLst/>
              <a:rect l="l" t="t" r="r" b="b"/>
              <a:pathLst>
                <a:path w="1397" h="5346" extrusionOk="0">
                  <a:moveTo>
                    <a:pt x="230" y="0"/>
                  </a:moveTo>
                  <a:cubicBezTo>
                    <a:pt x="181" y="0"/>
                    <a:pt x="136" y="53"/>
                    <a:pt x="126" y="171"/>
                  </a:cubicBezTo>
                  <a:cubicBezTo>
                    <a:pt x="1" y="1926"/>
                    <a:pt x="251" y="3580"/>
                    <a:pt x="878" y="5209"/>
                  </a:cubicBezTo>
                  <a:cubicBezTo>
                    <a:pt x="918" y="5306"/>
                    <a:pt x="990" y="5345"/>
                    <a:pt x="1065" y="5345"/>
                  </a:cubicBezTo>
                  <a:cubicBezTo>
                    <a:pt x="1223" y="5345"/>
                    <a:pt x="1397" y="5170"/>
                    <a:pt x="1329" y="4983"/>
                  </a:cubicBezTo>
                  <a:cubicBezTo>
                    <a:pt x="727" y="3429"/>
                    <a:pt x="251" y="1951"/>
                    <a:pt x="377" y="322"/>
                  </a:cubicBezTo>
                  <a:cubicBezTo>
                    <a:pt x="392" y="124"/>
                    <a:pt x="306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18"/>
            <p:cNvSpPr/>
            <p:nvPr/>
          </p:nvSpPr>
          <p:spPr>
            <a:xfrm>
              <a:off x="3219450" y="3827750"/>
              <a:ext cx="21475" cy="57175"/>
            </a:xfrm>
            <a:custGeom>
              <a:avLst/>
              <a:gdLst/>
              <a:ahLst/>
              <a:cxnLst/>
              <a:rect l="l" t="t" r="r" b="b"/>
              <a:pathLst>
                <a:path w="859" h="2287" extrusionOk="0">
                  <a:moveTo>
                    <a:pt x="149" y="1"/>
                  </a:moveTo>
                  <a:cubicBezTo>
                    <a:pt x="71" y="1"/>
                    <a:pt x="0" y="96"/>
                    <a:pt x="28" y="275"/>
                  </a:cubicBezTo>
                  <a:lnTo>
                    <a:pt x="354" y="2105"/>
                  </a:lnTo>
                  <a:cubicBezTo>
                    <a:pt x="375" y="2231"/>
                    <a:pt x="470" y="2287"/>
                    <a:pt x="571" y="2287"/>
                  </a:cubicBezTo>
                  <a:cubicBezTo>
                    <a:pt x="710" y="2287"/>
                    <a:pt x="859" y="2180"/>
                    <a:pt x="830" y="2005"/>
                  </a:cubicBezTo>
                  <a:lnTo>
                    <a:pt x="304" y="200"/>
                  </a:lnTo>
                  <a:cubicBezTo>
                    <a:pt x="281" y="65"/>
                    <a:pt x="213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18"/>
            <p:cNvSpPr/>
            <p:nvPr/>
          </p:nvSpPr>
          <p:spPr>
            <a:xfrm>
              <a:off x="3237050" y="4385375"/>
              <a:ext cx="105300" cy="100900"/>
            </a:xfrm>
            <a:custGeom>
              <a:avLst/>
              <a:gdLst/>
              <a:ahLst/>
              <a:cxnLst/>
              <a:rect l="l" t="t" r="r" b="b"/>
              <a:pathLst>
                <a:path w="4212" h="4036" extrusionOk="0">
                  <a:moveTo>
                    <a:pt x="2356" y="1"/>
                  </a:moveTo>
                  <a:lnTo>
                    <a:pt x="51" y="51"/>
                  </a:lnTo>
                  <a:lnTo>
                    <a:pt x="1" y="301"/>
                  </a:lnTo>
                  <a:cubicBezTo>
                    <a:pt x="828" y="1880"/>
                    <a:pt x="2331" y="3710"/>
                    <a:pt x="4211" y="4036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18"/>
            <p:cNvSpPr/>
            <p:nvPr/>
          </p:nvSpPr>
          <p:spPr>
            <a:xfrm>
              <a:off x="3225150" y="4392900"/>
              <a:ext cx="164800" cy="146000"/>
            </a:xfrm>
            <a:custGeom>
              <a:avLst/>
              <a:gdLst/>
              <a:ahLst/>
              <a:cxnLst/>
              <a:rect l="l" t="t" r="r" b="b"/>
              <a:pathLst>
                <a:path w="6592" h="5840" extrusionOk="0">
                  <a:moveTo>
                    <a:pt x="477" y="0"/>
                  </a:moveTo>
                  <a:lnTo>
                    <a:pt x="50" y="1855"/>
                  </a:lnTo>
                  <a:cubicBezTo>
                    <a:pt x="0" y="2056"/>
                    <a:pt x="25" y="2206"/>
                    <a:pt x="76" y="2356"/>
                  </a:cubicBezTo>
                  <a:lnTo>
                    <a:pt x="527" y="5840"/>
                  </a:lnTo>
                  <a:lnTo>
                    <a:pt x="852" y="5840"/>
                  </a:lnTo>
                  <a:lnTo>
                    <a:pt x="1003" y="2958"/>
                  </a:lnTo>
                  <a:cubicBezTo>
                    <a:pt x="1028" y="2958"/>
                    <a:pt x="1053" y="2983"/>
                    <a:pt x="1078" y="2983"/>
                  </a:cubicBezTo>
                  <a:cubicBezTo>
                    <a:pt x="2381" y="3434"/>
                    <a:pt x="2306" y="5113"/>
                    <a:pt x="3309" y="5840"/>
                  </a:cubicBezTo>
                  <a:lnTo>
                    <a:pt x="6592" y="5840"/>
                  </a:lnTo>
                  <a:cubicBezTo>
                    <a:pt x="6391" y="5614"/>
                    <a:pt x="6015" y="5339"/>
                    <a:pt x="5865" y="5188"/>
                  </a:cubicBezTo>
                  <a:cubicBezTo>
                    <a:pt x="5690" y="4988"/>
                    <a:pt x="5489" y="4787"/>
                    <a:pt x="5289" y="4587"/>
                  </a:cubicBezTo>
                  <a:cubicBezTo>
                    <a:pt x="5038" y="4336"/>
                    <a:pt x="4837" y="4061"/>
                    <a:pt x="4687" y="3735"/>
                  </a:cubicBezTo>
                  <a:cubicBezTo>
                    <a:pt x="2807" y="3409"/>
                    <a:pt x="1304" y="1579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18"/>
            <p:cNvSpPr/>
            <p:nvPr/>
          </p:nvSpPr>
          <p:spPr>
            <a:xfrm>
              <a:off x="3240800" y="4366575"/>
              <a:ext cx="47025" cy="8175"/>
            </a:xfrm>
            <a:custGeom>
              <a:avLst/>
              <a:gdLst/>
              <a:ahLst/>
              <a:cxnLst/>
              <a:rect l="l" t="t" r="r" b="b"/>
              <a:pathLst>
                <a:path w="1881" h="327" extrusionOk="0">
                  <a:moveTo>
                    <a:pt x="176" y="1"/>
                  </a:moveTo>
                  <a:cubicBezTo>
                    <a:pt x="1" y="1"/>
                    <a:pt x="1" y="276"/>
                    <a:pt x="176" y="276"/>
                  </a:cubicBezTo>
                  <a:cubicBezTo>
                    <a:pt x="703" y="301"/>
                    <a:pt x="1204" y="301"/>
                    <a:pt x="1705" y="327"/>
                  </a:cubicBezTo>
                  <a:cubicBezTo>
                    <a:pt x="1881" y="327"/>
                    <a:pt x="1881" y="51"/>
                    <a:pt x="1705" y="51"/>
                  </a:cubicBezTo>
                  <a:cubicBezTo>
                    <a:pt x="1204" y="26"/>
                    <a:pt x="703" y="26"/>
                    <a:pt x="176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18"/>
            <p:cNvSpPr/>
            <p:nvPr/>
          </p:nvSpPr>
          <p:spPr>
            <a:xfrm>
              <a:off x="3179400" y="2644775"/>
              <a:ext cx="317075" cy="570200"/>
            </a:xfrm>
            <a:custGeom>
              <a:avLst/>
              <a:gdLst/>
              <a:ahLst/>
              <a:cxnLst/>
              <a:rect l="l" t="t" r="r" b="b"/>
              <a:pathLst>
                <a:path w="12683" h="22808" extrusionOk="0">
                  <a:moveTo>
                    <a:pt x="6843" y="0"/>
                  </a:moveTo>
                  <a:cubicBezTo>
                    <a:pt x="7369" y="2105"/>
                    <a:pt x="7720" y="4461"/>
                    <a:pt x="7043" y="5589"/>
                  </a:cubicBezTo>
                  <a:cubicBezTo>
                    <a:pt x="5013" y="9123"/>
                    <a:pt x="1" y="17168"/>
                    <a:pt x="76" y="18396"/>
                  </a:cubicBezTo>
                  <a:cubicBezTo>
                    <a:pt x="1379" y="19374"/>
                    <a:pt x="2808" y="20201"/>
                    <a:pt x="4312" y="20903"/>
                  </a:cubicBezTo>
                  <a:cubicBezTo>
                    <a:pt x="7018" y="21830"/>
                    <a:pt x="9800" y="22482"/>
                    <a:pt x="12683" y="22807"/>
                  </a:cubicBezTo>
                  <a:cubicBezTo>
                    <a:pt x="8146" y="18597"/>
                    <a:pt x="5740" y="11654"/>
                    <a:pt x="8146" y="5639"/>
                  </a:cubicBezTo>
                  <a:lnTo>
                    <a:pt x="8146" y="5639"/>
                  </a:lnTo>
                  <a:cubicBezTo>
                    <a:pt x="9048" y="6241"/>
                    <a:pt x="9976" y="6241"/>
                    <a:pt x="10878" y="6241"/>
                  </a:cubicBezTo>
                  <a:cubicBezTo>
                    <a:pt x="9073" y="4436"/>
                    <a:pt x="7921" y="2231"/>
                    <a:pt x="68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18"/>
            <p:cNvSpPr/>
            <p:nvPr/>
          </p:nvSpPr>
          <p:spPr>
            <a:xfrm>
              <a:off x="3398575" y="2343100"/>
              <a:ext cx="164525" cy="75600"/>
            </a:xfrm>
            <a:custGeom>
              <a:avLst/>
              <a:gdLst/>
              <a:ahLst/>
              <a:cxnLst/>
              <a:rect l="l" t="t" r="r" b="b"/>
              <a:pathLst>
                <a:path w="6581" h="3024" extrusionOk="0">
                  <a:moveTo>
                    <a:pt x="128" y="1"/>
                  </a:moveTo>
                  <a:cubicBezTo>
                    <a:pt x="29" y="1"/>
                    <a:pt x="0" y="116"/>
                    <a:pt x="131" y="263"/>
                  </a:cubicBezTo>
                  <a:cubicBezTo>
                    <a:pt x="1259" y="1491"/>
                    <a:pt x="2687" y="2443"/>
                    <a:pt x="4291" y="2869"/>
                  </a:cubicBezTo>
                  <a:cubicBezTo>
                    <a:pt x="4592" y="2955"/>
                    <a:pt x="4958" y="3023"/>
                    <a:pt x="5307" y="3023"/>
                  </a:cubicBezTo>
                  <a:cubicBezTo>
                    <a:pt x="5975" y="3023"/>
                    <a:pt x="6580" y="2773"/>
                    <a:pt x="6547" y="1917"/>
                  </a:cubicBezTo>
                  <a:cubicBezTo>
                    <a:pt x="6534" y="1763"/>
                    <a:pt x="6443" y="1682"/>
                    <a:pt x="6361" y="1682"/>
                  </a:cubicBezTo>
                  <a:cubicBezTo>
                    <a:pt x="6281" y="1682"/>
                    <a:pt x="6209" y="1757"/>
                    <a:pt x="6221" y="1917"/>
                  </a:cubicBezTo>
                  <a:cubicBezTo>
                    <a:pt x="6245" y="2385"/>
                    <a:pt x="5928" y="2549"/>
                    <a:pt x="5473" y="2549"/>
                  </a:cubicBezTo>
                  <a:cubicBezTo>
                    <a:pt x="4467" y="2549"/>
                    <a:pt x="2785" y="1745"/>
                    <a:pt x="2612" y="1641"/>
                  </a:cubicBezTo>
                  <a:cubicBezTo>
                    <a:pt x="1810" y="1190"/>
                    <a:pt x="958" y="789"/>
                    <a:pt x="332" y="112"/>
                  </a:cubicBezTo>
                  <a:cubicBezTo>
                    <a:pt x="253" y="34"/>
                    <a:pt x="180" y="1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18"/>
            <p:cNvSpPr/>
            <p:nvPr/>
          </p:nvSpPr>
          <p:spPr>
            <a:xfrm>
              <a:off x="3209200" y="3085425"/>
              <a:ext cx="519775" cy="134825"/>
            </a:xfrm>
            <a:custGeom>
              <a:avLst/>
              <a:gdLst/>
              <a:ahLst/>
              <a:cxnLst/>
              <a:rect l="l" t="t" r="r" b="b"/>
              <a:pathLst>
                <a:path w="20791" h="5393" extrusionOk="0">
                  <a:moveTo>
                    <a:pt x="336" y="0"/>
                  </a:moveTo>
                  <a:cubicBezTo>
                    <a:pt x="140" y="0"/>
                    <a:pt x="0" y="304"/>
                    <a:pt x="187" y="470"/>
                  </a:cubicBezTo>
                  <a:cubicBezTo>
                    <a:pt x="4359" y="3686"/>
                    <a:pt x="9501" y="5392"/>
                    <a:pt x="14694" y="5392"/>
                  </a:cubicBezTo>
                  <a:cubicBezTo>
                    <a:pt x="16583" y="5392"/>
                    <a:pt x="18479" y="5166"/>
                    <a:pt x="20338" y="4705"/>
                  </a:cubicBezTo>
                  <a:cubicBezTo>
                    <a:pt x="20603" y="4639"/>
                    <a:pt x="20790" y="4417"/>
                    <a:pt x="20607" y="4417"/>
                  </a:cubicBezTo>
                  <a:cubicBezTo>
                    <a:pt x="20583" y="4417"/>
                    <a:pt x="20552" y="4421"/>
                    <a:pt x="20513" y="4429"/>
                  </a:cubicBezTo>
                  <a:cubicBezTo>
                    <a:pt x="18784" y="4854"/>
                    <a:pt x="17006" y="5059"/>
                    <a:pt x="15223" y="5059"/>
                  </a:cubicBezTo>
                  <a:cubicBezTo>
                    <a:pt x="9950" y="5059"/>
                    <a:pt x="4640" y="3265"/>
                    <a:pt x="463" y="43"/>
                  </a:cubicBezTo>
                  <a:cubicBezTo>
                    <a:pt x="420" y="13"/>
                    <a:pt x="377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18"/>
            <p:cNvSpPr/>
            <p:nvPr/>
          </p:nvSpPr>
          <p:spPr>
            <a:xfrm>
              <a:off x="2829150" y="2554550"/>
              <a:ext cx="462425" cy="790400"/>
            </a:xfrm>
            <a:custGeom>
              <a:avLst/>
              <a:gdLst/>
              <a:ahLst/>
              <a:cxnLst/>
              <a:rect l="l" t="t" r="r" b="b"/>
              <a:pathLst>
                <a:path w="18497" h="31616" extrusionOk="0">
                  <a:moveTo>
                    <a:pt x="14362" y="0"/>
                  </a:moveTo>
                  <a:cubicBezTo>
                    <a:pt x="13535" y="2080"/>
                    <a:pt x="12632" y="4110"/>
                    <a:pt x="11630" y="6115"/>
                  </a:cubicBezTo>
                  <a:cubicBezTo>
                    <a:pt x="8246" y="8722"/>
                    <a:pt x="4763" y="19750"/>
                    <a:pt x="3459" y="22958"/>
                  </a:cubicBezTo>
                  <a:cubicBezTo>
                    <a:pt x="3209" y="23033"/>
                    <a:pt x="2983" y="23183"/>
                    <a:pt x="2783" y="23359"/>
                  </a:cubicBezTo>
                  <a:cubicBezTo>
                    <a:pt x="2482" y="23659"/>
                    <a:pt x="2281" y="24085"/>
                    <a:pt x="2156" y="24537"/>
                  </a:cubicBezTo>
                  <a:cubicBezTo>
                    <a:pt x="2081" y="24837"/>
                    <a:pt x="2031" y="25138"/>
                    <a:pt x="1905" y="25414"/>
                  </a:cubicBezTo>
                  <a:cubicBezTo>
                    <a:pt x="1730" y="25790"/>
                    <a:pt x="1379" y="25990"/>
                    <a:pt x="1028" y="26141"/>
                  </a:cubicBezTo>
                  <a:cubicBezTo>
                    <a:pt x="677" y="26291"/>
                    <a:pt x="326" y="26391"/>
                    <a:pt x="1" y="26617"/>
                  </a:cubicBezTo>
                  <a:cubicBezTo>
                    <a:pt x="51" y="26792"/>
                    <a:pt x="126" y="26867"/>
                    <a:pt x="276" y="26943"/>
                  </a:cubicBezTo>
                  <a:cubicBezTo>
                    <a:pt x="402" y="27018"/>
                    <a:pt x="552" y="27018"/>
                    <a:pt x="727" y="27043"/>
                  </a:cubicBezTo>
                  <a:cubicBezTo>
                    <a:pt x="774" y="27045"/>
                    <a:pt x="821" y="27047"/>
                    <a:pt x="868" y="27047"/>
                  </a:cubicBezTo>
                  <a:cubicBezTo>
                    <a:pt x="1301" y="27047"/>
                    <a:pt x="1747" y="26941"/>
                    <a:pt x="2131" y="26692"/>
                  </a:cubicBezTo>
                  <a:cubicBezTo>
                    <a:pt x="2131" y="26717"/>
                    <a:pt x="2131" y="26742"/>
                    <a:pt x="2131" y="26767"/>
                  </a:cubicBezTo>
                  <a:cubicBezTo>
                    <a:pt x="1930" y="27820"/>
                    <a:pt x="1655" y="28872"/>
                    <a:pt x="1329" y="29900"/>
                  </a:cubicBezTo>
                  <a:cubicBezTo>
                    <a:pt x="1229" y="30176"/>
                    <a:pt x="1128" y="30451"/>
                    <a:pt x="1128" y="30752"/>
                  </a:cubicBezTo>
                  <a:cubicBezTo>
                    <a:pt x="1175" y="30772"/>
                    <a:pt x="1224" y="30782"/>
                    <a:pt x="1273" y="30782"/>
                  </a:cubicBezTo>
                  <a:cubicBezTo>
                    <a:pt x="1408" y="30782"/>
                    <a:pt x="1545" y="30712"/>
                    <a:pt x="1655" y="30602"/>
                  </a:cubicBezTo>
                  <a:cubicBezTo>
                    <a:pt x="1780" y="30426"/>
                    <a:pt x="1880" y="30226"/>
                    <a:pt x="1956" y="30025"/>
                  </a:cubicBezTo>
                  <a:cubicBezTo>
                    <a:pt x="2306" y="29198"/>
                    <a:pt x="2632" y="28371"/>
                    <a:pt x="2858" y="27494"/>
                  </a:cubicBezTo>
                  <a:cubicBezTo>
                    <a:pt x="2908" y="27519"/>
                    <a:pt x="2958" y="27544"/>
                    <a:pt x="3008" y="27569"/>
                  </a:cubicBezTo>
                  <a:cubicBezTo>
                    <a:pt x="2908" y="28622"/>
                    <a:pt x="2732" y="29674"/>
                    <a:pt x="2507" y="30702"/>
                  </a:cubicBezTo>
                  <a:cubicBezTo>
                    <a:pt x="2457" y="31003"/>
                    <a:pt x="2382" y="31304"/>
                    <a:pt x="2407" y="31604"/>
                  </a:cubicBezTo>
                  <a:cubicBezTo>
                    <a:pt x="2433" y="31612"/>
                    <a:pt x="2460" y="31615"/>
                    <a:pt x="2488" y="31615"/>
                  </a:cubicBezTo>
                  <a:cubicBezTo>
                    <a:pt x="2641" y="31615"/>
                    <a:pt x="2802" y="31503"/>
                    <a:pt x="2908" y="31354"/>
                  </a:cubicBezTo>
                  <a:cubicBezTo>
                    <a:pt x="3033" y="31178"/>
                    <a:pt x="3083" y="30978"/>
                    <a:pt x="3159" y="30777"/>
                  </a:cubicBezTo>
                  <a:cubicBezTo>
                    <a:pt x="3434" y="29800"/>
                    <a:pt x="3735" y="28797"/>
                    <a:pt x="3860" y="27770"/>
                  </a:cubicBezTo>
                  <a:cubicBezTo>
                    <a:pt x="3936" y="27795"/>
                    <a:pt x="4011" y="27795"/>
                    <a:pt x="4086" y="27795"/>
                  </a:cubicBezTo>
                  <a:cubicBezTo>
                    <a:pt x="4111" y="28697"/>
                    <a:pt x="4111" y="29574"/>
                    <a:pt x="4061" y="30451"/>
                  </a:cubicBezTo>
                  <a:cubicBezTo>
                    <a:pt x="4061" y="30752"/>
                    <a:pt x="4036" y="31053"/>
                    <a:pt x="4111" y="31354"/>
                  </a:cubicBezTo>
                  <a:cubicBezTo>
                    <a:pt x="4286" y="31354"/>
                    <a:pt x="4462" y="31203"/>
                    <a:pt x="4562" y="31003"/>
                  </a:cubicBezTo>
                  <a:cubicBezTo>
                    <a:pt x="4662" y="30827"/>
                    <a:pt x="4687" y="30602"/>
                    <a:pt x="4712" y="30376"/>
                  </a:cubicBezTo>
                  <a:cubicBezTo>
                    <a:pt x="4813" y="29499"/>
                    <a:pt x="4938" y="28597"/>
                    <a:pt x="4938" y="27720"/>
                  </a:cubicBezTo>
                  <a:cubicBezTo>
                    <a:pt x="4988" y="27695"/>
                    <a:pt x="5038" y="27669"/>
                    <a:pt x="5088" y="27669"/>
                  </a:cubicBezTo>
                  <a:cubicBezTo>
                    <a:pt x="5113" y="28271"/>
                    <a:pt x="5113" y="28898"/>
                    <a:pt x="5063" y="29524"/>
                  </a:cubicBezTo>
                  <a:cubicBezTo>
                    <a:pt x="5063" y="29825"/>
                    <a:pt x="5038" y="30126"/>
                    <a:pt x="5113" y="30401"/>
                  </a:cubicBezTo>
                  <a:cubicBezTo>
                    <a:pt x="5125" y="30403"/>
                    <a:pt x="5136" y="30404"/>
                    <a:pt x="5147" y="30404"/>
                  </a:cubicBezTo>
                  <a:cubicBezTo>
                    <a:pt x="5311" y="30404"/>
                    <a:pt x="5471" y="30240"/>
                    <a:pt x="5565" y="30075"/>
                  </a:cubicBezTo>
                  <a:cubicBezTo>
                    <a:pt x="5665" y="29875"/>
                    <a:pt x="5690" y="29649"/>
                    <a:pt x="5715" y="29424"/>
                  </a:cubicBezTo>
                  <a:cubicBezTo>
                    <a:pt x="5840" y="28522"/>
                    <a:pt x="5941" y="27594"/>
                    <a:pt x="5941" y="26692"/>
                  </a:cubicBezTo>
                  <a:cubicBezTo>
                    <a:pt x="6016" y="26291"/>
                    <a:pt x="6016" y="25815"/>
                    <a:pt x="5991" y="25389"/>
                  </a:cubicBezTo>
                  <a:cubicBezTo>
                    <a:pt x="5966" y="24812"/>
                    <a:pt x="5941" y="24211"/>
                    <a:pt x="5915" y="23634"/>
                  </a:cubicBezTo>
                  <a:cubicBezTo>
                    <a:pt x="5915" y="23584"/>
                    <a:pt x="5915" y="23509"/>
                    <a:pt x="5890" y="23459"/>
                  </a:cubicBezTo>
                  <a:cubicBezTo>
                    <a:pt x="5941" y="23384"/>
                    <a:pt x="6016" y="23309"/>
                    <a:pt x="6041" y="23233"/>
                  </a:cubicBezTo>
                  <a:cubicBezTo>
                    <a:pt x="7946" y="20050"/>
                    <a:pt x="13961" y="12181"/>
                    <a:pt x="14913" y="8922"/>
                  </a:cubicBezTo>
                  <a:cubicBezTo>
                    <a:pt x="16166" y="7143"/>
                    <a:pt x="17344" y="5364"/>
                    <a:pt x="18497" y="3534"/>
                  </a:cubicBezTo>
                  <a:cubicBezTo>
                    <a:pt x="17043" y="2632"/>
                    <a:pt x="15690" y="1253"/>
                    <a:pt x="1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18"/>
            <p:cNvSpPr/>
            <p:nvPr/>
          </p:nvSpPr>
          <p:spPr>
            <a:xfrm>
              <a:off x="2889300" y="3149900"/>
              <a:ext cx="51400" cy="65700"/>
            </a:xfrm>
            <a:custGeom>
              <a:avLst/>
              <a:gdLst/>
              <a:ahLst/>
              <a:cxnLst/>
              <a:rect l="l" t="t" r="r" b="b"/>
              <a:pathLst>
                <a:path w="2056" h="2628" extrusionOk="0">
                  <a:moveTo>
                    <a:pt x="1839" y="1"/>
                  </a:moveTo>
                  <a:cubicBezTo>
                    <a:pt x="1804" y="1"/>
                    <a:pt x="1773" y="42"/>
                    <a:pt x="1755" y="96"/>
                  </a:cubicBezTo>
                  <a:cubicBezTo>
                    <a:pt x="1755" y="221"/>
                    <a:pt x="1780" y="347"/>
                    <a:pt x="1805" y="497"/>
                  </a:cubicBezTo>
                  <a:cubicBezTo>
                    <a:pt x="1805" y="622"/>
                    <a:pt x="1805" y="748"/>
                    <a:pt x="1780" y="873"/>
                  </a:cubicBezTo>
                  <a:cubicBezTo>
                    <a:pt x="1730" y="1124"/>
                    <a:pt x="1630" y="1399"/>
                    <a:pt x="1479" y="1600"/>
                  </a:cubicBezTo>
                  <a:cubicBezTo>
                    <a:pt x="1129" y="2101"/>
                    <a:pt x="502" y="2226"/>
                    <a:pt x="26" y="2552"/>
                  </a:cubicBezTo>
                  <a:cubicBezTo>
                    <a:pt x="1" y="2577"/>
                    <a:pt x="26" y="2627"/>
                    <a:pt x="51" y="2627"/>
                  </a:cubicBezTo>
                  <a:cubicBezTo>
                    <a:pt x="377" y="2552"/>
                    <a:pt x="702" y="2402"/>
                    <a:pt x="1003" y="2251"/>
                  </a:cubicBezTo>
                  <a:cubicBezTo>
                    <a:pt x="1279" y="2101"/>
                    <a:pt x="1504" y="1951"/>
                    <a:pt x="1705" y="1675"/>
                  </a:cubicBezTo>
                  <a:cubicBezTo>
                    <a:pt x="1855" y="1449"/>
                    <a:pt x="1956" y="1174"/>
                    <a:pt x="2006" y="873"/>
                  </a:cubicBezTo>
                  <a:cubicBezTo>
                    <a:pt x="2031" y="597"/>
                    <a:pt x="2056" y="246"/>
                    <a:pt x="1880" y="21"/>
                  </a:cubicBezTo>
                  <a:cubicBezTo>
                    <a:pt x="1866" y="7"/>
                    <a:pt x="1852" y="1"/>
                    <a:pt x="1839" y="1"/>
                  </a:cubicBezTo>
                  <a:close/>
                </a:path>
              </a:pathLst>
            </a:custGeom>
            <a:solidFill>
              <a:srgbClr val="E08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18"/>
            <p:cNvSpPr/>
            <p:nvPr/>
          </p:nvSpPr>
          <p:spPr>
            <a:xfrm>
              <a:off x="2937550" y="3188625"/>
              <a:ext cx="15075" cy="22125"/>
            </a:xfrm>
            <a:custGeom>
              <a:avLst/>
              <a:gdLst/>
              <a:ahLst/>
              <a:cxnLst/>
              <a:rect l="l" t="t" r="r" b="b"/>
              <a:pathLst>
                <a:path w="603" h="885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26" y="101"/>
                    <a:pt x="26" y="151"/>
                  </a:cubicBezTo>
                  <a:cubicBezTo>
                    <a:pt x="26" y="201"/>
                    <a:pt x="51" y="251"/>
                    <a:pt x="51" y="276"/>
                  </a:cubicBezTo>
                  <a:cubicBezTo>
                    <a:pt x="76" y="377"/>
                    <a:pt x="126" y="452"/>
                    <a:pt x="176" y="527"/>
                  </a:cubicBezTo>
                  <a:cubicBezTo>
                    <a:pt x="201" y="602"/>
                    <a:pt x="251" y="677"/>
                    <a:pt x="326" y="753"/>
                  </a:cubicBezTo>
                  <a:cubicBezTo>
                    <a:pt x="351" y="778"/>
                    <a:pt x="376" y="803"/>
                    <a:pt x="427" y="828"/>
                  </a:cubicBezTo>
                  <a:cubicBezTo>
                    <a:pt x="447" y="848"/>
                    <a:pt x="467" y="885"/>
                    <a:pt x="501" y="885"/>
                  </a:cubicBezTo>
                  <a:cubicBezTo>
                    <a:pt x="509" y="885"/>
                    <a:pt x="517" y="883"/>
                    <a:pt x="527" y="878"/>
                  </a:cubicBezTo>
                  <a:cubicBezTo>
                    <a:pt x="577" y="878"/>
                    <a:pt x="602" y="853"/>
                    <a:pt x="577" y="803"/>
                  </a:cubicBezTo>
                  <a:cubicBezTo>
                    <a:pt x="577" y="753"/>
                    <a:pt x="527" y="728"/>
                    <a:pt x="502" y="702"/>
                  </a:cubicBezTo>
                  <a:cubicBezTo>
                    <a:pt x="477" y="677"/>
                    <a:pt x="452" y="652"/>
                    <a:pt x="427" y="627"/>
                  </a:cubicBezTo>
                  <a:cubicBezTo>
                    <a:pt x="376" y="552"/>
                    <a:pt x="326" y="502"/>
                    <a:pt x="276" y="427"/>
                  </a:cubicBezTo>
                  <a:cubicBezTo>
                    <a:pt x="251" y="377"/>
                    <a:pt x="201" y="301"/>
                    <a:pt x="176" y="226"/>
                  </a:cubicBezTo>
                  <a:cubicBezTo>
                    <a:pt x="151" y="176"/>
                    <a:pt x="151" y="151"/>
                    <a:pt x="126" y="101"/>
                  </a:cubicBezTo>
                  <a:cubicBezTo>
                    <a:pt x="126" y="51"/>
                    <a:pt x="101" y="26"/>
                    <a:pt x="76" y="1"/>
                  </a:cubicBezTo>
                  <a:close/>
                </a:path>
              </a:pathLst>
            </a:custGeom>
            <a:solidFill>
              <a:srgbClr val="E08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18"/>
            <p:cNvSpPr/>
            <p:nvPr/>
          </p:nvSpPr>
          <p:spPr>
            <a:xfrm>
              <a:off x="3194450" y="2545775"/>
              <a:ext cx="104200" cy="83625"/>
            </a:xfrm>
            <a:custGeom>
              <a:avLst/>
              <a:gdLst/>
              <a:ahLst/>
              <a:cxnLst/>
              <a:rect l="l" t="t" r="r" b="b"/>
              <a:pathLst>
                <a:path w="4168" h="3345" extrusionOk="0">
                  <a:moveTo>
                    <a:pt x="50" y="0"/>
                  </a:moveTo>
                  <a:cubicBezTo>
                    <a:pt x="25" y="0"/>
                    <a:pt x="25" y="0"/>
                    <a:pt x="25" y="25"/>
                  </a:cubicBezTo>
                  <a:cubicBezTo>
                    <a:pt x="0" y="201"/>
                    <a:pt x="176" y="401"/>
                    <a:pt x="276" y="527"/>
                  </a:cubicBezTo>
                  <a:cubicBezTo>
                    <a:pt x="401" y="702"/>
                    <a:pt x="552" y="877"/>
                    <a:pt x="702" y="1053"/>
                  </a:cubicBezTo>
                  <a:cubicBezTo>
                    <a:pt x="1003" y="1379"/>
                    <a:pt x="1329" y="1705"/>
                    <a:pt x="1679" y="1980"/>
                  </a:cubicBezTo>
                  <a:cubicBezTo>
                    <a:pt x="2356" y="2532"/>
                    <a:pt x="3108" y="3033"/>
                    <a:pt x="3910" y="3334"/>
                  </a:cubicBezTo>
                  <a:cubicBezTo>
                    <a:pt x="3925" y="3341"/>
                    <a:pt x="3941" y="3345"/>
                    <a:pt x="3955" y="3345"/>
                  </a:cubicBezTo>
                  <a:cubicBezTo>
                    <a:pt x="4083" y="3345"/>
                    <a:pt x="4168" y="3075"/>
                    <a:pt x="4010" y="3008"/>
                  </a:cubicBezTo>
                  <a:cubicBezTo>
                    <a:pt x="3258" y="2632"/>
                    <a:pt x="2532" y="2231"/>
                    <a:pt x="1855" y="1679"/>
                  </a:cubicBezTo>
                  <a:cubicBezTo>
                    <a:pt x="1529" y="1404"/>
                    <a:pt x="1203" y="1128"/>
                    <a:pt x="903" y="802"/>
                  </a:cubicBezTo>
                  <a:cubicBezTo>
                    <a:pt x="752" y="652"/>
                    <a:pt x="602" y="502"/>
                    <a:pt x="451" y="326"/>
                  </a:cubicBezTo>
                  <a:cubicBezTo>
                    <a:pt x="326" y="226"/>
                    <a:pt x="201" y="0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18"/>
            <p:cNvSpPr/>
            <p:nvPr/>
          </p:nvSpPr>
          <p:spPr>
            <a:xfrm>
              <a:off x="3340475" y="1907900"/>
              <a:ext cx="330825" cy="485800"/>
            </a:xfrm>
            <a:custGeom>
              <a:avLst/>
              <a:gdLst/>
              <a:ahLst/>
              <a:cxnLst/>
              <a:rect l="l" t="t" r="r" b="b"/>
              <a:pathLst>
                <a:path w="13233" h="19432" extrusionOk="0">
                  <a:moveTo>
                    <a:pt x="8922" y="1"/>
                  </a:moveTo>
                  <a:cubicBezTo>
                    <a:pt x="8922" y="1"/>
                    <a:pt x="8921" y="1"/>
                    <a:pt x="8921" y="1"/>
                  </a:cubicBezTo>
                  <a:cubicBezTo>
                    <a:pt x="7310" y="2932"/>
                    <a:pt x="4532" y="6575"/>
                    <a:pt x="1215" y="6575"/>
                  </a:cubicBezTo>
                  <a:cubicBezTo>
                    <a:pt x="1127" y="6575"/>
                    <a:pt x="1040" y="6573"/>
                    <a:pt x="951" y="6568"/>
                  </a:cubicBezTo>
                  <a:cubicBezTo>
                    <a:pt x="940" y="6567"/>
                    <a:pt x="929" y="6567"/>
                    <a:pt x="918" y="6567"/>
                  </a:cubicBezTo>
                  <a:cubicBezTo>
                    <a:pt x="407" y="6567"/>
                    <a:pt x="0" y="7130"/>
                    <a:pt x="74" y="7645"/>
                  </a:cubicBezTo>
                  <a:cubicBezTo>
                    <a:pt x="174" y="8172"/>
                    <a:pt x="625" y="8573"/>
                    <a:pt x="1102" y="8748"/>
                  </a:cubicBezTo>
                  <a:cubicBezTo>
                    <a:pt x="1421" y="8860"/>
                    <a:pt x="1780" y="8880"/>
                    <a:pt x="2135" y="8880"/>
                  </a:cubicBezTo>
                  <a:cubicBezTo>
                    <a:pt x="2338" y="8880"/>
                    <a:pt x="2539" y="8874"/>
                    <a:pt x="2731" y="8874"/>
                  </a:cubicBezTo>
                  <a:cubicBezTo>
                    <a:pt x="3006" y="9400"/>
                    <a:pt x="3282" y="9926"/>
                    <a:pt x="3583" y="10427"/>
                  </a:cubicBezTo>
                  <a:cubicBezTo>
                    <a:pt x="3783" y="12332"/>
                    <a:pt x="4109" y="14588"/>
                    <a:pt x="2731" y="15791"/>
                  </a:cubicBezTo>
                  <a:cubicBezTo>
                    <a:pt x="2480" y="16042"/>
                    <a:pt x="2455" y="16443"/>
                    <a:pt x="2731" y="16693"/>
                  </a:cubicBezTo>
                  <a:cubicBezTo>
                    <a:pt x="3984" y="17921"/>
                    <a:pt x="5538" y="18849"/>
                    <a:pt x="7217" y="19375"/>
                  </a:cubicBezTo>
                  <a:cubicBezTo>
                    <a:pt x="7317" y="19412"/>
                    <a:pt x="7417" y="19431"/>
                    <a:pt x="7515" y="19431"/>
                  </a:cubicBezTo>
                  <a:cubicBezTo>
                    <a:pt x="7612" y="19431"/>
                    <a:pt x="7706" y="19412"/>
                    <a:pt x="7793" y="19375"/>
                  </a:cubicBezTo>
                  <a:cubicBezTo>
                    <a:pt x="8345" y="19124"/>
                    <a:pt x="8194" y="18523"/>
                    <a:pt x="7869" y="18172"/>
                  </a:cubicBezTo>
                  <a:cubicBezTo>
                    <a:pt x="7743" y="18021"/>
                    <a:pt x="7568" y="16844"/>
                    <a:pt x="7518" y="15440"/>
                  </a:cubicBezTo>
                  <a:cubicBezTo>
                    <a:pt x="7493" y="14864"/>
                    <a:pt x="7493" y="14262"/>
                    <a:pt x="7543" y="13661"/>
                  </a:cubicBezTo>
                  <a:cubicBezTo>
                    <a:pt x="7740" y="13692"/>
                    <a:pt x="7942" y="13710"/>
                    <a:pt x="8146" y="13710"/>
                  </a:cubicBezTo>
                  <a:cubicBezTo>
                    <a:pt x="8434" y="13710"/>
                    <a:pt x="8728" y="13673"/>
                    <a:pt x="9021" y="13585"/>
                  </a:cubicBezTo>
                  <a:cubicBezTo>
                    <a:pt x="13232" y="12307"/>
                    <a:pt x="12154" y="5415"/>
                    <a:pt x="10951" y="2407"/>
                  </a:cubicBezTo>
                  <a:cubicBezTo>
                    <a:pt x="10801" y="2082"/>
                    <a:pt x="10651" y="1781"/>
                    <a:pt x="10425" y="1480"/>
                  </a:cubicBezTo>
                  <a:cubicBezTo>
                    <a:pt x="10301" y="1306"/>
                    <a:pt x="8971" y="1"/>
                    <a:pt x="8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18"/>
            <p:cNvSpPr/>
            <p:nvPr/>
          </p:nvSpPr>
          <p:spPr>
            <a:xfrm>
              <a:off x="3473825" y="1984650"/>
              <a:ext cx="65675" cy="21600"/>
            </a:xfrm>
            <a:custGeom>
              <a:avLst/>
              <a:gdLst/>
              <a:ahLst/>
              <a:cxnLst/>
              <a:rect l="l" t="t" r="r" b="b"/>
              <a:pathLst>
                <a:path w="2627" h="864" extrusionOk="0">
                  <a:moveTo>
                    <a:pt x="1543" y="1"/>
                  </a:moveTo>
                  <a:cubicBezTo>
                    <a:pt x="1064" y="1"/>
                    <a:pt x="599" y="155"/>
                    <a:pt x="204" y="440"/>
                  </a:cubicBezTo>
                  <a:cubicBezTo>
                    <a:pt x="1" y="603"/>
                    <a:pt x="176" y="864"/>
                    <a:pt x="383" y="864"/>
                  </a:cubicBezTo>
                  <a:cubicBezTo>
                    <a:pt x="432" y="864"/>
                    <a:pt x="482" y="849"/>
                    <a:pt x="530" y="816"/>
                  </a:cubicBezTo>
                  <a:cubicBezTo>
                    <a:pt x="833" y="589"/>
                    <a:pt x="1182" y="480"/>
                    <a:pt x="1538" y="480"/>
                  </a:cubicBezTo>
                  <a:cubicBezTo>
                    <a:pt x="1771" y="480"/>
                    <a:pt x="2006" y="526"/>
                    <a:pt x="2234" y="616"/>
                  </a:cubicBezTo>
                  <a:cubicBezTo>
                    <a:pt x="2270" y="631"/>
                    <a:pt x="2303" y="637"/>
                    <a:pt x="2334" y="637"/>
                  </a:cubicBezTo>
                  <a:cubicBezTo>
                    <a:pt x="2559" y="637"/>
                    <a:pt x="2627" y="275"/>
                    <a:pt x="2384" y="164"/>
                  </a:cubicBezTo>
                  <a:cubicBezTo>
                    <a:pt x="2107" y="53"/>
                    <a:pt x="1823" y="1"/>
                    <a:pt x="1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18"/>
            <p:cNvSpPr/>
            <p:nvPr/>
          </p:nvSpPr>
          <p:spPr>
            <a:xfrm>
              <a:off x="3577750" y="1978000"/>
              <a:ext cx="57650" cy="20750"/>
            </a:xfrm>
            <a:custGeom>
              <a:avLst/>
              <a:gdLst/>
              <a:ahLst/>
              <a:cxnLst/>
              <a:rect l="l" t="t" r="r" b="b"/>
              <a:pathLst>
                <a:path w="2306" h="830" extrusionOk="0">
                  <a:moveTo>
                    <a:pt x="1035" y="1"/>
                  </a:moveTo>
                  <a:cubicBezTo>
                    <a:pt x="759" y="1"/>
                    <a:pt x="480" y="75"/>
                    <a:pt x="232" y="230"/>
                  </a:cubicBezTo>
                  <a:cubicBezTo>
                    <a:pt x="0" y="378"/>
                    <a:pt x="123" y="721"/>
                    <a:pt x="333" y="721"/>
                  </a:cubicBezTo>
                  <a:cubicBezTo>
                    <a:pt x="372" y="721"/>
                    <a:pt x="414" y="709"/>
                    <a:pt x="458" y="681"/>
                  </a:cubicBezTo>
                  <a:cubicBezTo>
                    <a:pt x="642" y="555"/>
                    <a:pt x="852" y="492"/>
                    <a:pt x="1062" y="492"/>
                  </a:cubicBezTo>
                  <a:cubicBezTo>
                    <a:pt x="1310" y="492"/>
                    <a:pt x="1557" y="580"/>
                    <a:pt x="1761" y="756"/>
                  </a:cubicBezTo>
                  <a:cubicBezTo>
                    <a:pt x="1813" y="808"/>
                    <a:pt x="1872" y="829"/>
                    <a:pt x="1930" y="829"/>
                  </a:cubicBezTo>
                  <a:cubicBezTo>
                    <a:pt x="2126" y="829"/>
                    <a:pt x="2305" y="585"/>
                    <a:pt x="2112" y="430"/>
                  </a:cubicBezTo>
                  <a:cubicBezTo>
                    <a:pt x="1818" y="151"/>
                    <a:pt x="1428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18"/>
            <p:cNvSpPr/>
            <p:nvPr/>
          </p:nvSpPr>
          <p:spPr>
            <a:xfrm>
              <a:off x="3512625" y="2032500"/>
              <a:ext cx="17175" cy="35950"/>
            </a:xfrm>
            <a:custGeom>
              <a:avLst/>
              <a:gdLst/>
              <a:ahLst/>
              <a:cxnLst/>
              <a:rect l="l" t="t" r="r" b="b"/>
              <a:pathLst>
                <a:path w="687" h="1438" extrusionOk="0">
                  <a:moveTo>
                    <a:pt x="294" y="0"/>
                  </a:moveTo>
                  <a:cubicBezTo>
                    <a:pt x="153" y="0"/>
                    <a:pt x="1" y="114"/>
                    <a:pt x="30" y="306"/>
                  </a:cubicBezTo>
                  <a:cubicBezTo>
                    <a:pt x="80" y="606"/>
                    <a:pt x="130" y="932"/>
                    <a:pt x="181" y="1258"/>
                  </a:cubicBezTo>
                  <a:cubicBezTo>
                    <a:pt x="201" y="1382"/>
                    <a:pt x="294" y="1438"/>
                    <a:pt x="393" y="1438"/>
                  </a:cubicBezTo>
                  <a:cubicBezTo>
                    <a:pt x="534" y="1438"/>
                    <a:pt x="686" y="1324"/>
                    <a:pt x="657" y="1133"/>
                  </a:cubicBezTo>
                  <a:cubicBezTo>
                    <a:pt x="607" y="832"/>
                    <a:pt x="557" y="506"/>
                    <a:pt x="506" y="180"/>
                  </a:cubicBezTo>
                  <a:cubicBezTo>
                    <a:pt x="486" y="56"/>
                    <a:pt x="393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18"/>
            <p:cNvSpPr/>
            <p:nvPr/>
          </p:nvSpPr>
          <p:spPr>
            <a:xfrm>
              <a:off x="3607875" y="2022800"/>
              <a:ext cx="17150" cy="35950"/>
            </a:xfrm>
            <a:custGeom>
              <a:avLst/>
              <a:gdLst/>
              <a:ahLst/>
              <a:cxnLst/>
              <a:rect l="l" t="t" r="r" b="b"/>
              <a:pathLst>
                <a:path w="686" h="1438" extrusionOk="0">
                  <a:moveTo>
                    <a:pt x="293" y="0"/>
                  </a:moveTo>
                  <a:cubicBezTo>
                    <a:pt x="152" y="0"/>
                    <a:pt x="0" y="116"/>
                    <a:pt x="30" y="293"/>
                  </a:cubicBezTo>
                  <a:cubicBezTo>
                    <a:pt x="80" y="618"/>
                    <a:pt x="130" y="919"/>
                    <a:pt x="180" y="1245"/>
                  </a:cubicBezTo>
                  <a:cubicBezTo>
                    <a:pt x="201" y="1380"/>
                    <a:pt x="294" y="1437"/>
                    <a:pt x="393" y="1437"/>
                  </a:cubicBezTo>
                  <a:cubicBezTo>
                    <a:pt x="534" y="1437"/>
                    <a:pt x="686" y="1321"/>
                    <a:pt x="656" y="1145"/>
                  </a:cubicBezTo>
                  <a:cubicBezTo>
                    <a:pt x="606" y="819"/>
                    <a:pt x="556" y="493"/>
                    <a:pt x="506" y="192"/>
                  </a:cubicBezTo>
                  <a:cubicBezTo>
                    <a:pt x="485" y="58"/>
                    <a:pt x="392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18"/>
            <p:cNvSpPr/>
            <p:nvPr/>
          </p:nvSpPr>
          <p:spPr>
            <a:xfrm>
              <a:off x="3513125" y="2153725"/>
              <a:ext cx="59150" cy="32450"/>
            </a:xfrm>
            <a:custGeom>
              <a:avLst/>
              <a:gdLst/>
              <a:ahLst/>
              <a:cxnLst/>
              <a:rect l="l" t="t" r="r" b="b"/>
              <a:pathLst>
                <a:path w="2366" h="1298" extrusionOk="0">
                  <a:moveTo>
                    <a:pt x="155" y="1"/>
                  </a:moveTo>
                  <a:cubicBezTo>
                    <a:pt x="51" y="1"/>
                    <a:pt x="1" y="147"/>
                    <a:pt x="110" y="294"/>
                  </a:cubicBezTo>
                  <a:cubicBezTo>
                    <a:pt x="621" y="902"/>
                    <a:pt x="1250" y="1297"/>
                    <a:pt x="2042" y="1297"/>
                  </a:cubicBezTo>
                  <a:cubicBezTo>
                    <a:pt x="2067" y="1297"/>
                    <a:pt x="2091" y="1297"/>
                    <a:pt x="2115" y="1296"/>
                  </a:cubicBezTo>
                  <a:cubicBezTo>
                    <a:pt x="2359" y="1296"/>
                    <a:pt x="2366" y="919"/>
                    <a:pt x="2138" y="919"/>
                  </a:cubicBezTo>
                  <a:cubicBezTo>
                    <a:pt x="2130" y="919"/>
                    <a:pt x="2123" y="920"/>
                    <a:pt x="2115" y="920"/>
                  </a:cubicBezTo>
                  <a:cubicBezTo>
                    <a:pt x="2087" y="921"/>
                    <a:pt x="2060" y="922"/>
                    <a:pt x="2032" y="922"/>
                  </a:cubicBezTo>
                  <a:cubicBezTo>
                    <a:pt x="1339" y="922"/>
                    <a:pt x="720" y="622"/>
                    <a:pt x="286" y="68"/>
                  </a:cubicBezTo>
                  <a:cubicBezTo>
                    <a:pt x="239" y="21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18"/>
            <p:cNvSpPr/>
            <p:nvPr/>
          </p:nvSpPr>
          <p:spPr>
            <a:xfrm>
              <a:off x="3582750" y="2071675"/>
              <a:ext cx="35900" cy="70275"/>
            </a:xfrm>
            <a:custGeom>
              <a:avLst/>
              <a:gdLst/>
              <a:ahLst/>
              <a:cxnLst/>
              <a:rect l="l" t="t" r="r" b="b"/>
              <a:pathLst>
                <a:path w="1436" h="2811" extrusionOk="0">
                  <a:moveTo>
                    <a:pt x="178" y="0"/>
                  </a:moveTo>
                  <a:cubicBezTo>
                    <a:pt x="89" y="0"/>
                    <a:pt x="1" y="81"/>
                    <a:pt x="32" y="192"/>
                  </a:cubicBezTo>
                  <a:cubicBezTo>
                    <a:pt x="183" y="543"/>
                    <a:pt x="383" y="869"/>
                    <a:pt x="634" y="1145"/>
                  </a:cubicBezTo>
                  <a:cubicBezTo>
                    <a:pt x="884" y="1395"/>
                    <a:pt x="1085" y="1546"/>
                    <a:pt x="909" y="1922"/>
                  </a:cubicBezTo>
                  <a:cubicBezTo>
                    <a:pt x="784" y="2172"/>
                    <a:pt x="483" y="2398"/>
                    <a:pt x="283" y="2548"/>
                  </a:cubicBezTo>
                  <a:cubicBezTo>
                    <a:pt x="163" y="2648"/>
                    <a:pt x="250" y="2810"/>
                    <a:pt x="365" y="2810"/>
                  </a:cubicBezTo>
                  <a:cubicBezTo>
                    <a:pt x="395" y="2810"/>
                    <a:pt x="427" y="2799"/>
                    <a:pt x="458" y="2774"/>
                  </a:cubicBezTo>
                  <a:cubicBezTo>
                    <a:pt x="759" y="2523"/>
                    <a:pt x="1436" y="1997"/>
                    <a:pt x="1386" y="1546"/>
                  </a:cubicBezTo>
                  <a:cubicBezTo>
                    <a:pt x="1361" y="1395"/>
                    <a:pt x="1235" y="1295"/>
                    <a:pt x="1110" y="1195"/>
                  </a:cubicBezTo>
                  <a:cubicBezTo>
                    <a:pt x="759" y="869"/>
                    <a:pt x="483" y="543"/>
                    <a:pt x="308" y="92"/>
                  </a:cubicBezTo>
                  <a:cubicBezTo>
                    <a:pt x="280" y="28"/>
                    <a:pt x="22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6" name="Google Shape;5636;p118"/>
          <p:cNvGrpSpPr/>
          <p:nvPr/>
        </p:nvGrpSpPr>
        <p:grpSpPr>
          <a:xfrm>
            <a:off x="5187575" y="1726875"/>
            <a:ext cx="1493125" cy="2813300"/>
            <a:chOff x="5187575" y="1726875"/>
            <a:chExt cx="1493125" cy="2813300"/>
          </a:xfrm>
        </p:grpSpPr>
        <p:sp>
          <p:nvSpPr>
            <p:cNvPr id="5637" name="Google Shape;5637;p118"/>
            <p:cNvSpPr/>
            <p:nvPr/>
          </p:nvSpPr>
          <p:spPr>
            <a:xfrm>
              <a:off x="5772425" y="3107550"/>
              <a:ext cx="98825" cy="90600"/>
            </a:xfrm>
            <a:custGeom>
              <a:avLst/>
              <a:gdLst/>
              <a:ahLst/>
              <a:cxnLst/>
              <a:rect l="l" t="t" r="r" b="b"/>
              <a:pathLst>
                <a:path w="3953" h="3624" extrusionOk="0">
                  <a:moveTo>
                    <a:pt x="3137" y="1"/>
                  </a:moveTo>
                  <a:cubicBezTo>
                    <a:pt x="3043" y="1"/>
                    <a:pt x="2944" y="26"/>
                    <a:pt x="2847" y="86"/>
                  </a:cubicBezTo>
                  <a:cubicBezTo>
                    <a:pt x="1719" y="788"/>
                    <a:pt x="842" y="1740"/>
                    <a:pt x="215" y="2918"/>
                  </a:cubicBezTo>
                  <a:cubicBezTo>
                    <a:pt x="0" y="3314"/>
                    <a:pt x="341" y="3623"/>
                    <a:pt x="691" y="3623"/>
                  </a:cubicBezTo>
                  <a:cubicBezTo>
                    <a:pt x="872" y="3623"/>
                    <a:pt x="1056" y="3541"/>
                    <a:pt x="1168" y="3344"/>
                  </a:cubicBezTo>
                  <a:cubicBezTo>
                    <a:pt x="1719" y="2316"/>
                    <a:pt x="2471" y="1514"/>
                    <a:pt x="3473" y="913"/>
                  </a:cubicBezTo>
                  <a:cubicBezTo>
                    <a:pt x="3952" y="621"/>
                    <a:pt x="3601" y="1"/>
                    <a:pt x="3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18"/>
            <p:cNvSpPr/>
            <p:nvPr/>
          </p:nvSpPr>
          <p:spPr>
            <a:xfrm>
              <a:off x="5732850" y="3079025"/>
              <a:ext cx="113425" cy="92925"/>
            </a:xfrm>
            <a:custGeom>
              <a:avLst/>
              <a:gdLst/>
              <a:ahLst/>
              <a:cxnLst/>
              <a:rect l="l" t="t" r="r" b="b"/>
              <a:pathLst>
                <a:path w="4537" h="3717" extrusionOk="0">
                  <a:moveTo>
                    <a:pt x="3696" y="1"/>
                  </a:moveTo>
                  <a:cubicBezTo>
                    <a:pt x="3608" y="1"/>
                    <a:pt x="3517" y="23"/>
                    <a:pt x="3427" y="74"/>
                  </a:cubicBezTo>
                  <a:cubicBezTo>
                    <a:pt x="2174" y="751"/>
                    <a:pt x="1121" y="1703"/>
                    <a:pt x="294" y="2856"/>
                  </a:cubicBezTo>
                  <a:cubicBezTo>
                    <a:pt x="1" y="3259"/>
                    <a:pt x="352" y="3717"/>
                    <a:pt x="718" y="3717"/>
                  </a:cubicBezTo>
                  <a:cubicBezTo>
                    <a:pt x="853" y="3717"/>
                    <a:pt x="989" y="3655"/>
                    <a:pt x="1096" y="3507"/>
                  </a:cubicBezTo>
                  <a:cubicBezTo>
                    <a:pt x="1873" y="2405"/>
                    <a:pt x="2851" y="1553"/>
                    <a:pt x="4029" y="926"/>
                  </a:cubicBezTo>
                  <a:cubicBezTo>
                    <a:pt x="4536" y="651"/>
                    <a:pt x="4169" y="1"/>
                    <a:pt x="3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18"/>
            <p:cNvSpPr/>
            <p:nvPr/>
          </p:nvSpPr>
          <p:spPr>
            <a:xfrm>
              <a:off x="5705475" y="3050400"/>
              <a:ext cx="125100" cy="90125"/>
            </a:xfrm>
            <a:custGeom>
              <a:avLst/>
              <a:gdLst/>
              <a:ahLst/>
              <a:cxnLst/>
              <a:rect l="l" t="t" r="r" b="b"/>
              <a:pathLst>
                <a:path w="5004" h="3605" extrusionOk="0">
                  <a:moveTo>
                    <a:pt x="4295" y="0"/>
                  </a:moveTo>
                  <a:cubicBezTo>
                    <a:pt x="4233" y="0"/>
                    <a:pt x="4166" y="13"/>
                    <a:pt x="4096" y="41"/>
                  </a:cubicBezTo>
                  <a:cubicBezTo>
                    <a:pt x="2617" y="642"/>
                    <a:pt x="1364" y="1545"/>
                    <a:pt x="337" y="2773"/>
                  </a:cubicBezTo>
                  <a:cubicBezTo>
                    <a:pt x="0" y="3147"/>
                    <a:pt x="375" y="3605"/>
                    <a:pt x="764" y="3605"/>
                  </a:cubicBezTo>
                  <a:cubicBezTo>
                    <a:pt x="897" y="3605"/>
                    <a:pt x="1031" y="3552"/>
                    <a:pt x="1139" y="3424"/>
                  </a:cubicBezTo>
                  <a:cubicBezTo>
                    <a:pt x="2041" y="2347"/>
                    <a:pt x="3144" y="1545"/>
                    <a:pt x="4447" y="1018"/>
                  </a:cubicBezTo>
                  <a:cubicBezTo>
                    <a:pt x="5003" y="796"/>
                    <a:pt x="4789" y="0"/>
                    <a:pt x="4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18"/>
            <p:cNvSpPr/>
            <p:nvPr/>
          </p:nvSpPr>
          <p:spPr>
            <a:xfrm>
              <a:off x="5693850" y="3020950"/>
              <a:ext cx="129225" cy="70075"/>
            </a:xfrm>
            <a:custGeom>
              <a:avLst/>
              <a:gdLst/>
              <a:ahLst/>
              <a:cxnLst/>
              <a:rect l="l" t="t" r="r" b="b"/>
              <a:pathLst>
                <a:path w="5169" h="2803" extrusionOk="0">
                  <a:moveTo>
                    <a:pt x="4586" y="1"/>
                  </a:moveTo>
                  <a:cubicBezTo>
                    <a:pt x="4547" y="1"/>
                    <a:pt x="4505" y="6"/>
                    <a:pt x="4461" y="16"/>
                  </a:cubicBezTo>
                  <a:cubicBezTo>
                    <a:pt x="2982" y="367"/>
                    <a:pt x="1654" y="968"/>
                    <a:pt x="451" y="1846"/>
                  </a:cubicBezTo>
                  <a:cubicBezTo>
                    <a:pt x="0" y="2173"/>
                    <a:pt x="336" y="2802"/>
                    <a:pt x="762" y="2802"/>
                  </a:cubicBezTo>
                  <a:cubicBezTo>
                    <a:pt x="857" y="2802"/>
                    <a:pt x="956" y="2771"/>
                    <a:pt x="1052" y="2698"/>
                  </a:cubicBezTo>
                  <a:cubicBezTo>
                    <a:pt x="2105" y="1921"/>
                    <a:pt x="3283" y="1344"/>
                    <a:pt x="4561" y="1043"/>
                  </a:cubicBezTo>
                  <a:cubicBezTo>
                    <a:pt x="5169" y="903"/>
                    <a:pt x="5123" y="1"/>
                    <a:pt x="4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18"/>
            <p:cNvSpPr/>
            <p:nvPr/>
          </p:nvSpPr>
          <p:spPr>
            <a:xfrm>
              <a:off x="5822825" y="3042900"/>
              <a:ext cx="89575" cy="25550"/>
            </a:xfrm>
            <a:custGeom>
              <a:avLst/>
              <a:gdLst/>
              <a:ahLst/>
              <a:cxnLst/>
              <a:rect l="l" t="t" r="r" b="b"/>
              <a:pathLst>
                <a:path w="3583" h="1022" extrusionOk="0">
                  <a:moveTo>
                    <a:pt x="180" y="1"/>
                  </a:moveTo>
                  <a:cubicBezTo>
                    <a:pt x="90" y="1"/>
                    <a:pt x="1" y="143"/>
                    <a:pt x="79" y="241"/>
                  </a:cubicBezTo>
                  <a:cubicBezTo>
                    <a:pt x="557" y="758"/>
                    <a:pt x="1189" y="1022"/>
                    <a:pt x="1823" y="1022"/>
                  </a:cubicBezTo>
                  <a:cubicBezTo>
                    <a:pt x="2417" y="1022"/>
                    <a:pt x="3014" y="789"/>
                    <a:pt x="3487" y="316"/>
                  </a:cubicBezTo>
                  <a:cubicBezTo>
                    <a:pt x="3582" y="221"/>
                    <a:pt x="3490" y="97"/>
                    <a:pt x="3386" y="97"/>
                  </a:cubicBezTo>
                  <a:cubicBezTo>
                    <a:pt x="3352" y="97"/>
                    <a:pt x="3317" y="110"/>
                    <a:pt x="3287" y="140"/>
                  </a:cubicBezTo>
                  <a:cubicBezTo>
                    <a:pt x="2870" y="557"/>
                    <a:pt x="2357" y="759"/>
                    <a:pt x="1841" y="759"/>
                  </a:cubicBezTo>
                  <a:cubicBezTo>
                    <a:pt x="1273" y="759"/>
                    <a:pt x="701" y="514"/>
                    <a:pt x="254" y="40"/>
                  </a:cubicBezTo>
                  <a:cubicBezTo>
                    <a:pt x="232" y="12"/>
                    <a:pt x="206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18"/>
            <p:cNvSpPr/>
            <p:nvPr/>
          </p:nvSpPr>
          <p:spPr>
            <a:xfrm>
              <a:off x="5861150" y="3060375"/>
              <a:ext cx="24475" cy="39250"/>
            </a:xfrm>
            <a:custGeom>
              <a:avLst/>
              <a:gdLst/>
              <a:ahLst/>
              <a:cxnLst/>
              <a:rect l="l" t="t" r="r" b="b"/>
              <a:pathLst>
                <a:path w="979" h="1570" extrusionOk="0">
                  <a:moveTo>
                    <a:pt x="804" y="0"/>
                  </a:moveTo>
                  <a:cubicBezTo>
                    <a:pt x="765" y="0"/>
                    <a:pt x="725" y="20"/>
                    <a:pt x="701" y="68"/>
                  </a:cubicBezTo>
                  <a:cubicBezTo>
                    <a:pt x="476" y="519"/>
                    <a:pt x="275" y="945"/>
                    <a:pt x="50" y="1371"/>
                  </a:cubicBezTo>
                  <a:cubicBezTo>
                    <a:pt x="0" y="1487"/>
                    <a:pt x="92" y="1570"/>
                    <a:pt x="182" y="1570"/>
                  </a:cubicBezTo>
                  <a:cubicBezTo>
                    <a:pt x="229" y="1570"/>
                    <a:pt x="275" y="1548"/>
                    <a:pt x="300" y="1497"/>
                  </a:cubicBezTo>
                  <a:cubicBezTo>
                    <a:pt x="501" y="1071"/>
                    <a:pt x="726" y="644"/>
                    <a:pt x="927" y="193"/>
                  </a:cubicBezTo>
                  <a:cubicBezTo>
                    <a:pt x="978" y="91"/>
                    <a:pt x="890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18"/>
            <p:cNvSpPr/>
            <p:nvPr/>
          </p:nvSpPr>
          <p:spPr>
            <a:xfrm>
              <a:off x="5689450" y="2325850"/>
              <a:ext cx="136600" cy="139750"/>
            </a:xfrm>
            <a:custGeom>
              <a:avLst/>
              <a:gdLst/>
              <a:ahLst/>
              <a:cxnLst/>
              <a:rect l="l" t="t" r="r" b="b"/>
              <a:pathLst>
                <a:path w="5464" h="5590" extrusionOk="0">
                  <a:moveTo>
                    <a:pt x="2381" y="0"/>
                  </a:moveTo>
                  <a:cubicBezTo>
                    <a:pt x="1705" y="1053"/>
                    <a:pt x="677" y="2105"/>
                    <a:pt x="0" y="3158"/>
                  </a:cubicBezTo>
                  <a:cubicBezTo>
                    <a:pt x="752" y="3960"/>
                    <a:pt x="1604" y="4787"/>
                    <a:pt x="2532" y="5589"/>
                  </a:cubicBezTo>
                  <a:lnTo>
                    <a:pt x="5464" y="1730"/>
                  </a:lnTo>
                  <a:cubicBezTo>
                    <a:pt x="4286" y="1103"/>
                    <a:pt x="3233" y="501"/>
                    <a:pt x="2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18"/>
            <p:cNvSpPr/>
            <p:nvPr/>
          </p:nvSpPr>
          <p:spPr>
            <a:xfrm>
              <a:off x="5618650" y="2241875"/>
              <a:ext cx="166675" cy="173600"/>
            </a:xfrm>
            <a:custGeom>
              <a:avLst/>
              <a:gdLst/>
              <a:ahLst/>
              <a:cxnLst/>
              <a:rect l="l" t="t" r="r" b="b"/>
              <a:pathLst>
                <a:path w="6667" h="6944" extrusionOk="0">
                  <a:moveTo>
                    <a:pt x="3283" y="1"/>
                  </a:moveTo>
                  <a:cubicBezTo>
                    <a:pt x="2381" y="327"/>
                    <a:pt x="1704" y="903"/>
                    <a:pt x="978" y="1580"/>
                  </a:cubicBezTo>
                  <a:cubicBezTo>
                    <a:pt x="126" y="2357"/>
                    <a:pt x="0" y="3660"/>
                    <a:pt x="752" y="4537"/>
                  </a:cubicBezTo>
                  <a:cubicBezTo>
                    <a:pt x="1629" y="5590"/>
                    <a:pt x="2757" y="6417"/>
                    <a:pt x="4035" y="6943"/>
                  </a:cubicBezTo>
                  <a:lnTo>
                    <a:pt x="6667" y="4512"/>
                  </a:lnTo>
                  <a:cubicBezTo>
                    <a:pt x="6040" y="2833"/>
                    <a:pt x="4612" y="1179"/>
                    <a:pt x="3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18"/>
            <p:cNvSpPr/>
            <p:nvPr/>
          </p:nvSpPr>
          <p:spPr>
            <a:xfrm>
              <a:off x="6379925" y="3381625"/>
              <a:ext cx="60800" cy="60175"/>
            </a:xfrm>
            <a:custGeom>
              <a:avLst/>
              <a:gdLst/>
              <a:ahLst/>
              <a:cxnLst/>
              <a:rect l="l" t="t" r="r" b="b"/>
              <a:pathLst>
                <a:path w="2432" h="2407" extrusionOk="0">
                  <a:moveTo>
                    <a:pt x="1204" y="0"/>
                  </a:moveTo>
                  <a:cubicBezTo>
                    <a:pt x="552" y="0"/>
                    <a:pt x="0" y="551"/>
                    <a:pt x="0" y="1203"/>
                  </a:cubicBezTo>
                  <a:cubicBezTo>
                    <a:pt x="0" y="1880"/>
                    <a:pt x="552" y="2406"/>
                    <a:pt x="1204" y="2406"/>
                  </a:cubicBezTo>
                  <a:cubicBezTo>
                    <a:pt x="1880" y="2406"/>
                    <a:pt x="2432" y="1880"/>
                    <a:pt x="2432" y="1203"/>
                  </a:cubicBezTo>
                  <a:cubicBezTo>
                    <a:pt x="2432" y="551"/>
                    <a:pt x="1880" y="0"/>
                    <a:pt x="1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18"/>
            <p:cNvSpPr/>
            <p:nvPr/>
          </p:nvSpPr>
          <p:spPr>
            <a:xfrm>
              <a:off x="5187575" y="2694900"/>
              <a:ext cx="1024450" cy="985600"/>
            </a:xfrm>
            <a:custGeom>
              <a:avLst/>
              <a:gdLst/>
              <a:ahLst/>
              <a:cxnLst/>
              <a:rect l="l" t="t" r="r" b="b"/>
              <a:pathLst>
                <a:path w="40978" h="39424" extrusionOk="0">
                  <a:moveTo>
                    <a:pt x="17719" y="75"/>
                  </a:moveTo>
                  <a:lnTo>
                    <a:pt x="23208" y="9574"/>
                  </a:lnTo>
                  <a:lnTo>
                    <a:pt x="20000" y="15113"/>
                  </a:lnTo>
                  <a:lnTo>
                    <a:pt x="17719" y="19098"/>
                  </a:lnTo>
                  <a:lnTo>
                    <a:pt x="6717" y="19098"/>
                  </a:lnTo>
                  <a:lnTo>
                    <a:pt x="1830" y="10602"/>
                  </a:lnTo>
                  <a:cubicBezTo>
                    <a:pt x="2180" y="10401"/>
                    <a:pt x="2406" y="10025"/>
                    <a:pt x="2406" y="9574"/>
                  </a:cubicBezTo>
                  <a:cubicBezTo>
                    <a:pt x="2406" y="9148"/>
                    <a:pt x="2180" y="8772"/>
                    <a:pt x="1830" y="8572"/>
                  </a:cubicBezTo>
                  <a:lnTo>
                    <a:pt x="6717" y="75"/>
                  </a:lnTo>
                  <a:close/>
                  <a:moveTo>
                    <a:pt x="34261" y="9624"/>
                  </a:moveTo>
                  <a:lnTo>
                    <a:pt x="39148" y="18121"/>
                  </a:lnTo>
                  <a:cubicBezTo>
                    <a:pt x="38797" y="18321"/>
                    <a:pt x="38572" y="18697"/>
                    <a:pt x="38572" y="19123"/>
                  </a:cubicBezTo>
                  <a:cubicBezTo>
                    <a:pt x="38572" y="19574"/>
                    <a:pt x="38797" y="19950"/>
                    <a:pt x="39148" y="20151"/>
                  </a:cubicBezTo>
                  <a:lnTo>
                    <a:pt x="34261" y="28647"/>
                  </a:lnTo>
                  <a:lnTo>
                    <a:pt x="23258" y="28647"/>
                  </a:lnTo>
                  <a:lnTo>
                    <a:pt x="17770" y="19123"/>
                  </a:lnTo>
                  <a:lnTo>
                    <a:pt x="17945" y="18847"/>
                  </a:lnTo>
                  <a:lnTo>
                    <a:pt x="23258" y="9624"/>
                  </a:lnTo>
                  <a:close/>
                  <a:moveTo>
                    <a:pt x="17719" y="19173"/>
                  </a:moveTo>
                  <a:lnTo>
                    <a:pt x="23208" y="28672"/>
                  </a:lnTo>
                  <a:lnTo>
                    <a:pt x="17719" y="38196"/>
                  </a:lnTo>
                  <a:lnTo>
                    <a:pt x="7870" y="38196"/>
                  </a:lnTo>
                  <a:cubicBezTo>
                    <a:pt x="7845" y="37544"/>
                    <a:pt x="7318" y="37018"/>
                    <a:pt x="6667" y="37018"/>
                  </a:cubicBezTo>
                  <a:cubicBezTo>
                    <a:pt x="6466" y="37018"/>
                    <a:pt x="6291" y="37068"/>
                    <a:pt x="6140" y="37168"/>
                  </a:cubicBezTo>
                  <a:lnTo>
                    <a:pt x="1228" y="28672"/>
                  </a:lnTo>
                  <a:lnTo>
                    <a:pt x="6717" y="19173"/>
                  </a:lnTo>
                  <a:close/>
                  <a:moveTo>
                    <a:pt x="6692" y="0"/>
                  </a:moveTo>
                  <a:lnTo>
                    <a:pt x="1754" y="8522"/>
                  </a:lnTo>
                  <a:cubicBezTo>
                    <a:pt x="1604" y="8446"/>
                    <a:pt x="1404" y="8371"/>
                    <a:pt x="1203" y="8371"/>
                  </a:cubicBezTo>
                  <a:cubicBezTo>
                    <a:pt x="526" y="8371"/>
                    <a:pt x="0" y="8923"/>
                    <a:pt x="0" y="9574"/>
                  </a:cubicBezTo>
                  <a:cubicBezTo>
                    <a:pt x="0" y="10251"/>
                    <a:pt x="526" y="10777"/>
                    <a:pt x="1203" y="10777"/>
                  </a:cubicBezTo>
                  <a:cubicBezTo>
                    <a:pt x="1404" y="10777"/>
                    <a:pt x="1604" y="10727"/>
                    <a:pt x="1754" y="10652"/>
                  </a:cubicBezTo>
                  <a:lnTo>
                    <a:pt x="6667" y="19123"/>
                  </a:lnTo>
                  <a:lnTo>
                    <a:pt x="1153" y="28672"/>
                  </a:lnTo>
                  <a:lnTo>
                    <a:pt x="6065" y="37193"/>
                  </a:lnTo>
                  <a:cubicBezTo>
                    <a:pt x="5714" y="37394"/>
                    <a:pt x="5464" y="37795"/>
                    <a:pt x="5464" y="38221"/>
                  </a:cubicBezTo>
                  <a:cubicBezTo>
                    <a:pt x="5464" y="38898"/>
                    <a:pt x="6015" y="39424"/>
                    <a:pt x="6667" y="39424"/>
                  </a:cubicBezTo>
                  <a:cubicBezTo>
                    <a:pt x="7318" y="39424"/>
                    <a:pt x="7845" y="38923"/>
                    <a:pt x="7870" y="38271"/>
                  </a:cubicBezTo>
                  <a:lnTo>
                    <a:pt x="17744" y="38271"/>
                  </a:lnTo>
                  <a:lnTo>
                    <a:pt x="23258" y="28722"/>
                  </a:lnTo>
                  <a:lnTo>
                    <a:pt x="34286" y="28722"/>
                  </a:lnTo>
                  <a:lnTo>
                    <a:pt x="39223" y="20201"/>
                  </a:lnTo>
                  <a:cubicBezTo>
                    <a:pt x="39374" y="20276"/>
                    <a:pt x="39574" y="20326"/>
                    <a:pt x="39775" y="20326"/>
                  </a:cubicBezTo>
                  <a:cubicBezTo>
                    <a:pt x="40451" y="20326"/>
                    <a:pt x="40978" y="19800"/>
                    <a:pt x="40978" y="19123"/>
                  </a:cubicBezTo>
                  <a:cubicBezTo>
                    <a:pt x="40978" y="18471"/>
                    <a:pt x="40451" y="17920"/>
                    <a:pt x="39775" y="17920"/>
                  </a:cubicBezTo>
                  <a:cubicBezTo>
                    <a:pt x="39574" y="17920"/>
                    <a:pt x="39374" y="17995"/>
                    <a:pt x="39223" y="18070"/>
                  </a:cubicBezTo>
                  <a:lnTo>
                    <a:pt x="34311" y="9574"/>
                  </a:lnTo>
                  <a:lnTo>
                    <a:pt x="34286" y="9549"/>
                  </a:lnTo>
                  <a:lnTo>
                    <a:pt x="23258" y="9549"/>
                  </a:lnTo>
                  <a:lnTo>
                    <a:pt x="17770" y="25"/>
                  </a:lnTo>
                  <a:lnTo>
                    <a:pt x="177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18"/>
            <p:cNvSpPr/>
            <p:nvPr/>
          </p:nvSpPr>
          <p:spPr>
            <a:xfrm>
              <a:off x="6379925" y="2904175"/>
              <a:ext cx="60800" cy="60175"/>
            </a:xfrm>
            <a:custGeom>
              <a:avLst/>
              <a:gdLst/>
              <a:ahLst/>
              <a:cxnLst/>
              <a:rect l="l" t="t" r="r" b="b"/>
              <a:pathLst>
                <a:path w="2432" h="2407" extrusionOk="0">
                  <a:moveTo>
                    <a:pt x="1204" y="0"/>
                  </a:moveTo>
                  <a:cubicBezTo>
                    <a:pt x="552" y="0"/>
                    <a:pt x="0" y="552"/>
                    <a:pt x="0" y="1203"/>
                  </a:cubicBezTo>
                  <a:cubicBezTo>
                    <a:pt x="0" y="1880"/>
                    <a:pt x="552" y="2406"/>
                    <a:pt x="1204" y="2406"/>
                  </a:cubicBezTo>
                  <a:cubicBezTo>
                    <a:pt x="1880" y="2406"/>
                    <a:pt x="2432" y="1880"/>
                    <a:pt x="2432" y="1203"/>
                  </a:cubicBezTo>
                  <a:cubicBezTo>
                    <a:pt x="2432" y="552"/>
                    <a:pt x="1880" y="0"/>
                    <a:pt x="1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18"/>
            <p:cNvSpPr/>
            <p:nvPr/>
          </p:nvSpPr>
          <p:spPr>
            <a:xfrm>
              <a:off x="6242075" y="2665450"/>
              <a:ext cx="60800" cy="6080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29" y="0"/>
                  </a:moveTo>
                  <a:cubicBezTo>
                    <a:pt x="552" y="0"/>
                    <a:pt x="1" y="552"/>
                    <a:pt x="1" y="1203"/>
                  </a:cubicBezTo>
                  <a:cubicBezTo>
                    <a:pt x="1" y="1880"/>
                    <a:pt x="552" y="2431"/>
                    <a:pt x="1229" y="2431"/>
                  </a:cubicBezTo>
                  <a:cubicBezTo>
                    <a:pt x="1880" y="2431"/>
                    <a:pt x="2432" y="1880"/>
                    <a:pt x="2432" y="1203"/>
                  </a:cubicBezTo>
                  <a:cubicBezTo>
                    <a:pt x="2432" y="552"/>
                    <a:pt x="1880" y="0"/>
                    <a:pt x="1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18"/>
            <p:cNvSpPr/>
            <p:nvPr/>
          </p:nvSpPr>
          <p:spPr>
            <a:xfrm>
              <a:off x="5978300" y="2740625"/>
              <a:ext cx="419200" cy="305175"/>
            </a:xfrm>
            <a:custGeom>
              <a:avLst/>
              <a:gdLst/>
              <a:ahLst/>
              <a:cxnLst/>
              <a:rect l="l" t="t" r="r" b="b"/>
              <a:pathLst>
                <a:path w="16768" h="12207" extrusionOk="0">
                  <a:moveTo>
                    <a:pt x="10652" y="1"/>
                  </a:moveTo>
                  <a:cubicBezTo>
                    <a:pt x="7344" y="2432"/>
                    <a:pt x="3484" y="5114"/>
                    <a:pt x="0" y="7620"/>
                  </a:cubicBezTo>
                  <a:lnTo>
                    <a:pt x="2381" y="12206"/>
                  </a:lnTo>
                  <a:cubicBezTo>
                    <a:pt x="7344" y="10226"/>
                    <a:pt x="12131" y="7921"/>
                    <a:pt x="16767" y="5164"/>
                  </a:cubicBezTo>
                  <a:lnTo>
                    <a:pt x="106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18"/>
            <p:cNvSpPr/>
            <p:nvPr/>
          </p:nvSpPr>
          <p:spPr>
            <a:xfrm>
              <a:off x="5896850" y="2931100"/>
              <a:ext cx="141000" cy="148525"/>
            </a:xfrm>
            <a:custGeom>
              <a:avLst/>
              <a:gdLst/>
              <a:ahLst/>
              <a:cxnLst/>
              <a:rect l="l" t="t" r="r" b="b"/>
              <a:pathLst>
                <a:path w="5640" h="5941" extrusionOk="0">
                  <a:moveTo>
                    <a:pt x="3258" y="1"/>
                  </a:moveTo>
                  <a:cubicBezTo>
                    <a:pt x="2130" y="828"/>
                    <a:pt x="1028" y="1630"/>
                    <a:pt x="0" y="2407"/>
                  </a:cubicBezTo>
                  <a:cubicBezTo>
                    <a:pt x="727" y="3485"/>
                    <a:pt x="1303" y="4888"/>
                    <a:pt x="2030" y="5941"/>
                  </a:cubicBezTo>
                  <a:cubicBezTo>
                    <a:pt x="3233" y="5515"/>
                    <a:pt x="4436" y="5064"/>
                    <a:pt x="5639" y="4587"/>
                  </a:cubicBezTo>
                  <a:lnTo>
                    <a:pt x="32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18"/>
            <p:cNvSpPr/>
            <p:nvPr/>
          </p:nvSpPr>
          <p:spPr>
            <a:xfrm>
              <a:off x="5790325" y="2983750"/>
              <a:ext cx="174200" cy="158550"/>
            </a:xfrm>
            <a:custGeom>
              <a:avLst/>
              <a:gdLst/>
              <a:ahLst/>
              <a:cxnLst/>
              <a:rect l="l" t="t" r="r" b="b"/>
              <a:pathLst>
                <a:path w="6968" h="6342" extrusionOk="0">
                  <a:moveTo>
                    <a:pt x="5464" y="0"/>
                  </a:moveTo>
                  <a:cubicBezTo>
                    <a:pt x="3609" y="75"/>
                    <a:pt x="1629" y="752"/>
                    <a:pt x="0" y="1679"/>
                  </a:cubicBezTo>
                  <a:cubicBezTo>
                    <a:pt x="76" y="3334"/>
                    <a:pt x="652" y="5138"/>
                    <a:pt x="1805" y="6341"/>
                  </a:cubicBezTo>
                  <a:cubicBezTo>
                    <a:pt x="3810" y="5990"/>
                    <a:pt x="5665" y="4938"/>
                    <a:pt x="6968" y="3384"/>
                  </a:cubicBezTo>
                  <a:lnTo>
                    <a:pt x="54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18"/>
            <p:cNvSpPr/>
            <p:nvPr/>
          </p:nvSpPr>
          <p:spPr>
            <a:xfrm>
              <a:off x="6113000" y="4358425"/>
              <a:ext cx="123475" cy="58300"/>
            </a:xfrm>
            <a:custGeom>
              <a:avLst/>
              <a:gdLst/>
              <a:ahLst/>
              <a:cxnLst/>
              <a:rect l="l" t="t" r="r" b="b"/>
              <a:pathLst>
                <a:path w="4939" h="2332" extrusionOk="0">
                  <a:moveTo>
                    <a:pt x="1" y="1"/>
                  </a:moveTo>
                  <a:lnTo>
                    <a:pt x="176" y="2332"/>
                  </a:lnTo>
                  <a:lnTo>
                    <a:pt x="4763" y="233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18"/>
            <p:cNvSpPr/>
            <p:nvPr/>
          </p:nvSpPr>
          <p:spPr>
            <a:xfrm>
              <a:off x="6054100" y="3035125"/>
              <a:ext cx="429850" cy="804400"/>
            </a:xfrm>
            <a:custGeom>
              <a:avLst/>
              <a:gdLst/>
              <a:ahLst/>
              <a:cxnLst/>
              <a:rect l="l" t="t" r="r" b="b"/>
              <a:pathLst>
                <a:path w="17194" h="32176" extrusionOk="0">
                  <a:moveTo>
                    <a:pt x="3635" y="0"/>
                  </a:moveTo>
                  <a:cubicBezTo>
                    <a:pt x="3033" y="2131"/>
                    <a:pt x="302" y="20376"/>
                    <a:pt x="51" y="25890"/>
                  </a:cubicBezTo>
                  <a:cubicBezTo>
                    <a:pt x="1" y="27494"/>
                    <a:pt x="1" y="29198"/>
                    <a:pt x="878" y="30527"/>
                  </a:cubicBezTo>
                  <a:cubicBezTo>
                    <a:pt x="1495" y="31489"/>
                    <a:pt x="2692" y="32175"/>
                    <a:pt x="3895" y="32175"/>
                  </a:cubicBezTo>
                  <a:cubicBezTo>
                    <a:pt x="4352" y="32175"/>
                    <a:pt x="4811" y="32076"/>
                    <a:pt x="5239" y="31855"/>
                  </a:cubicBezTo>
                  <a:cubicBezTo>
                    <a:pt x="6442" y="31229"/>
                    <a:pt x="6993" y="29900"/>
                    <a:pt x="7444" y="28697"/>
                  </a:cubicBezTo>
                  <a:cubicBezTo>
                    <a:pt x="10627" y="20151"/>
                    <a:pt x="14011" y="10426"/>
                    <a:pt x="17194" y="1880"/>
                  </a:cubicBezTo>
                  <a:lnTo>
                    <a:pt x="3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18"/>
            <p:cNvSpPr/>
            <p:nvPr/>
          </p:nvSpPr>
          <p:spPr>
            <a:xfrm>
              <a:off x="6057875" y="3748775"/>
              <a:ext cx="248775" cy="652300"/>
            </a:xfrm>
            <a:custGeom>
              <a:avLst/>
              <a:gdLst/>
              <a:ahLst/>
              <a:cxnLst/>
              <a:rect l="l" t="t" r="r" b="b"/>
              <a:pathLst>
                <a:path w="9951" h="26092" extrusionOk="0">
                  <a:moveTo>
                    <a:pt x="0" y="1"/>
                  </a:moveTo>
                  <a:lnTo>
                    <a:pt x="1905" y="26091"/>
                  </a:lnTo>
                  <a:lnTo>
                    <a:pt x="7544" y="26091"/>
                  </a:lnTo>
                  <a:cubicBezTo>
                    <a:pt x="7544" y="26091"/>
                    <a:pt x="7344" y="23409"/>
                    <a:pt x="7619" y="21831"/>
                  </a:cubicBezTo>
                  <a:cubicBezTo>
                    <a:pt x="8471" y="16768"/>
                    <a:pt x="9950" y="5515"/>
                    <a:pt x="7344" y="753"/>
                  </a:cubicBezTo>
                  <a:lnTo>
                    <a:pt x="7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18"/>
            <p:cNvSpPr/>
            <p:nvPr/>
          </p:nvSpPr>
          <p:spPr>
            <a:xfrm>
              <a:off x="6145425" y="3732300"/>
              <a:ext cx="62925" cy="62725"/>
            </a:xfrm>
            <a:custGeom>
              <a:avLst/>
              <a:gdLst/>
              <a:ahLst/>
              <a:cxnLst/>
              <a:rect l="l" t="t" r="r" b="b"/>
              <a:pathLst>
                <a:path w="2517" h="2509" extrusionOk="0">
                  <a:moveTo>
                    <a:pt x="2178" y="1"/>
                  </a:moveTo>
                  <a:cubicBezTo>
                    <a:pt x="2122" y="1"/>
                    <a:pt x="2064" y="25"/>
                    <a:pt x="2012" y="83"/>
                  </a:cubicBezTo>
                  <a:cubicBezTo>
                    <a:pt x="1385" y="735"/>
                    <a:pt x="784" y="1387"/>
                    <a:pt x="157" y="2038"/>
                  </a:cubicBezTo>
                  <a:cubicBezTo>
                    <a:pt x="0" y="2235"/>
                    <a:pt x="167" y="2509"/>
                    <a:pt x="355" y="2509"/>
                  </a:cubicBezTo>
                  <a:cubicBezTo>
                    <a:pt x="406" y="2509"/>
                    <a:pt x="460" y="2488"/>
                    <a:pt x="508" y="2439"/>
                  </a:cubicBezTo>
                  <a:cubicBezTo>
                    <a:pt x="1135" y="1763"/>
                    <a:pt x="1736" y="1111"/>
                    <a:pt x="2363" y="459"/>
                  </a:cubicBezTo>
                  <a:cubicBezTo>
                    <a:pt x="2517" y="267"/>
                    <a:pt x="2361" y="1"/>
                    <a:pt x="2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18"/>
            <p:cNvSpPr/>
            <p:nvPr/>
          </p:nvSpPr>
          <p:spPr>
            <a:xfrm>
              <a:off x="6168050" y="3773100"/>
              <a:ext cx="33425" cy="46000"/>
            </a:xfrm>
            <a:custGeom>
              <a:avLst/>
              <a:gdLst/>
              <a:ahLst/>
              <a:cxnLst/>
              <a:rect l="l" t="t" r="r" b="b"/>
              <a:pathLst>
                <a:path w="1337" h="1840" extrusionOk="0">
                  <a:moveTo>
                    <a:pt x="997" y="1"/>
                  </a:moveTo>
                  <a:cubicBezTo>
                    <a:pt x="924" y="1"/>
                    <a:pt x="852" y="39"/>
                    <a:pt x="806" y="131"/>
                  </a:cubicBezTo>
                  <a:cubicBezTo>
                    <a:pt x="581" y="557"/>
                    <a:pt x="330" y="1008"/>
                    <a:pt x="105" y="1434"/>
                  </a:cubicBezTo>
                  <a:cubicBezTo>
                    <a:pt x="0" y="1643"/>
                    <a:pt x="174" y="1840"/>
                    <a:pt x="340" y="1840"/>
                  </a:cubicBezTo>
                  <a:cubicBezTo>
                    <a:pt x="413" y="1840"/>
                    <a:pt x="485" y="1801"/>
                    <a:pt x="531" y="1710"/>
                  </a:cubicBezTo>
                  <a:cubicBezTo>
                    <a:pt x="756" y="1283"/>
                    <a:pt x="1007" y="832"/>
                    <a:pt x="1232" y="406"/>
                  </a:cubicBezTo>
                  <a:cubicBezTo>
                    <a:pt x="1337" y="197"/>
                    <a:pt x="1163" y="1"/>
                    <a:pt x="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18"/>
            <p:cNvSpPr/>
            <p:nvPr/>
          </p:nvSpPr>
          <p:spPr>
            <a:xfrm>
              <a:off x="6517775" y="4378475"/>
              <a:ext cx="124075" cy="60825"/>
            </a:xfrm>
            <a:custGeom>
              <a:avLst/>
              <a:gdLst/>
              <a:ahLst/>
              <a:cxnLst/>
              <a:rect l="l" t="t" r="r" b="b"/>
              <a:pathLst>
                <a:path w="4963" h="2433" extrusionOk="0">
                  <a:moveTo>
                    <a:pt x="0" y="1"/>
                  </a:moveTo>
                  <a:lnTo>
                    <a:pt x="201" y="2432"/>
                  </a:lnTo>
                  <a:lnTo>
                    <a:pt x="4787" y="2432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18"/>
            <p:cNvSpPr/>
            <p:nvPr/>
          </p:nvSpPr>
          <p:spPr>
            <a:xfrm>
              <a:off x="6240200" y="3011300"/>
              <a:ext cx="384750" cy="838675"/>
            </a:xfrm>
            <a:custGeom>
              <a:avLst/>
              <a:gdLst/>
              <a:ahLst/>
              <a:cxnLst/>
              <a:rect l="l" t="t" r="r" b="b"/>
              <a:pathLst>
                <a:path w="15390" h="33547" extrusionOk="0">
                  <a:moveTo>
                    <a:pt x="15389" y="1"/>
                  </a:moveTo>
                  <a:lnTo>
                    <a:pt x="0" y="1204"/>
                  </a:lnTo>
                  <a:cubicBezTo>
                    <a:pt x="76" y="3485"/>
                    <a:pt x="0" y="8673"/>
                    <a:pt x="2657" y="10628"/>
                  </a:cubicBezTo>
                  <a:cubicBezTo>
                    <a:pt x="2858" y="11680"/>
                    <a:pt x="4737" y="22307"/>
                    <a:pt x="6166" y="27921"/>
                  </a:cubicBezTo>
                  <a:cubicBezTo>
                    <a:pt x="6592" y="29575"/>
                    <a:pt x="7118" y="31279"/>
                    <a:pt x="8346" y="32432"/>
                  </a:cubicBezTo>
                  <a:cubicBezTo>
                    <a:pt x="9066" y="33123"/>
                    <a:pt x="10096" y="33546"/>
                    <a:pt x="11073" y="33546"/>
                  </a:cubicBezTo>
                  <a:cubicBezTo>
                    <a:pt x="11762" y="33546"/>
                    <a:pt x="12425" y="33335"/>
                    <a:pt x="12933" y="32858"/>
                  </a:cubicBezTo>
                  <a:cubicBezTo>
                    <a:pt x="13910" y="31956"/>
                    <a:pt x="14036" y="30502"/>
                    <a:pt x="14111" y="29199"/>
                  </a:cubicBezTo>
                  <a:cubicBezTo>
                    <a:pt x="14587" y="19876"/>
                    <a:pt x="14888" y="9299"/>
                    <a:pt x="15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18"/>
            <p:cNvSpPr/>
            <p:nvPr/>
          </p:nvSpPr>
          <p:spPr>
            <a:xfrm>
              <a:off x="6240200" y="3011300"/>
              <a:ext cx="384750" cy="304775"/>
            </a:xfrm>
            <a:custGeom>
              <a:avLst/>
              <a:gdLst/>
              <a:ahLst/>
              <a:cxnLst/>
              <a:rect l="l" t="t" r="r" b="b"/>
              <a:pathLst>
                <a:path w="15390" h="12191" extrusionOk="0">
                  <a:moveTo>
                    <a:pt x="15389" y="1"/>
                  </a:moveTo>
                  <a:lnTo>
                    <a:pt x="0" y="1204"/>
                  </a:lnTo>
                  <a:cubicBezTo>
                    <a:pt x="76" y="3485"/>
                    <a:pt x="0" y="8673"/>
                    <a:pt x="2657" y="10628"/>
                  </a:cubicBezTo>
                  <a:cubicBezTo>
                    <a:pt x="2682" y="10778"/>
                    <a:pt x="2757" y="11204"/>
                    <a:pt x="2858" y="11805"/>
                  </a:cubicBezTo>
                  <a:cubicBezTo>
                    <a:pt x="3940" y="12126"/>
                    <a:pt x="5087" y="12190"/>
                    <a:pt x="6221" y="12190"/>
                  </a:cubicBezTo>
                  <a:cubicBezTo>
                    <a:pt x="6505" y="12190"/>
                    <a:pt x="6787" y="12186"/>
                    <a:pt x="7068" y="12181"/>
                  </a:cubicBezTo>
                  <a:cubicBezTo>
                    <a:pt x="8397" y="12131"/>
                    <a:pt x="9750" y="12056"/>
                    <a:pt x="11078" y="12006"/>
                  </a:cubicBezTo>
                  <a:cubicBezTo>
                    <a:pt x="12331" y="11931"/>
                    <a:pt x="13610" y="11780"/>
                    <a:pt x="14863" y="11580"/>
                  </a:cubicBezTo>
                  <a:cubicBezTo>
                    <a:pt x="15013" y="7620"/>
                    <a:pt x="15189" y="3710"/>
                    <a:pt x="15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18"/>
            <p:cNvSpPr/>
            <p:nvPr/>
          </p:nvSpPr>
          <p:spPr>
            <a:xfrm>
              <a:off x="6408125" y="3747525"/>
              <a:ext cx="269450" cy="657300"/>
            </a:xfrm>
            <a:custGeom>
              <a:avLst/>
              <a:gdLst/>
              <a:ahLst/>
              <a:cxnLst/>
              <a:rect l="l" t="t" r="r" b="b"/>
              <a:pathLst>
                <a:path w="10778" h="26292" extrusionOk="0">
                  <a:moveTo>
                    <a:pt x="0" y="1"/>
                  </a:moveTo>
                  <a:lnTo>
                    <a:pt x="4136" y="26292"/>
                  </a:lnTo>
                  <a:lnTo>
                    <a:pt x="9725" y="26292"/>
                  </a:lnTo>
                  <a:cubicBezTo>
                    <a:pt x="9725" y="26292"/>
                    <a:pt x="9474" y="24287"/>
                    <a:pt x="9624" y="22758"/>
                  </a:cubicBezTo>
                  <a:cubicBezTo>
                    <a:pt x="10126" y="17645"/>
                    <a:pt x="10777" y="6041"/>
                    <a:pt x="7394" y="753"/>
                  </a:cubicBezTo>
                  <a:lnTo>
                    <a:pt x="7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18"/>
            <p:cNvSpPr/>
            <p:nvPr/>
          </p:nvSpPr>
          <p:spPr>
            <a:xfrm>
              <a:off x="6497675" y="3745300"/>
              <a:ext cx="40850" cy="74650"/>
            </a:xfrm>
            <a:custGeom>
              <a:avLst/>
              <a:gdLst/>
              <a:ahLst/>
              <a:cxnLst/>
              <a:rect l="l" t="t" r="r" b="b"/>
              <a:pathLst>
                <a:path w="1634" h="2986" extrusionOk="0">
                  <a:moveTo>
                    <a:pt x="1324" y="1"/>
                  </a:moveTo>
                  <a:cubicBezTo>
                    <a:pt x="1227" y="1"/>
                    <a:pt x="1128" y="50"/>
                    <a:pt x="1080" y="165"/>
                  </a:cubicBezTo>
                  <a:cubicBezTo>
                    <a:pt x="754" y="992"/>
                    <a:pt x="403" y="1819"/>
                    <a:pt x="77" y="2671"/>
                  </a:cubicBezTo>
                  <a:cubicBezTo>
                    <a:pt x="0" y="2857"/>
                    <a:pt x="152" y="2985"/>
                    <a:pt x="310" y="2985"/>
                  </a:cubicBezTo>
                  <a:cubicBezTo>
                    <a:pt x="407" y="2985"/>
                    <a:pt x="506" y="2936"/>
                    <a:pt x="554" y="2822"/>
                  </a:cubicBezTo>
                  <a:cubicBezTo>
                    <a:pt x="905" y="1994"/>
                    <a:pt x="1230" y="1142"/>
                    <a:pt x="1556" y="315"/>
                  </a:cubicBezTo>
                  <a:cubicBezTo>
                    <a:pt x="1634" y="129"/>
                    <a:pt x="1481" y="1"/>
                    <a:pt x="1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18"/>
            <p:cNvSpPr/>
            <p:nvPr/>
          </p:nvSpPr>
          <p:spPr>
            <a:xfrm>
              <a:off x="6517075" y="3793550"/>
              <a:ext cx="26075" cy="39825"/>
            </a:xfrm>
            <a:custGeom>
              <a:avLst/>
              <a:gdLst/>
              <a:ahLst/>
              <a:cxnLst/>
              <a:rect l="l" t="t" r="r" b="b"/>
              <a:pathLst>
                <a:path w="1043" h="1593" extrusionOk="0">
                  <a:moveTo>
                    <a:pt x="725" y="1"/>
                  </a:moveTo>
                  <a:cubicBezTo>
                    <a:pt x="626" y="1"/>
                    <a:pt x="527" y="50"/>
                    <a:pt x="479" y="165"/>
                  </a:cubicBezTo>
                  <a:cubicBezTo>
                    <a:pt x="354" y="541"/>
                    <a:pt x="204" y="892"/>
                    <a:pt x="78" y="1267"/>
                  </a:cubicBezTo>
                  <a:cubicBezTo>
                    <a:pt x="1" y="1454"/>
                    <a:pt x="165" y="1593"/>
                    <a:pt x="324" y="1593"/>
                  </a:cubicBezTo>
                  <a:cubicBezTo>
                    <a:pt x="421" y="1593"/>
                    <a:pt x="517" y="1541"/>
                    <a:pt x="555" y="1418"/>
                  </a:cubicBezTo>
                  <a:cubicBezTo>
                    <a:pt x="705" y="1067"/>
                    <a:pt x="830" y="691"/>
                    <a:pt x="981" y="315"/>
                  </a:cubicBezTo>
                  <a:cubicBezTo>
                    <a:pt x="1043" y="129"/>
                    <a:pt x="884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18"/>
            <p:cNvSpPr/>
            <p:nvPr/>
          </p:nvSpPr>
          <p:spPr>
            <a:xfrm>
              <a:off x="6104225" y="2148175"/>
              <a:ext cx="535750" cy="1110650"/>
            </a:xfrm>
            <a:custGeom>
              <a:avLst/>
              <a:gdLst/>
              <a:ahLst/>
              <a:cxnLst/>
              <a:rect l="l" t="t" r="r" b="b"/>
              <a:pathLst>
                <a:path w="21430" h="44426" extrusionOk="0">
                  <a:moveTo>
                    <a:pt x="13530" y="0"/>
                  </a:moveTo>
                  <a:cubicBezTo>
                    <a:pt x="12664" y="0"/>
                    <a:pt x="11780" y="136"/>
                    <a:pt x="10928" y="365"/>
                  </a:cubicBezTo>
                  <a:cubicBezTo>
                    <a:pt x="4763" y="2045"/>
                    <a:pt x="2457" y="8385"/>
                    <a:pt x="1530" y="15027"/>
                  </a:cubicBezTo>
                  <a:cubicBezTo>
                    <a:pt x="1429" y="15729"/>
                    <a:pt x="1354" y="16431"/>
                    <a:pt x="1279" y="17132"/>
                  </a:cubicBezTo>
                  <a:cubicBezTo>
                    <a:pt x="1229" y="17659"/>
                    <a:pt x="1179" y="18185"/>
                    <a:pt x="1154" y="18711"/>
                  </a:cubicBezTo>
                  <a:cubicBezTo>
                    <a:pt x="1154" y="18711"/>
                    <a:pt x="1154" y="18736"/>
                    <a:pt x="1154" y="18761"/>
                  </a:cubicBezTo>
                  <a:cubicBezTo>
                    <a:pt x="1104" y="19288"/>
                    <a:pt x="1079" y="19814"/>
                    <a:pt x="1054" y="20315"/>
                  </a:cubicBezTo>
                  <a:cubicBezTo>
                    <a:pt x="978" y="21568"/>
                    <a:pt x="928" y="22797"/>
                    <a:pt x="903" y="23949"/>
                  </a:cubicBezTo>
                  <a:cubicBezTo>
                    <a:pt x="903" y="24325"/>
                    <a:pt x="878" y="24701"/>
                    <a:pt x="878" y="25077"/>
                  </a:cubicBezTo>
                  <a:cubicBezTo>
                    <a:pt x="878" y="25378"/>
                    <a:pt x="878" y="25679"/>
                    <a:pt x="853" y="25980"/>
                  </a:cubicBezTo>
                  <a:cubicBezTo>
                    <a:pt x="828" y="27233"/>
                    <a:pt x="803" y="28486"/>
                    <a:pt x="778" y="29714"/>
                  </a:cubicBezTo>
                  <a:cubicBezTo>
                    <a:pt x="753" y="31218"/>
                    <a:pt x="703" y="32721"/>
                    <a:pt x="678" y="34225"/>
                  </a:cubicBezTo>
                  <a:cubicBezTo>
                    <a:pt x="678" y="34225"/>
                    <a:pt x="602" y="35127"/>
                    <a:pt x="502" y="36330"/>
                  </a:cubicBezTo>
                  <a:cubicBezTo>
                    <a:pt x="477" y="36456"/>
                    <a:pt x="477" y="36556"/>
                    <a:pt x="452" y="36681"/>
                  </a:cubicBezTo>
                  <a:cubicBezTo>
                    <a:pt x="427" y="37132"/>
                    <a:pt x="377" y="37634"/>
                    <a:pt x="327" y="38110"/>
                  </a:cubicBezTo>
                  <a:cubicBezTo>
                    <a:pt x="277" y="38711"/>
                    <a:pt x="226" y="39313"/>
                    <a:pt x="176" y="39864"/>
                  </a:cubicBezTo>
                  <a:cubicBezTo>
                    <a:pt x="176" y="39990"/>
                    <a:pt x="176" y="40090"/>
                    <a:pt x="151" y="40190"/>
                  </a:cubicBezTo>
                  <a:cubicBezTo>
                    <a:pt x="76" y="41142"/>
                    <a:pt x="26" y="41844"/>
                    <a:pt x="1" y="41970"/>
                  </a:cubicBezTo>
                  <a:cubicBezTo>
                    <a:pt x="1" y="41995"/>
                    <a:pt x="1" y="41995"/>
                    <a:pt x="1" y="41995"/>
                  </a:cubicBezTo>
                  <a:cubicBezTo>
                    <a:pt x="878" y="42320"/>
                    <a:pt x="1881" y="42646"/>
                    <a:pt x="2933" y="42922"/>
                  </a:cubicBezTo>
                  <a:cubicBezTo>
                    <a:pt x="4262" y="43273"/>
                    <a:pt x="5640" y="43574"/>
                    <a:pt x="6843" y="43799"/>
                  </a:cubicBezTo>
                  <a:cubicBezTo>
                    <a:pt x="7319" y="43874"/>
                    <a:pt x="7795" y="43950"/>
                    <a:pt x="8297" y="44000"/>
                  </a:cubicBezTo>
                  <a:cubicBezTo>
                    <a:pt x="8297" y="44000"/>
                    <a:pt x="8322" y="44025"/>
                    <a:pt x="8322" y="44025"/>
                  </a:cubicBezTo>
                  <a:cubicBezTo>
                    <a:pt x="8597" y="44050"/>
                    <a:pt x="8848" y="44075"/>
                    <a:pt x="9124" y="44125"/>
                  </a:cubicBezTo>
                  <a:lnTo>
                    <a:pt x="9174" y="44125"/>
                  </a:lnTo>
                  <a:cubicBezTo>
                    <a:pt x="9424" y="44150"/>
                    <a:pt x="9700" y="44175"/>
                    <a:pt x="9951" y="44200"/>
                  </a:cubicBezTo>
                  <a:lnTo>
                    <a:pt x="10026" y="44200"/>
                  </a:lnTo>
                  <a:cubicBezTo>
                    <a:pt x="10277" y="44225"/>
                    <a:pt x="10527" y="44250"/>
                    <a:pt x="10778" y="44275"/>
                  </a:cubicBezTo>
                  <a:lnTo>
                    <a:pt x="10903" y="44275"/>
                  </a:lnTo>
                  <a:cubicBezTo>
                    <a:pt x="11129" y="44300"/>
                    <a:pt x="11379" y="44325"/>
                    <a:pt x="11630" y="44325"/>
                  </a:cubicBezTo>
                  <a:cubicBezTo>
                    <a:pt x="11655" y="44325"/>
                    <a:pt x="11705" y="44351"/>
                    <a:pt x="11755" y="44351"/>
                  </a:cubicBezTo>
                  <a:cubicBezTo>
                    <a:pt x="12006" y="44351"/>
                    <a:pt x="12232" y="44376"/>
                    <a:pt x="12457" y="44376"/>
                  </a:cubicBezTo>
                  <a:lnTo>
                    <a:pt x="12633" y="44376"/>
                  </a:lnTo>
                  <a:cubicBezTo>
                    <a:pt x="12858" y="44401"/>
                    <a:pt x="13084" y="44401"/>
                    <a:pt x="13309" y="44401"/>
                  </a:cubicBezTo>
                  <a:lnTo>
                    <a:pt x="13510" y="44401"/>
                  </a:lnTo>
                  <a:cubicBezTo>
                    <a:pt x="13710" y="44401"/>
                    <a:pt x="13936" y="44426"/>
                    <a:pt x="14161" y="44426"/>
                  </a:cubicBezTo>
                  <a:lnTo>
                    <a:pt x="15264" y="44426"/>
                  </a:lnTo>
                  <a:cubicBezTo>
                    <a:pt x="15465" y="44401"/>
                    <a:pt x="15665" y="44401"/>
                    <a:pt x="15841" y="44401"/>
                  </a:cubicBezTo>
                  <a:lnTo>
                    <a:pt x="16141" y="44401"/>
                  </a:lnTo>
                  <a:cubicBezTo>
                    <a:pt x="16317" y="44401"/>
                    <a:pt x="16517" y="44376"/>
                    <a:pt x="16718" y="44376"/>
                  </a:cubicBezTo>
                  <a:cubicBezTo>
                    <a:pt x="16818" y="44376"/>
                    <a:pt x="16918" y="44376"/>
                    <a:pt x="17019" y="44351"/>
                  </a:cubicBezTo>
                  <a:cubicBezTo>
                    <a:pt x="17219" y="44351"/>
                    <a:pt x="17394" y="44351"/>
                    <a:pt x="17570" y="44325"/>
                  </a:cubicBezTo>
                  <a:lnTo>
                    <a:pt x="17921" y="44325"/>
                  </a:lnTo>
                  <a:cubicBezTo>
                    <a:pt x="18096" y="44300"/>
                    <a:pt x="18247" y="44300"/>
                    <a:pt x="18422" y="44275"/>
                  </a:cubicBezTo>
                  <a:cubicBezTo>
                    <a:pt x="18547" y="44275"/>
                    <a:pt x="18698" y="44250"/>
                    <a:pt x="18848" y="44250"/>
                  </a:cubicBezTo>
                  <a:cubicBezTo>
                    <a:pt x="18998" y="44250"/>
                    <a:pt x="19124" y="44225"/>
                    <a:pt x="19274" y="44225"/>
                  </a:cubicBezTo>
                  <a:cubicBezTo>
                    <a:pt x="19450" y="44200"/>
                    <a:pt x="19625" y="44175"/>
                    <a:pt x="19800" y="44175"/>
                  </a:cubicBezTo>
                  <a:cubicBezTo>
                    <a:pt x="19901" y="44150"/>
                    <a:pt x="20026" y="44150"/>
                    <a:pt x="20126" y="44125"/>
                  </a:cubicBezTo>
                  <a:cubicBezTo>
                    <a:pt x="20427" y="44100"/>
                    <a:pt x="20703" y="44075"/>
                    <a:pt x="21003" y="44050"/>
                  </a:cubicBezTo>
                  <a:cubicBezTo>
                    <a:pt x="21054" y="43173"/>
                    <a:pt x="21104" y="41669"/>
                    <a:pt x="21154" y="39839"/>
                  </a:cubicBezTo>
                  <a:cubicBezTo>
                    <a:pt x="21279" y="35228"/>
                    <a:pt x="21379" y="28461"/>
                    <a:pt x="21430" y="24150"/>
                  </a:cubicBezTo>
                  <a:cubicBezTo>
                    <a:pt x="21430" y="23924"/>
                    <a:pt x="21430" y="23724"/>
                    <a:pt x="21430" y="23523"/>
                  </a:cubicBezTo>
                  <a:cubicBezTo>
                    <a:pt x="21430" y="23122"/>
                    <a:pt x="21430" y="22721"/>
                    <a:pt x="21430" y="22370"/>
                  </a:cubicBezTo>
                  <a:cubicBezTo>
                    <a:pt x="21430" y="22220"/>
                    <a:pt x="21430" y="22045"/>
                    <a:pt x="21430" y="21894"/>
                  </a:cubicBezTo>
                  <a:cubicBezTo>
                    <a:pt x="21430" y="20416"/>
                    <a:pt x="21430" y="18987"/>
                    <a:pt x="21404" y="17684"/>
                  </a:cubicBezTo>
                  <a:cubicBezTo>
                    <a:pt x="21404" y="16882"/>
                    <a:pt x="21404" y="16130"/>
                    <a:pt x="21404" y="15428"/>
                  </a:cubicBezTo>
                  <a:cubicBezTo>
                    <a:pt x="21379" y="15253"/>
                    <a:pt x="21379" y="15102"/>
                    <a:pt x="21379" y="14952"/>
                  </a:cubicBezTo>
                  <a:cubicBezTo>
                    <a:pt x="21379" y="13724"/>
                    <a:pt x="21354" y="12671"/>
                    <a:pt x="21329" y="11869"/>
                  </a:cubicBezTo>
                  <a:cubicBezTo>
                    <a:pt x="21329" y="11192"/>
                    <a:pt x="21304" y="10691"/>
                    <a:pt x="21279" y="10466"/>
                  </a:cubicBezTo>
                  <a:cubicBezTo>
                    <a:pt x="21229" y="10165"/>
                    <a:pt x="21204" y="9864"/>
                    <a:pt x="21154" y="9538"/>
                  </a:cubicBezTo>
                  <a:cubicBezTo>
                    <a:pt x="21154" y="9513"/>
                    <a:pt x="21154" y="9463"/>
                    <a:pt x="21129" y="9413"/>
                  </a:cubicBezTo>
                  <a:cubicBezTo>
                    <a:pt x="21104" y="9137"/>
                    <a:pt x="21054" y="8837"/>
                    <a:pt x="20978" y="8536"/>
                  </a:cubicBezTo>
                  <a:cubicBezTo>
                    <a:pt x="20978" y="8486"/>
                    <a:pt x="20953" y="8436"/>
                    <a:pt x="20953" y="8410"/>
                  </a:cubicBezTo>
                  <a:cubicBezTo>
                    <a:pt x="20903" y="8110"/>
                    <a:pt x="20828" y="7809"/>
                    <a:pt x="20753" y="7533"/>
                  </a:cubicBezTo>
                  <a:cubicBezTo>
                    <a:pt x="20753" y="7483"/>
                    <a:pt x="20728" y="7458"/>
                    <a:pt x="20728" y="7408"/>
                  </a:cubicBezTo>
                  <a:cubicBezTo>
                    <a:pt x="20227" y="5453"/>
                    <a:pt x="19425" y="3598"/>
                    <a:pt x="18222" y="2095"/>
                  </a:cubicBezTo>
                  <a:cubicBezTo>
                    <a:pt x="17024" y="576"/>
                    <a:pt x="15314" y="0"/>
                    <a:pt x="1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18"/>
            <p:cNvSpPr/>
            <p:nvPr/>
          </p:nvSpPr>
          <p:spPr>
            <a:xfrm>
              <a:off x="6307825" y="2172650"/>
              <a:ext cx="197450" cy="65275"/>
            </a:xfrm>
            <a:custGeom>
              <a:avLst/>
              <a:gdLst/>
              <a:ahLst/>
              <a:cxnLst/>
              <a:rect l="l" t="t" r="r" b="b"/>
              <a:pathLst>
                <a:path w="7898" h="2611" extrusionOk="0">
                  <a:moveTo>
                    <a:pt x="7531" y="0"/>
                  </a:moveTo>
                  <a:cubicBezTo>
                    <a:pt x="7476" y="0"/>
                    <a:pt x="7420" y="19"/>
                    <a:pt x="7371" y="63"/>
                  </a:cubicBezTo>
                  <a:cubicBezTo>
                    <a:pt x="5904" y="1414"/>
                    <a:pt x="4037" y="2140"/>
                    <a:pt x="2112" y="2140"/>
                  </a:cubicBezTo>
                  <a:cubicBezTo>
                    <a:pt x="1536" y="2140"/>
                    <a:pt x="955" y="2075"/>
                    <a:pt x="378" y="1943"/>
                  </a:cubicBezTo>
                  <a:cubicBezTo>
                    <a:pt x="355" y="1937"/>
                    <a:pt x="333" y="1934"/>
                    <a:pt x="313" y="1934"/>
                  </a:cubicBezTo>
                  <a:cubicBezTo>
                    <a:pt x="64" y="1934"/>
                    <a:pt x="0" y="2324"/>
                    <a:pt x="278" y="2394"/>
                  </a:cubicBezTo>
                  <a:cubicBezTo>
                    <a:pt x="901" y="2539"/>
                    <a:pt x="1526" y="2611"/>
                    <a:pt x="2145" y="2611"/>
                  </a:cubicBezTo>
                  <a:cubicBezTo>
                    <a:pt x="4190" y="2611"/>
                    <a:pt x="6163" y="1832"/>
                    <a:pt x="7722" y="389"/>
                  </a:cubicBezTo>
                  <a:cubicBezTo>
                    <a:pt x="7897" y="233"/>
                    <a:pt x="7723" y="0"/>
                    <a:pt x="7531" y="0"/>
                  </a:cubicBezTo>
                  <a:close/>
                </a:path>
              </a:pathLst>
            </a:custGeom>
            <a:solidFill>
              <a:srgbClr val="009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18"/>
            <p:cNvSpPr/>
            <p:nvPr/>
          </p:nvSpPr>
          <p:spPr>
            <a:xfrm>
              <a:off x="6295975" y="2155975"/>
              <a:ext cx="384725" cy="1416150"/>
            </a:xfrm>
            <a:custGeom>
              <a:avLst/>
              <a:gdLst/>
              <a:ahLst/>
              <a:cxnLst/>
              <a:rect l="l" t="t" r="r" b="b"/>
              <a:pathLst>
                <a:path w="15389" h="56646" extrusionOk="0">
                  <a:moveTo>
                    <a:pt x="8790" y="0"/>
                  </a:moveTo>
                  <a:cubicBezTo>
                    <a:pt x="8454" y="0"/>
                    <a:pt x="8116" y="94"/>
                    <a:pt x="7820" y="279"/>
                  </a:cubicBezTo>
                  <a:cubicBezTo>
                    <a:pt x="5739" y="1582"/>
                    <a:pt x="4135" y="3562"/>
                    <a:pt x="3158" y="5843"/>
                  </a:cubicBezTo>
                  <a:cubicBezTo>
                    <a:pt x="2030" y="8474"/>
                    <a:pt x="1579" y="11357"/>
                    <a:pt x="1228" y="14189"/>
                  </a:cubicBezTo>
                  <a:cubicBezTo>
                    <a:pt x="0" y="24164"/>
                    <a:pt x="176" y="46144"/>
                    <a:pt x="1479" y="56645"/>
                  </a:cubicBezTo>
                  <a:lnTo>
                    <a:pt x="14236" y="56645"/>
                  </a:lnTo>
                  <a:cubicBezTo>
                    <a:pt x="15213" y="45868"/>
                    <a:pt x="15389" y="23537"/>
                    <a:pt x="14762" y="13337"/>
                  </a:cubicBezTo>
                  <a:cubicBezTo>
                    <a:pt x="14612" y="10730"/>
                    <a:pt x="14386" y="8124"/>
                    <a:pt x="13534" y="5667"/>
                  </a:cubicBezTo>
                  <a:cubicBezTo>
                    <a:pt x="12807" y="3587"/>
                    <a:pt x="11554" y="1607"/>
                    <a:pt x="9775" y="304"/>
                  </a:cubicBezTo>
                  <a:cubicBezTo>
                    <a:pt x="9482" y="100"/>
                    <a:pt x="9137" y="0"/>
                    <a:pt x="87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18"/>
            <p:cNvSpPr/>
            <p:nvPr/>
          </p:nvSpPr>
          <p:spPr>
            <a:xfrm>
              <a:off x="6328050" y="2181000"/>
              <a:ext cx="213475" cy="672925"/>
            </a:xfrm>
            <a:custGeom>
              <a:avLst/>
              <a:gdLst/>
              <a:ahLst/>
              <a:cxnLst/>
              <a:rect l="l" t="t" r="r" b="b"/>
              <a:pathLst>
                <a:path w="8539" h="26917" extrusionOk="0">
                  <a:moveTo>
                    <a:pt x="8139" y="0"/>
                  </a:moveTo>
                  <a:cubicBezTo>
                    <a:pt x="8053" y="0"/>
                    <a:pt x="7969" y="38"/>
                    <a:pt x="7915" y="130"/>
                  </a:cubicBezTo>
                  <a:cubicBezTo>
                    <a:pt x="6888" y="1985"/>
                    <a:pt x="6161" y="3990"/>
                    <a:pt x="5860" y="6095"/>
                  </a:cubicBezTo>
                  <a:cubicBezTo>
                    <a:pt x="5785" y="6747"/>
                    <a:pt x="5960" y="8476"/>
                    <a:pt x="5434" y="8877"/>
                  </a:cubicBezTo>
                  <a:cubicBezTo>
                    <a:pt x="5233" y="9052"/>
                    <a:pt x="4256" y="9153"/>
                    <a:pt x="3980" y="9228"/>
                  </a:cubicBezTo>
                  <a:cubicBezTo>
                    <a:pt x="3329" y="9378"/>
                    <a:pt x="2677" y="9529"/>
                    <a:pt x="2025" y="9679"/>
                  </a:cubicBezTo>
                  <a:cubicBezTo>
                    <a:pt x="1800" y="9729"/>
                    <a:pt x="1775" y="10005"/>
                    <a:pt x="1900" y="10155"/>
                  </a:cubicBezTo>
                  <a:lnTo>
                    <a:pt x="3629" y="12160"/>
                  </a:lnTo>
                  <a:cubicBezTo>
                    <a:pt x="4281" y="12937"/>
                    <a:pt x="4482" y="13213"/>
                    <a:pt x="4030" y="14115"/>
                  </a:cubicBezTo>
                  <a:cubicBezTo>
                    <a:pt x="3429" y="15318"/>
                    <a:pt x="2878" y="16546"/>
                    <a:pt x="2401" y="17774"/>
                  </a:cubicBezTo>
                  <a:cubicBezTo>
                    <a:pt x="1273" y="20606"/>
                    <a:pt x="522" y="23564"/>
                    <a:pt x="45" y="26571"/>
                  </a:cubicBezTo>
                  <a:cubicBezTo>
                    <a:pt x="1" y="26779"/>
                    <a:pt x="175" y="26916"/>
                    <a:pt x="336" y="26916"/>
                  </a:cubicBezTo>
                  <a:cubicBezTo>
                    <a:pt x="447" y="26916"/>
                    <a:pt x="551" y="26850"/>
                    <a:pt x="572" y="26697"/>
                  </a:cubicBezTo>
                  <a:cubicBezTo>
                    <a:pt x="1324" y="22010"/>
                    <a:pt x="2827" y="17499"/>
                    <a:pt x="5083" y="13313"/>
                  </a:cubicBezTo>
                  <a:cubicBezTo>
                    <a:pt x="5158" y="13188"/>
                    <a:pt x="5133" y="13062"/>
                    <a:pt x="5033" y="12962"/>
                  </a:cubicBezTo>
                  <a:cubicBezTo>
                    <a:pt x="4231" y="12010"/>
                    <a:pt x="3429" y="11057"/>
                    <a:pt x="2602" y="10105"/>
                  </a:cubicBezTo>
                  <a:cubicBezTo>
                    <a:pt x="3780" y="9854"/>
                    <a:pt x="4933" y="9579"/>
                    <a:pt x="6086" y="9303"/>
                  </a:cubicBezTo>
                  <a:cubicBezTo>
                    <a:pt x="6211" y="9278"/>
                    <a:pt x="6286" y="9153"/>
                    <a:pt x="6286" y="9027"/>
                  </a:cubicBezTo>
                  <a:cubicBezTo>
                    <a:pt x="6186" y="5995"/>
                    <a:pt x="6913" y="3062"/>
                    <a:pt x="8416" y="406"/>
                  </a:cubicBezTo>
                  <a:cubicBezTo>
                    <a:pt x="8538" y="197"/>
                    <a:pt x="8334" y="0"/>
                    <a:pt x="8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18"/>
            <p:cNvSpPr/>
            <p:nvPr/>
          </p:nvSpPr>
          <p:spPr>
            <a:xfrm>
              <a:off x="6037200" y="2167250"/>
              <a:ext cx="310800" cy="1404875"/>
            </a:xfrm>
            <a:custGeom>
              <a:avLst/>
              <a:gdLst/>
              <a:ahLst/>
              <a:cxnLst/>
              <a:rect l="l" t="t" r="r" b="b"/>
              <a:pathLst>
                <a:path w="12432" h="56195" extrusionOk="0">
                  <a:moveTo>
                    <a:pt x="12295" y="1"/>
                  </a:moveTo>
                  <a:cubicBezTo>
                    <a:pt x="9659" y="1"/>
                    <a:pt x="7046" y="2825"/>
                    <a:pt x="5765" y="5141"/>
                  </a:cubicBezTo>
                  <a:cubicBezTo>
                    <a:pt x="4436" y="7497"/>
                    <a:pt x="4010" y="9402"/>
                    <a:pt x="3684" y="12084"/>
                  </a:cubicBezTo>
                  <a:cubicBezTo>
                    <a:pt x="2481" y="22109"/>
                    <a:pt x="0" y="45818"/>
                    <a:pt x="25" y="56194"/>
                  </a:cubicBezTo>
                  <a:lnTo>
                    <a:pt x="6040" y="56194"/>
                  </a:lnTo>
                  <a:cubicBezTo>
                    <a:pt x="5213" y="47372"/>
                    <a:pt x="5439" y="26019"/>
                    <a:pt x="6542" y="17547"/>
                  </a:cubicBezTo>
                  <a:cubicBezTo>
                    <a:pt x="7344" y="11357"/>
                    <a:pt x="8747" y="5016"/>
                    <a:pt x="12431" y="3"/>
                  </a:cubicBezTo>
                  <a:cubicBezTo>
                    <a:pt x="12386" y="2"/>
                    <a:pt x="12340" y="1"/>
                    <a:pt x="12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18"/>
            <p:cNvSpPr/>
            <p:nvPr/>
          </p:nvSpPr>
          <p:spPr>
            <a:xfrm>
              <a:off x="6146225" y="2195175"/>
              <a:ext cx="139525" cy="629600"/>
            </a:xfrm>
            <a:custGeom>
              <a:avLst/>
              <a:gdLst/>
              <a:ahLst/>
              <a:cxnLst/>
              <a:rect l="l" t="t" r="r" b="b"/>
              <a:pathLst>
                <a:path w="5581" h="25184" extrusionOk="0">
                  <a:moveTo>
                    <a:pt x="5177" y="0"/>
                  </a:moveTo>
                  <a:cubicBezTo>
                    <a:pt x="5091" y="0"/>
                    <a:pt x="5004" y="34"/>
                    <a:pt x="4937" y="114"/>
                  </a:cubicBezTo>
                  <a:cubicBezTo>
                    <a:pt x="3333" y="2295"/>
                    <a:pt x="1980" y="4601"/>
                    <a:pt x="827" y="7057"/>
                  </a:cubicBezTo>
                  <a:cubicBezTo>
                    <a:pt x="777" y="7207"/>
                    <a:pt x="827" y="7332"/>
                    <a:pt x="927" y="7408"/>
                  </a:cubicBezTo>
                  <a:cubicBezTo>
                    <a:pt x="927" y="7408"/>
                    <a:pt x="952" y="7433"/>
                    <a:pt x="978" y="7458"/>
                  </a:cubicBezTo>
                  <a:cubicBezTo>
                    <a:pt x="1454" y="7859"/>
                    <a:pt x="1930" y="8260"/>
                    <a:pt x="2431" y="8636"/>
                  </a:cubicBezTo>
                  <a:cubicBezTo>
                    <a:pt x="1654" y="9287"/>
                    <a:pt x="902" y="9939"/>
                    <a:pt x="125" y="10591"/>
                  </a:cubicBezTo>
                  <a:cubicBezTo>
                    <a:pt x="0" y="10691"/>
                    <a:pt x="25" y="10841"/>
                    <a:pt x="125" y="10942"/>
                  </a:cubicBezTo>
                  <a:cubicBezTo>
                    <a:pt x="226" y="15603"/>
                    <a:pt x="351" y="20265"/>
                    <a:pt x="476" y="24902"/>
                  </a:cubicBezTo>
                  <a:cubicBezTo>
                    <a:pt x="476" y="25089"/>
                    <a:pt x="614" y="25183"/>
                    <a:pt x="752" y="25183"/>
                  </a:cubicBezTo>
                  <a:cubicBezTo>
                    <a:pt x="890" y="25183"/>
                    <a:pt x="1028" y="25089"/>
                    <a:pt x="1028" y="24902"/>
                  </a:cubicBezTo>
                  <a:cubicBezTo>
                    <a:pt x="902" y="20215"/>
                    <a:pt x="802" y="15528"/>
                    <a:pt x="677" y="10841"/>
                  </a:cubicBezTo>
                  <a:cubicBezTo>
                    <a:pt x="1429" y="10215"/>
                    <a:pt x="2181" y="9563"/>
                    <a:pt x="2932" y="8937"/>
                  </a:cubicBezTo>
                  <a:cubicBezTo>
                    <a:pt x="3158" y="8911"/>
                    <a:pt x="3308" y="8636"/>
                    <a:pt x="3108" y="8485"/>
                  </a:cubicBezTo>
                  <a:lnTo>
                    <a:pt x="1429" y="7107"/>
                  </a:lnTo>
                  <a:cubicBezTo>
                    <a:pt x="2556" y="4751"/>
                    <a:pt x="3885" y="2520"/>
                    <a:pt x="5439" y="390"/>
                  </a:cubicBezTo>
                  <a:cubicBezTo>
                    <a:pt x="5580" y="195"/>
                    <a:pt x="5384" y="0"/>
                    <a:pt x="5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18"/>
            <p:cNvSpPr/>
            <p:nvPr/>
          </p:nvSpPr>
          <p:spPr>
            <a:xfrm>
              <a:off x="6365100" y="3048875"/>
              <a:ext cx="208875" cy="22450"/>
            </a:xfrm>
            <a:custGeom>
              <a:avLst/>
              <a:gdLst/>
              <a:ahLst/>
              <a:cxnLst/>
              <a:rect l="l" t="t" r="r" b="b"/>
              <a:pathLst>
                <a:path w="8355" h="898" extrusionOk="0">
                  <a:moveTo>
                    <a:pt x="469" y="1"/>
                  </a:moveTo>
                  <a:cubicBezTo>
                    <a:pt x="136" y="1"/>
                    <a:pt x="0" y="504"/>
                    <a:pt x="343" y="553"/>
                  </a:cubicBezTo>
                  <a:cubicBezTo>
                    <a:pt x="2120" y="780"/>
                    <a:pt x="3886" y="897"/>
                    <a:pt x="5656" y="897"/>
                  </a:cubicBezTo>
                  <a:cubicBezTo>
                    <a:pt x="6432" y="897"/>
                    <a:pt x="7208" y="875"/>
                    <a:pt x="7987" y="829"/>
                  </a:cubicBezTo>
                  <a:cubicBezTo>
                    <a:pt x="8355" y="804"/>
                    <a:pt x="8339" y="277"/>
                    <a:pt x="8010" y="277"/>
                  </a:cubicBezTo>
                  <a:cubicBezTo>
                    <a:pt x="8002" y="277"/>
                    <a:pt x="7995" y="277"/>
                    <a:pt x="7987" y="277"/>
                  </a:cubicBezTo>
                  <a:cubicBezTo>
                    <a:pt x="7232" y="315"/>
                    <a:pt x="6477" y="335"/>
                    <a:pt x="5723" y="335"/>
                  </a:cubicBezTo>
                  <a:cubicBezTo>
                    <a:pt x="3973" y="335"/>
                    <a:pt x="2227" y="229"/>
                    <a:pt x="493" y="2"/>
                  </a:cubicBezTo>
                  <a:cubicBezTo>
                    <a:pt x="485" y="1"/>
                    <a:pt x="477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18"/>
            <p:cNvSpPr/>
            <p:nvPr/>
          </p:nvSpPr>
          <p:spPr>
            <a:xfrm>
              <a:off x="6111125" y="3032600"/>
              <a:ext cx="41975" cy="16350"/>
            </a:xfrm>
            <a:custGeom>
              <a:avLst/>
              <a:gdLst/>
              <a:ahLst/>
              <a:cxnLst/>
              <a:rect l="l" t="t" r="r" b="b"/>
              <a:pathLst>
                <a:path w="1679" h="654" extrusionOk="0">
                  <a:moveTo>
                    <a:pt x="329" y="0"/>
                  </a:moveTo>
                  <a:cubicBezTo>
                    <a:pt x="1" y="0"/>
                    <a:pt x="8" y="528"/>
                    <a:pt x="351" y="577"/>
                  </a:cubicBezTo>
                  <a:cubicBezTo>
                    <a:pt x="677" y="603"/>
                    <a:pt x="1003" y="628"/>
                    <a:pt x="1304" y="653"/>
                  </a:cubicBezTo>
                  <a:cubicBezTo>
                    <a:pt x="1312" y="653"/>
                    <a:pt x="1320" y="654"/>
                    <a:pt x="1328" y="654"/>
                  </a:cubicBezTo>
                  <a:cubicBezTo>
                    <a:pt x="1678" y="654"/>
                    <a:pt x="1647" y="126"/>
                    <a:pt x="1304" y="101"/>
                  </a:cubicBezTo>
                  <a:cubicBezTo>
                    <a:pt x="978" y="76"/>
                    <a:pt x="677" y="26"/>
                    <a:pt x="351" y="1"/>
                  </a:cubicBezTo>
                  <a:cubicBezTo>
                    <a:pt x="344" y="0"/>
                    <a:pt x="336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18"/>
            <p:cNvSpPr/>
            <p:nvPr/>
          </p:nvSpPr>
          <p:spPr>
            <a:xfrm>
              <a:off x="6163750" y="1726875"/>
              <a:ext cx="339625" cy="330325"/>
            </a:xfrm>
            <a:custGeom>
              <a:avLst/>
              <a:gdLst/>
              <a:ahLst/>
              <a:cxnLst/>
              <a:rect l="l" t="t" r="r" b="b"/>
              <a:pathLst>
                <a:path w="13585" h="13213" extrusionOk="0">
                  <a:moveTo>
                    <a:pt x="2859" y="0"/>
                  </a:moveTo>
                  <a:cubicBezTo>
                    <a:pt x="1943" y="0"/>
                    <a:pt x="1025" y="175"/>
                    <a:pt x="477" y="977"/>
                  </a:cubicBezTo>
                  <a:cubicBezTo>
                    <a:pt x="1" y="1678"/>
                    <a:pt x="126" y="4586"/>
                    <a:pt x="1154" y="5237"/>
                  </a:cubicBezTo>
                  <a:cubicBezTo>
                    <a:pt x="1981" y="5789"/>
                    <a:pt x="2507" y="7167"/>
                    <a:pt x="3184" y="7869"/>
                  </a:cubicBezTo>
                  <a:cubicBezTo>
                    <a:pt x="4688" y="9448"/>
                    <a:pt x="6542" y="10751"/>
                    <a:pt x="8547" y="11603"/>
                  </a:cubicBezTo>
                  <a:cubicBezTo>
                    <a:pt x="9282" y="11909"/>
                    <a:pt x="10066" y="13212"/>
                    <a:pt x="10535" y="13212"/>
                  </a:cubicBezTo>
                  <a:cubicBezTo>
                    <a:pt x="10642" y="13212"/>
                    <a:pt x="10733" y="13145"/>
                    <a:pt x="10803" y="12982"/>
                  </a:cubicBezTo>
                  <a:cubicBezTo>
                    <a:pt x="11229" y="12004"/>
                    <a:pt x="11605" y="10826"/>
                    <a:pt x="11830" y="10350"/>
                  </a:cubicBezTo>
                  <a:cubicBezTo>
                    <a:pt x="12357" y="9247"/>
                    <a:pt x="13234" y="8195"/>
                    <a:pt x="13359" y="6967"/>
                  </a:cubicBezTo>
                  <a:cubicBezTo>
                    <a:pt x="13585" y="4861"/>
                    <a:pt x="13359" y="2556"/>
                    <a:pt x="11680" y="1277"/>
                  </a:cubicBezTo>
                  <a:cubicBezTo>
                    <a:pt x="10445" y="304"/>
                    <a:pt x="8803" y="16"/>
                    <a:pt x="6955" y="16"/>
                  </a:cubicBezTo>
                  <a:cubicBezTo>
                    <a:pt x="6329" y="16"/>
                    <a:pt x="5679" y="49"/>
                    <a:pt x="5013" y="99"/>
                  </a:cubicBezTo>
                  <a:cubicBezTo>
                    <a:pt x="4950" y="104"/>
                    <a:pt x="4883" y="105"/>
                    <a:pt x="4813" y="105"/>
                  </a:cubicBezTo>
                  <a:cubicBezTo>
                    <a:pt x="4278" y="105"/>
                    <a:pt x="3569" y="0"/>
                    <a:pt x="2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18"/>
            <p:cNvSpPr/>
            <p:nvPr/>
          </p:nvSpPr>
          <p:spPr>
            <a:xfrm>
              <a:off x="6173150" y="1800925"/>
              <a:ext cx="299525" cy="407150"/>
            </a:xfrm>
            <a:custGeom>
              <a:avLst/>
              <a:gdLst/>
              <a:ahLst/>
              <a:cxnLst/>
              <a:rect l="l" t="t" r="r" b="b"/>
              <a:pathLst>
                <a:path w="11981" h="16286" extrusionOk="0">
                  <a:moveTo>
                    <a:pt x="3679" y="1"/>
                  </a:moveTo>
                  <a:cubicBezTo>
                    <a:pt x="2551" y="1"/>
                    <a:pt x="1502" y="141"/>
                    <a:pt x="1204" y="471"/>
                  </a:cubicBezTo>
                  <a:cubicBezTo>
                    <a:pt x="502" y="1273"/>
                    <a:pt x="251" y="2325"/>
                    <a:pt x="176" y="3378"/>
                  </a:cubicBezTo>
                  <a:cubicBezTo>
                    <a:pt x="1" y="5584"/>
                    <a:pt x="101" y="7839"/>
                    <a:pt x="502" y="10045"/>
                  </a:cubicBezTo>
                  <a:cubicBezTo>
                    <a:pt x="652" y="10872"/>
                    <a:pt x="878" y="11749"/>
                    <a:pt x="1505" y="12325"/>
                  </a:cubicBezTo>
                  <a:cubicBezTo>
                    <a:pt x="1979" y="12777"/>
                    <a:pt x="2677" y="12985"/>
                    <a:pt x="3342" y="12985"/>
                  </a:cubicBezTo>
                  <a:cubicBezTo>
                    <a:pt x="3415" y="12985"/>
                    <a:pt x="3488" y="12982"/>
                    <a:pt x="3560" y="12977"/>
                  </a:cubicBezTo>
                  <a:cubicBezTo>
                    <a:pt x="4312" y="12952"/>
                    <a:pt x="5214" y="12701"/>
                    <a:pt x="5916" y="12476"/>
                  </a:cubicBezTo>
                  <a:lnTo>
                    <a:pt x="6592" y="16285"/>
                  </a:lnTo>
                  <a:cubicBezTo>
                    <a:pt x="8472" y="16285"/>
                    <a:pt x="10477" y="15859"/>
                    <a:pt x="11981" y="14782"/>
                  </a:cubicBezTo>
                  <a:cubicBezTo>
                    <a:pt x="11429" y="12401"/>
                    <a:pt x="10928" y="9995"/>
                    <a:pt x="10352" y="7589"/>
                  </a:cubicBezTo>
                  <a:cubicBezTo>
                    <a:pt x="10828" y="7438"/>
                    <a:pt x="11129" y="7062"/>
                    <a:pt x="11404" y="6636"/>
                  </a:cubicBezTo>
                  <a:cubicBezTo>
                    <a:pt x="11680" y="6235"/>
                    <a:pt x="11780" y="5684"/>
                    <a:pt x="11605" y="5208"/>
                  </a:cubicBezTo>
                  <a:cubicBezTo>
                    <a:pt x="11429" y="4731"/>
                    <a:pt x="10953" y="4381"/>
                    <a:pt x="10452" y="4356"/>
                  </a:cubicBezTo>
                  <a:cubicBezTo>
                    <a:pt x="10437" y="4354"/>
                    <a:pt x="10422" y="4354"/>
                    <a:pt x="10407" y="4354"/>
                  </a:cubicBezTo>
                  <a:cubicBezTo>
                    <a:pt x="10061" y="4354"/>
                    <a:pt x="9614" y="4620"/>
                    <a:pt x="9374" y="4932"/>
                  </a:cubicBezTo>
                  <a:cubicBezTo>
                    <a:pt x="9354" y="4962"/>
                    <a:pt x="9319" y="4976"/>
                    <a:pt x="9284" y="4976"/>
                  </a:cubicBezTo>
                  <a:cubicBezTo>
                    <a:pt x="9229" y="4976"/>
                    <a:pt x="9174" y="4943"/>
                    <a:pt x="9174" y="4882"/>
                  </a:cubicBezTo>
                  <a:cubicBezTo>
                    <a:pt x="9074" y="4330"/>
                    <a:pt x="8848" y="4080"/>
                    <a:pt x="8271" y="3654"/>
                  </a:cubicBezTo>
                  <a:cubicBezTo>
                    <a:pt x="7570" y="3153"/>
                    <a:pt x="7344" y="2576"/>
                    <a:pt x="7169" y="1724"/>
                  </a:cubicBezTo>
                  <a:cubicBezTo>
                    <a:pt x="7094" y="1373"/>
                    <a:pt x="7144" y="997"/>
                    <a:pt x="7018" y="646"/>
                  </a:cubicBezTo>
                  <a:cubicBezTo>
                    <a:pt x="6874" y="257"/>
                    <a:pt x="5205" y="1"/>
                    <a:pt x="3679" y="1"/>
                  </a:cubicBezTo>
                  <a:close/>
                </a:path>
              </a:pathLst>
            </a:custGeom>
            <a:solidFill>
              <a:srgbClr val="A37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18"/>
            <p:cNvSpPr/>
            <p:nvPr/>
          </p:nvSpPr>
          <p:spPr>
            <a:xfrm>
              <a:off x="6274650" y="2075225"/>
              <a:ext cx="104675" cy="68300"/>
            </a:xfrm>
            <a:custGeom>
              <a:avLst/>
              <a:gdLst/>
              <a:ahLst/>
              <a:cxnLst/>
              <a:rect l="l" t="t" r="r" b="b"/>
              <a:pathLst>
                <a:path w="4187" h="2732" extrusionOk="0">
                  <a:moveTo>
                    <a:pt x="4186" y="0"/>
                  </a:moveTo>
                  <a:cubicBezTo>
                    <a:pt x="2958" y="877"/>
                    <a:pt x="1555" y="1579"/>
                    <a:pt x="1" y="1955"/>
                  </a:cubicBezTo>
                  <a:cubicBezTo>
                    <a:pt x="628" y="1880"/>
                    <a:pt x="1304" y="1679"/>
                    <a:pt x="1856" y="1504"/>
                  </a:cubicBezTo>
                  <a:lnTo>
                    <a:pt x="2081" y="2732"/>
                  </a:lnTo>
                  <a:cubicBezTo>
                    <a:pt x="2833" y="1855"/>
                    <a:pt x="3510" y="927"/>
                    <a:pt x="4186" y="0"/>
                  </a:cubicBezTo>
                  <a:close/>
                </a:path>
              </a:pathLst>
            </a:custGeom>
            <a:solidFill>
              <a:srgbClr val="82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18"/>
            <p:cNvSpPr/>
            <p:nvPr/>
          </p:nvSpPr>
          <p:spPr>
            <a:xfrm>
              <a:off x="6417400" y="1924000"/>
              <a:ext cx="43475" cy="30850"/>
            </a:xfrm>
            <a:custGeom>
              <a:avLst/>
              <a:gdLst/>
              <a:ahLst/>
              <a:cxnLst/>
              <a:rect l="l" t="t" r="r" b="b"/>
              <a:pathLst>
                <a:path w="1739" h="1234" extrusionOk="0">
                  <a:moveTo>
                    <a:pt x="1176" y="1"/>
                  </a:moveTo>
                  <a:cubicBezTo>
                    <a:pt x="621" y="1"/>
                    <a:pt x="113" y="412"/>
                    <a:pt x="30" y="1011"/>
                  </a:cubicBezTo>
                  <a:cubicBezTo>
                    <a:pt x="1" y="1144"/>
                    <a:pt x="110" y="1234"/>
                    <a:pt x="215" y="1234"/>
                  </a:cubicBezTo>
                  <a:cubicBezTo>
                    <a:pt x="289" y="1234"/>
                    <a:pt x="361" y="1190"/>
                    <a:pt x="381" y="1087"/>
                  </a:cubicBezTo>
                  <a:cubicBezTo>
                    <a:pt x="443" y="652"/>
                    <a:pt x="779" y="371"/>
                    <a:pt x="1190" y="371"/>
                  </a:cubicBezTo>
                  <a:cubicBezTo>
                    <a:pt x="1277" y="371"/>
                    <a:pt x="1367" y="384"/>
                    <a:pt x="1459" y="410"/>
                  </a:cubicBezTo>
                  <a:cubicBezTo>
                    <a:pt x="1481" y="417"/>
                    <a:pt x="1501" y="420"/>
                    <a:pt x="1519" y="420"/>
                  </a:cubicBezTo>
                  <a:cubicBezTo>
                    <a:pt x="1696" y="420"/>
                    <a:pt x="1738" y="127"/>
                    <a:pt x="1534" y="59"/>
                  </a:cubicBezTo>
                  <a:cubicBezTo>
                    <a:pt x="1415" y="19"/>
                    <a:pt x="1295" y="1"/>
                    <a:pt x="1176" y="1"/>
                  </a:cubicBezTo>
                  <a:close/>
                </a:path>
              </a:pathLst>
            </a:custGeom>
            <a:solidFill>
              <a:srgbClr val="82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18"/>
            <p:cNvSpPr/>
            <p:nvPr/>
          </p:nvSpPr>
          <p:spPr>
            <a:xfrm>
              <a:off x="6255125" y="1855625"/>
              <a:ext cx="65750" cy="22650"/>
            </a:xfrm>
            <a:custGeom>
              <a:avLst/>
              <a:gdLst/>
              <a:ahLst/>
              <a:cxnLst/>
              <a:rect l="l" t="t" r="r" b="b"/>
              <a:pathLst>
                <a:path w="2630" h="906" extrusionOk="0">
                  <a:moveTo>
                    <a:pt x="1186" y="1"/>
                  </a:moveTo>
                  <a:cubicBezTo>
                    <a:pt x="870" y="1"/>
                    <a:pt x="551" y="79"/>
                    <a:pt x="256" y="238"/>
                  </a:cubicBezTo>
                  <a:cubicBezTo>
                    <a:pt x="1" y="365"/>
                    <a:pt x="178" y="727"/>
                    <a:pt x="421" y="727"/>
                  </a:cubicBezTo>
                  <a:cubicBezTo>
                    <a:pt x="465" y="727"/>
                    <a:pt x="511" y="715"/>
                    <a:pt x="556" y="689"/>
                  </a:cubicBezTo>
                  <a:cubicBezTo>
                    <a:pt x="748" y="588"/>
                    <a:pt x="957" y="540"/>
                    <a:pt x="1165" y="540"/>
                  </a:cubicBezTo>
                  <a:cubicBezTo>
                    <a:pt x="1473" y="540"/>
                    <a:pt x="1781" y="645"/>
                    <a:pt x="2035" y="839"/>
                  </a:cubicBezTo>
                  <a:cubicBezTo>
                    <a:pt x="2092" y="886"/>
                    <a:pt x="2154" y="906"/>
                    <a:pt x="2213" y="906"/>
                  </a:cubicBezTo>
                  <a:cubicBezTo>
                    <a:pt x="2439" y="906"/>
                    <a:pt x="2629" y="617"/>
                    <a:pt x="2411" y="438"/>
                  </a:cubicBezTo>
                  <a:cubicBezTo>
                    <a:pt x="2049" y="148"/>
                    <a:pt x="1619" y="1"/>
                    <a:pt x="1186" y="1"/>
                  </a:cubicBezTo>
                  <a:close/>
                </a:path>
              </a:pathLst>
            </a:custGeom>
            <a:solidFill>
              <a:srgbClr val="5F3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18"/>
            <p:cNvSpPr/>
            <p:nvPr/>
          </p:nvSpPr>
          <p:spPr>
            <a:xfrm>
              <a:off x="6168925" y="1854650"/>
              <a:ext cx="49800" cy="22850"/>
            </a:xfrm>
            <a:custGeom>
              <a:avLst/>
              <a:gdLst/>
              <a:ahLst/>
              <a:cxnLst/>
              <a:rect l="l" t="t" r="r" b="b"/>
              <a:pathLst>
                <a:path w="1992" h="914" extrusionOk="0">
                  <a:moveTo>
                    <a:pt x="1013" y="0"/>
                  </a:moveTo>
                  <a:cubicBezTo>
                    <a:pt x="671" y="0"/>
                    <a:pt x="328" y="176"/>
                    <a:pt x="120" y="527"/>
                  </a:cubicBezTo>
                  <a:cubicBezTo>
                    <a:pt x="0" y="732"/>
                    <a:pt x="195" y="914"/>
                    <a:pt x="386" y="914"/>
                  </a:cubicBezTo>
                  <a:cubicBezTo>
                    <a:pt x="476" y="914"/>
                    <a:pt x="565" y="874"/>
                    <a:pt x="621" y="778"/>
                  </a:cubicBezTo>
                  <a:cubicBezTo>
                    <a:pt x="712" y="621"/>
                    <a:pt x="865" y="539"/>
                    <a:pt x="1018" y="539"/>
                  </a:cubicBezTo>
                  <a:cubicBezTo>
                    <a:pt x="1160" y="539"/>
                    <a:pt x="1302" y="609"/>
                    <a:pt x="1398" y="753"/>
                  </a:cubicBezTo>
                  <a:cubicBezTo>
                    <a:pt x="1456" y="833"/>
                    <a:pt x="1535" y="866"/>
                    <a:pt x="1614" y="866"/>
                  </a:cubicBezTo>
                  <a:cubicBezTo>
                    <a:pt x="1805" y="866"/>
                    <a:pt x="1991" y="666"/>
                    <a:pt x="1849" y="452"/>
                  </a:cubicBezTo>
                  <a:cubicBezTo>
                    <a:pt x="1644" y="151"/>
                    <a:pt x="1329" y="0"/>
                    <a:pt x="1013" y="0"/>
                  </a:cubicBezTo>
                  <a:close/>
                </a:path>
              </a:pathLst>
            </a:custGeom>
            <a:solidFill>
              <a:srgbClr val="5F3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18"/>
            <p:cNvSpPr/>
            <p:nvPr/>
          </p:nvSpPr>
          <p:spPr>
            <a:xfrm>
              <a:off x="6273400" y="1894775"/>
              <a:ext cx="15700" cy="33225"/>
            </a:xfrm>
            <a:custGeom>
              <a:avLst/>
              <a:gdLst/>
              <a:ahLst/>
              <a:cxnLst/>
              <a:rect l="l" t="t" r="r" b="b"/>
              <a:pathLst>
                <a:path w="628" h="1329" extrusionOk="0">
                  <a:moveTo>
                    <a:pt x="327" y="0"/>
                  </a:moveTo>
                  <a:cubicBezTo>
                    <a:pt x="176" y="0"/>
                    <a:pt x="76" y="150"/>
                    <a:pt x="76" y="276"/>
                  </a:cubicBezTo>
                  <a:cubicBezTo>
                    <a:pt x="51" y="551"/>
                    <a:pt x="26" y="802"/>
                    <a:pt x="1" y="1053"/>
                  </a:cubicBezTo>
                  <a:cubicBezTo>
                    <a:pt x="1" y="1203"/>
                    <a:pt x="151" y="1328"/>
                    <a:pt x="302" y="1328"/>
                  </a:cubicBezTo>
                  <a:cubicBezTo>
                    <a:pt x="452" y="1303"/>
                    <a:pt x="527" y="1178"/>
                    <a:pt x="552" y="1028"/>
                  </a:cubicBezTo>
                  <a:cubicBezTo>
                    <a:pt x="577" y="777"/>
                    <a:pt x="602" y="526"/>
                    <a:pt x="627" y="251"/>
                  </a:cubicBezTo>
                  <a:cubicBezTo>
                    <a:pt x="627" y="125"/>
                    <a:pt x="477" y="0"/>
                    <a:pt x="327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18"/>
            <p:cNvSpPr/>
            <p:nvPr/>
          </p:nvSpPr>
          <p:spPr>
            <a:xfrm>
              <a:off x="6185700" y="1889650"/>
              <a:ext cx="15675" cy="34275"/>
            </a:xfrm>
            <a:custGeom>
              <a:avLst/>
              <a:gdLst/>
              <a:ahLst/>
              <a:cxnLst/>
              <a:rect l="l" t="t" r="r" b="b"/>
              <a:pathLst>
                <a:path w="627" h="1371" extrusionOk="0">
                  <a:moveTo>
                    <a:pt x="361" y="1"/>
                  </a:moveTo>
                  <a:cubicBezTo>
                    <a:pt x="241" y="1"/>
                    <a:pt x="98" y="95"/>
                    <a:pt x="75" y="230"/>
                  </a:cubicBezTo>
                  <a:cubicBezTo>
                    <a:pt x="50" y="481"/>
                    <a:pt x="25" y="756"/>
                    <a:pt x="0" y="1032"/>
                  </a:cubicBezTo>
                  <a:cubicBezTo>
                    <a:pt x="0" y="1182"/>
                    <a:pt x="50" y="1333"/>
                    <a:pt x="226" y="1358"/>
                  </a:cubicBezTo>
                  <a:cubicBezTo>
                    <a:pt x="248" y="1367"/>
                    <a:pt x="272" y="1371"/>
                    <a:pt x="296" y="1371"/>
                  </a:cubicBezTo>
                  <a:cubicBezTo>
                    <a:pt x="408" y="1371"/>
                    <a:pt x="531" y="1281"/>
                    <a:pt x="551" y="1157"/>
                  </a:cubicBezTo>
                  <a:cubicBezTo>
                    <a:pt x="576" y="882"/>
                    <a:pt x="602" y="606"/>
                    <a:pt x="627" y="330"/>
                  </a:cubicBezTo>
                  <a:cubicBezTo>
                    <a:pt x="627" y="205"/>
                    <a:pt x="576" y="55"/>
                    <a:pt x="401" y="5"/>
                  </a:cubicBezTo>
                  <a:cubicBezTo>
                    <a:pt x="388" y="2"/>
                    <a:pt x="375" y="1"/>
                    <a:pt x="36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18"/>
            <p:cNvSpPr/>
            <p:nvPr/>
          </p:nvSpPr>
          <p:spPr>
            <a:xfrm>
              <a:off x="6225800" y="2034200"/>
              <a:ext cx="101175" cy="34775"/>
            </a:xfrm>
            <a:custGeom>
              <a:avLst/>
              <a:gdLst/>
              <a:ahLst/>
              <a:cxnLst/>
              <a:rect l="l" t="t" r="r" b="b"/>
              <a:pathLst>
                <a:path w="4047" h="1391" extrusionOk="0">
                  <a:moveTo>
                    <a:pt x="3949" y="0"/>
                  </a:moveTo>
                  <a:cubicBezTo>
                    <a:pt x="3919" y="0"/>
                    <a:pt x="3880" y="11"/>
                    <a:pt x="3835" y="37"/>
                  </a:cubicBezTo>
                  <a:cubicBezTo>
                    <a:pt x="2732" y="739"/>
                    <a:pt x="1504" y="1090"/>
                    <a:pt x="201" y="1090"/>
                  </a:cubicBezTo>
                  <a:cubicBezTo>
                    <a:pt x="0" y="1090"/>
                    <a:pt x="25" y="1390"/>
                    <a:pt x="201" y="1390"/>
                  </a:cubicBezTo>
                  <a:cubicBezTo>
                    <a:pt x="1579" y="1365"/>
                    <a:pt x="2782" y="889"/>
                    <a:pt x="3935" y="162"/>
                  </a:cubicBezTo>
                  <a:cubicBezTo>
                    <a:pt x="4046" y="88"/>
                    <a:pt x="4034" y="0"/>
                    <a:pt x="394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18"/>
            <p:cNvSpPr/>
            <p:nvPr/>
          </p:nvSpPr>
          <p:spPr>
            <a:xfrm>
              <a:off x="6273150" y="2078050"/>
              <a:ext cx="26750" cy="13625"/>
            </a:xfrm>
            <a:custGeom>
              <a:avLst/>
              <a:gdLst/>
              <a:ahLst/>
              <a:cxnLst/>
              <a:rect l="l" t="t" r="r" b="b"/>
              <a:pathLst>
                <a:path w="1070" h="545" extrusionOk="0">
                  <a:moveTo>
                    <a:pt x="892" y="0"/>
                  </a:moveTo>
                  <a:cubicBezTo>
                    <a:pt x="875" y="0"/>
                    <a:pt x="857" y="4"/>
                    <a:pt x="838" y="12"/>
                  </a:cubicBezTo>
                  <a:cubicBezTo>
                    <a:pt x="612" y="88"/>
                    <a:pt x="387" y="163"/>
                    <a:pt x="161" y="263"/>
                  </a:cubicBezTo>
                  <a:cubicBezTo>
                    <a:pt x="0" y="309"/>
                    <a:pt x="71" y="545"/>
                    <a:pt x="220" y="545"/>
                  </a:cubicBezTo>
                  <a:cubicBezTo>
                    <a:pt x="233" y="545"/>
                    <a:pt x="247" y="543"/>
                    <a:pt x="261" y="539"/>
                  </a:cubicBezTo>
                  <a:cubicBezTo>
                    <a:pt x="487" y="464"/>
                    <a:pt x="713" y="363"/>
                    <a:pt x="913" y="288"/>
                  </a:cubicBezTo>
                  <a:cubicBezTo>
                    <a:pt x="1069" y="244"/>
                    <a:pt x="1027" y="0"/>
                    <a:pt x="892" y="0"/>
                  </a:cubicBezTo>
                  <a:close/>
                </a:path>
              </a:pathLst>
            </a:custGeom>
            <a:solidFill>
              <a:srgbClr val="82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18"/>
            <p:cNvSpPr/>
            <p:nvPr/>
          </p:nvSpPr>
          <p:spPr>
            <a:xfrm>
              <a:off x="6199475" y="1949650"/>
              <a:ext cx="44775" cy="64500"/>
            </a:xfrm>
            <a:custGeom>
              <a:avLst/>
              <a:gdLst/>
              <a:ahLst/>
              <a:cxnLst/>
              <a:rect l="l" t="t" r="r" b="b"/>
              <a:pathLst>
                <a:path w="1791" h="2580" extrusionOk="0">
                  <a:moveTo>
                    <a:pt x="1319" y="0"/>
                  </a:moveTo>
                  <a:cubicBezTo>
                    <a:pt x="1300" y="0"/>
                    <a:pt x="1278" y="4"/>
                    <a:pt x="1254" y="11"/>
                  </a:cubicBezTo>
                  <a:cubicBezTo>
                    <a:pt x="552" y="261"/>
                    <a:pt x="0" y="888"/>
                    <a:pt x="151" y="1640"/>
                  </a:cubicBezTo>
                  <a:cubicBezTo>
                    <a:pt x="252" y="2209"/>
                    <a:pt x="733" y="2580"/>
                    <a:pt x="1258" y="2580"/>
                  </a:cubicBezTo>
                  <a:cubicBezTo>
                    <a:pt x="1381" y="2580"/>
                    <a:pt x="1506" y="2560"/>
                    <a:pt x="1629" y="2517"/>
                  </a:cubicBezTo>
                  <a:cubicBezTo>
                    <a:pt x="1790" y="2471"/>
                    <a:pt x="1698" y="2235"/>
                    <a:pt x="1547" y="2235"/>
                  </a:cubicBezTo>
                  <a:cubicBezTo>
                    <a:pt x="1533" y="2235"/>
                    <a:pt x="1519" y="2237"/>
                    <a:pt x="1504" y="2241"/>
                  </a:cubicBezTo>
                  <a:cubicBezTo>
                    <a:pt x="1409" y="2275"/>
                    <a:pt x="1316" y="2291"/>
                    <a:pt x="1228" y="2291"/>
                  </a:cubicBezTo>
                  <a:cubicBezTo>
                    <a:pt x="732" y="2291"/>
                    <a:pt x="363" y="1799"/>
                    <a:pt x="426" y="1289"/>
                  </a:cubicBezTo>
                  <a:cubicBezTo>
                    <a:pt x="502" y="762"/>
                    <a:pt x="827" y="311"/>
                    <a:pt x="1279" y="161"/>
                  </a:cubicBezTo>
                  <a:cubicBezTo>
                    <a:pt x="1451" y="118"/>
                    <a:pt x="1438" y="0"/>
                    <a:pt x="131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18"/>
            <p:cNvSpPr/>
            <p:nvPr/>
          </p:nvSpPr>
          <p:spPr>
            <a:xfrm>
              <a:off x="6281125" y="1938475"/>
              <a:ext cx="30175" cy="11500"/>
            </a:xfrm>
            <a:custGeom>
              <a:avLst/>
              <a:gdLst/>
              <a:ahLst/>
              <a:cxnLst/>
              <a:rect l="l" t="t" r="r" b="b"/>
              <a:pathLst>
                <a:path w="1207" h="460" extrusionOk="0">
                  <a:moveTo>
                    <a:pt x="992" y="0"/>
                  </a:moveTo>
                  <a:cubicBezTo>
                    <a:pt x="977" y="0"/>
                    <a:pt x="962" y="2"/>
                    <a:pt x="945" y="6"/>
                  </a:cubicBezTo>
                  <a:cubicBezTo>
                    <a:pt x="694" y="57"/>
                    <a:pt x="444" y="107"/>
                    <a:pt x="168" y="157"/>
                  </a:cubicBezTo>
                  <a:cubicBezTo>
                    <a:pt x="0" y="205"/>
                    <a:pt x="62" y="459"/>
                    <a:pt x="243" y="459"/>
                  </a:cubicBezTo>
                  <a:cubicBezTo>
                    <a:pt x="251" y="459"/>
                    <a:pt x="260" y="459"/>
                    <a:pt x="268" y="458"/>
                  </a:cubicBezTo>
                  <a:cubicBezTo>
                    <a:pt x="519" y="382"/>
                    <a:pt x="770" y="332"/>
                    <a:pt x="1045" y="282"/>
                  </a:cubicBezTo>
                  <a:cubicBezTo>
                    <a:pt x="1206" y="236"/>
                    <a:pt x="1156" y="0"/>
                    <a:pt x="992" y="0"/>
                  </a:cubicBezTo>
                  <a:close/>
                </a:path>
              </a:pathLst>
            </a:custGeom>
            <a:solidFill>
              <a:srgbClr val="82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18"/>
            <p:cNvSpPr/>
            <p:nvPr/>
          </p:nvSpPr>
          <p:spPr>
            <a:xfrm>
              <a:off x="6181225" y="1942650"/>
              <a:ext cx="15200" cy="8875"/>
            </a:xfrm>
            <a:custGeom>
              <a:avLst/>
              <a:gdLst/>
              <a:ahLst/>
              <a:cxnLst/>
              <a:rect l="l" t="t" r="r" b="b"/>
              <a:pathLst>
                <a:path w="608" h="355" extrusionOk="0">
                  <a:moveTo>
                    <a:pt x="239" y="1"/>
                  </a:moveTo>
                  <a:cubicBezTo>
                    <a:pt x="96" y="1"/>
                    <a:pt x="1" y="200"/>
                    <a:pt x="154" y="265"/>
                  </a:cubicBezTo>
                  <a:cubicBezTo>
                    <a:pt x="204" y="291"/>
                    <a:pt x="254" y="316"/>
                    <a:pt x="304" y="341"/>
                  </a:cubicBezTo>
                  <a:cubicBezTo>
                    <a:pt x="327" y="350"/>
                    <a:pt x="349" y="355"/>
                    <a:pt x="369" y="355"/>
                  </a:cubicBezTo>
                  <a:cubicBezTo>
                    <a:pt x="513" y="355"/>
                    <a:pt x="608" y="152"/>
                    <a:pt x="455" y="65"/>
                  </a:cubicBezTo>
                  <a:lnTo>
                    <a:pt x="304" y="15"/>
                  </a:lnTo>
                  <a:cubicBezTo>
                    <a:pt x="282" y="5"/>
                    <a:pt x="260" y="1"/>
                    <a:pt x="239" y="1"/>
                  </a:cubicBezTo>
                  <a:close/>
                </a:path>
              </a:pathLst>
            </a:custGeom>
            <a:solidFill>
              <a:srgbClr val="82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18"/>
            <p:cNvSpPr/>
            <p:nvPr/>
          </p:nvSpPr>
          <p:spPr>
            <a:xfrm>
              <a:off x="6240825" y="1875975"/>
              <a:ext cx="89000" cy="89625"/>
            </a:xfrm>
            <a:custGeom>
              <a:avLst/>
              <a:gdLst/>
              <a:ahLst/>
              <a:cxnLst/>
              <a:rect l="l" t="t" r="r" b="b"/>
              <a:pathLst>
                <a:path w="3560" h="3585" extrusionOk="0">
                  <a:moveTo>
                    <a:pt x="1780" y="301"/>
                  </a:moveTo>
                  <a:cubicBezTo>
                    <a:pt x="2607" y="301"/>
                    <a:pt x="3284" y="953"/>
                    <a:pt x="3284" y="1805"/>
                  </a:cubicBezTo>
                  <a:cubicBezTo>
                    <a:pt x="3284" y="2632"/>
                    <a:pt x="2607" y="3308"/>
                    <a:pt x="1780" y="3308"/>
                  </a:cubicBezTo>
                  <a:cubicBezTo>
                    <a:pt x="953" y="3308"/>
                    <a:pt x="276" y="2632"/>
                    <a:pt x="276" y="1805"/>
                  </a:cubicBezTo>
                  <a:cubicBezTo>
                    <a:pt x="276" y="953"/>
                    <a:pt x="953" y="301"/>
                    <a:pt x="1780" y="301"/>
                  </a:cubicBezTo>
                  <a:close/>
                  <a:moveTo>
                    <a:pt x="1780" y="0"/>
                  </a:moveTo>
                  <a:cubicBezTo>
                    <a:pt x="803" y="0"/>
                    <a:pt x="1" y="802"/>
                    <a:pt x="1" y="1805"/>
                  </a:cubicBezTo>
                  <a:cubicBezTo>
                    <a:pt x="1" y="2782"/>
                    <a:pt x="803" y="3584"/>
                    <a:pt x="1780" y="3584"/>
                  </a:cubicBezTo>
                  <a:cubicBezTo>
                    <a:pt x="2757" y="3584"/>
                    <a:pt x="3559" y="2782"/>
                    <a:pt x="3559" y="1805"/>
                  </a:cubicBezTo>
                  <a:cubicBezTo>
                    <a:pt x="3559" y="802"/>
                    <a:pt x="2757" y="0"/>
                    <a:pt x="1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18"/>
            <p:cNvSpPr/>
            <p:nvPr/>
          </p:nvSpPr>
          <p:spPr>
            <a:xfrm>
              <a:off x="6138700" y="1875975"/>
              <a:ext cx="89000" cy="89625"/>
            </a:xfrm>
            <a:custGeom>
              <a:avLst/>
              <a:gdLst/>
              <a:ahLst/>
              <a:cxnLst/>
              <a:rect l="l" t="t" r="r" b="b"/>
              <a:pathLst>
                <a:path w="3560" h="3585" extrusionOk="0">
                  <a:moveTo>
                    <a:pt x="1780" y="301"/>
                  </a:moveTo>
                  <a:cubicBezTo>
                    <a:pt x="2607" y="301"/>
                    <a:pt x="3284" y="953"/>
                    <a:pt x="3284" y="1805"/>
                  </a:cubicBezTo>
                  <a:cubicBezTo>
                    <a:pt x="3284" y="2632"/>
                    <a:pt x="2607" y="3308"/>
                    <a:pt x="1780" y="3308"/>
                  </a:cubicBezTo>
                  <a:cubicBezTo>
                    <a:pt x="953" y="3308"/>
                    <a:pt x="276" y="2632"/>
                    <a:pt x="276" y="1805"/>
                  </a:cubicBezTo>
                  <a:cubicBezTo>
                    <a:pt x="276" y="953"/>
                    <a:pt x="953" y="301"/>
                    <a:pt x="1780" y="301"/>
                  </a:cubicBezTo>
                  <a:close/>
                  <a:moveTo>
                    <a:pt x="1780" y="0"/>
                  </a:moveTo>
                  <a:cubicBezTo>
                    <a:pt x="802" y="0"/>
                    <a:pt x="0" y="802"/>
                    <a:pt x="0" y="1805"/>
                  </a:cubicBezTo>
                  <a:cubicBezTo>
                    <a:pt x="0" y="2782"/>
                    <a:pt x="802" y="3584"/>
                    <a:pt x="1780" y="3584"/>
                  </a:cubicBezTo>
                  <a:cubicBezTo>
                    <a:pt x="2757" y="3584"/>
                    <a:pt x="3559" y="2782"/>
                    <a:pt x="3559" y="1805"/>
                  </a:cubicBezTo>
                  <a:cubicBezTo>
                    <a:pt x="3559" y="802"/>
                    <a:pt x="2757" y="0"/>
                    <a:pt x="1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18"/>
            <p:cNvSpPr/>
            <p:nvPr/>
          </p:nvSpPr>
          <p:spPr>
            <a:xfrm>
              <a:off x="6220775" y="1900400"/>
              <a:ext cx="26975" cy="6925"/>
            </a:xfrm>
            <a:custGeom>
              <a:avLst/>
              <a:gdLst/>
              <a:ahLst/>
              <a:cxnLst/>
              <a:rect l="l" t="t" r="r" b="b"/>
              <a:pathLst>
                <a:path w="1079" h="277" extrusionOk="0">
                  <a:moveTo>
                    <a:pt x="1" y="1"/>
                  </a:moveTo>
                  <a:lnTo>
                    <a:pt x="1" y="276"/>
                  </a:lnTo>
                  <a:lnTo>
                    <a:pt x="1078" y="276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18"/>
            <p:cNvSpPr/>
            <p:nvPr/>
          </p:nvSpPr>
          <p:spPr>
            <a:xfrm>
              <a:off x="6319150" y="1900400"/>
              <a:ext cx="107175" cy="6925"/>
            </a:xfrm>
            <a:custGeom>
              <a:avLst/>
              <a:gdLst/>
              <a:ahLst/>
              <a:cxnLst/>
              <a:rect l="l" t="t" r="r" b="b"/>
              <a:pathLst>
                <a:path w="4287" h="277" extrusionOk="0">
                  <a:moveTo>
                    <a:pt x="151" y="1"/>
                  </a:moveTo>
                  <a:cubicBezTo>
                    <a:pt x="51" y="1"/>
                    <a:pt x="0" y="51"/>
                    <a:pt x="0" y="126"/>
                  </a:cubicBezTo>
                  <a:cubicBezTo>
                    <a:pt x="0" y="201"/>
                    <a:pt x="51" y="276"/>
                    <a:pt x="151" y="276"/>
                  </a:cubicBezTo>
                  <a:lnTo>
                    <a:pt x="4161" y="276"/>
                  </a:lnTo>
                  <a:cubicBezTo>
                    <a:pt x="4236" y="276"/>
                    <a:pt x="4286" y="201"/>
                    <a:pt x="4286" y="126"/>
                  </a:cubicBezTo>
                  <a:cubicBezTo>
                    <a:pt x="4286" y="51"/>
                    <a:pt x="4236" y="1"/>
                    <a:pt x="4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18"/>
            <p:cNvSpPr/>
            <p:nvPr/>
          </p:nvSpPr>
          <p:spPr>
            <a:xfrm>
              <a:off x="6121150" y="2233575"/>
              <a:ext cx="526975" cy="512100"/>
            </a:xfrm>
            <a:custGeom>
              <a:avLst/>
              <a:gdLst/>
              <a:ahLst/>
              <a:cxnLst/>
              <a:rect l="l" t="t" r="r" b="b"/>
              <a:pathLst>
                <a:path w="21079" h="20484" extrusionOk="0">
                  <a:moveTo>
                    <a:pt x="17426" y="1"/>
                  </a:moveTo>
                  <a:cubicBezTo>
                    <a:pt x="15625" y="1"/>
                    <a:pt x="13576" y="2323"/>
                    <a:pt x="12056" y="3290"/>
                  </a:cubicBezTo>
                  <a:cubicBezTo>
                    <a:pt x="9299" y="5045"/>
                    <a:pt x="7294" y="6774"/>
                    <a:pt x="5063" y="8679"/>
                  </a:cubicBezTo>
                  <a:cubicBezTo>
                    <a:pt x="3559" y="9982"/>
                    <a:pt x="1981" y="11360"/>
                    <a:pt x="1" y="12914"/>
                  </a:cubicBezTo>
                  <a:lnTo>
                    <a:pt x="928" y="20458"/>
                  </a:lnTo>
                  <a:cubicBezTo>
                    <a:pt x="978" y="20458"/>
                    <a:pt x="1053" y="20483"/>
                    <a:pt x="1103" y="20483"/>
                  </a:cubicBezTo>
                  <a:cubicBezTo>
                    <a:pt x="4336" y="18629"/>
                    <a:pt x="7595" y="16774"/>
                    <a:pt x="10652" y="14669"/>
                  </a:cubicBezTo>
                  <a:cubicBezTo>
                    <a:pt x="14086" y="12263"/>
                    <a:pt x="17294" y="9581"/>
                    <a:pt x="19875" y="6298"/>
                  </a:cubicBezTo>
                  <a:cubicBezTo>
                    <a:pt x="21078" y="4769"/>
                    <a:pt x="19800" y="508"/>
                    <a:pt x="17895" y="57"/>
                  </a:cubicBezTo>
                  <a:cubicBezTo>
                    <a:pt x="17741" y="19"/>
                    <a:pt x="17585" y="1"/>
                    <a:pt x="17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18"/>
            <p:cNvSpPr/>
            <p:nvPr/>
          </p:nvSpPr>
          <p:spPr>
            <a:xfrm>
              <a:off x="5752725" y="2369075"/>
              <a:ext cx="391625" cy="375975"/>
            </a:xfrm>
            <a:custGeom>
              <a:avLst/>
              <a:gdLst/>
              <a:ahLst/>
              <a:cxnLst/>
              <a:rect l="l" t="t" r="r" b="b"/>
              <a:pathLst>
                <a:path w="15665" h="15039" extrusionOk="0">
                  <a:moveTo>
                    <a:pt x="2933" y="1"/>
                  </a:moveTo>
                  <a:lnTo>
                    <a:pt x="1" y="3860"/>
                  </a:lnTo>
                  <a:cubicBezTo>
                    <a:pt x="4662" y="7895"/>
                    <a:pt x="11229" y="11780"/>
                    <a:pt x="15665" y="15038"/>
                  </a:cubicBezTo>
                  <a:lnTo>
                    <a:pt x="15615" y="6793"/>
                  </a:lnTo>
                  <a:cubicBezTo>
                    <a:pt x="15615" y="6793"/>
                    <a:pt x="8221" y="2908"/>
                    <a:pt x="2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18"/>
            <p:cNvSpPr/>
            <p:nvPr/>
          </p:nvSpPr>
          <p:spPr>
            <a:xfrm>
              <a:off x="5926925" y="4410450"/>
              <a:ext cx="327700" cy="129725"/>
            </a:xfrm>
            <a:custGeom>
              <a:avLst/>
              <a:gdLst/>
              <a:ahLst/>
              <a:cxnLst/>
              <a:rect l="l" t="t" r="r" b="b"/>
              <a:pathLst>
                <a:path w="13108" h="5189" extrusionOk="0">
                  <a:moveTo>
                    <a:pt x="12331" y="0"/>
                  </a:moveTo>
                  <a:lnTo>
                    <a:pt x="7419" y="100"/>
                  </a:lnTo>
                  <a:lnTo>
                    <a:pt x="3985" y="1253"/>
                  </a:lnTo>
                  <a:cubicBezTo>
                    <a:pt x="1980" y="1253"/>
                    <a:pt x="0" y="2607"/>
                    <a:pt x="0" y="5188"/>
                  </a:cubicBezTo>
                  <a:lnTo>
                    <a:pt x="13108" y="5188"/>
                  </a:lnTo>
                  <a:cubicBezTo>
                    <a:pt x="13108" y="2431"/>
                    <a:pt x="12331" y="0"/>
                    <a:pt x="12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18"/>
            <p:cNvSpPr/>
            <p:nvPr/>
          </p:nvSpPr>
          <p:spPr>
            <a:xfrm>
              <a:off x="6336700" y="4416700"/>
              <a:ext cx="327075" cy="123475"/>
            </a:xfrm>
            <a:custGeom>
              <a:avLst/>
              <a:gdLst/>
              <a:ahLst/>
              <a:cxnLst/>
              <a:rect l="l" t="t" r="r" b="b"/>
              <a:pathLst>
                <a:path w="13083" h="4939" extrusionOk="0">
                  <a:moveTo>
                    <a:pt x="7243" y="1"/>
                  </a:moveTo>
                  <a:lnTo>
                    <a:pt x="3960" y="1028"/>
                  </a:lnTo>
                  <a:cubicBezTo>
                    <a:pt x="1955" y="1028"/>
                    <a:pt x="0" y="2357"/>
                    <a:pt x="0" y="4938"/>
                  </a:cubicBezTo>
                  <a:lnTo>
                    <a:pt x="13083" y="4938"/>
                  </a:lnTo>
                  <a:cubicBezTo>
                    <a:pt x="13083" y="2181"/>
                    <a:pt x="12356" y="1"/>
                    <a:pt x="12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2" name="Google Shape;5692;p118"/>
          <p:cNvGrpSpPr/>
          <p:nvPr/>
        </p:nvGrpSpPr>
        <p:grpSpPr>
          <a:xfrm>
            <a:off x="3915000" y="1457425"/>
            <a:ext cx="1154175" cy="3082750"/>
            <a:chOff x="3915000" y="1457425"/>
            <a:chExt cx="1154175" cy="3082750"/>
          </a:xfrm>
        </p:grpSpPr>
        <p:sp>
          <p:nvSpPr>
            <p:cNvPr id="5693" name="Google Shape;5693;p118"/>
            <p:cNvSpPr/>
            <p:nvPr/>
          </p:nvSpPr>
          <p:spPr>
            <a:xfrm>
              <a:off x="3954475" y="1466825"/>
              <a:ext cx="1101525" cy="2936125"/>
            </a:xfrm>
            <a:custGeom>
              <a:avLst/>
              <a:gdLst/>
              <a:ahLst/>
              <a:cxnLst/>
              <a:rect l="l" t="t" r="r" b="b"/>
              <a:pathLst>
                <a:path w="44061" h="117445" extrusionOk="0">
                  <a:moveTo>
                    <a:pt x="4737" y="0"/>
                  </a:moveTo>
                  <a:cubicBezTo>
                    <a:pt x="2106" y="0"/>
                    <a:pt x="0" y="2130"/>
                    <a:pt x="0" y="4737"/>
                  </a:cubicBezTo>
                  <a:lnTo>
                    <a:pt x="0" y="112708"/>
                  </a:lnTo>
                  <a:cubicBezTo>
                    <a:pt x="0" y="115314"/>
                    <a:pt x="2106" y="117444"/>
                    <a:pt x="4737" y="117444"/>
                  </a:cubicBezTo>
                  <a:lnTo>
                    <a:pt x="39324" y="117444"/>
                  </a:lnTo>
                  <a:cubicBezTo>
                    <a:pt x="41956" y="117444"/>
                    <a:pt x="44061" y="115314"/>
                    <a:pt x="44061" y="112708"/>
                  </a:cubicBezTo>
                  <a:lnTo>
                    <a:pt x="44061" y="4737"/>
                  </a:lnTo>
                  <a:cubicBezTo>
                    <a:pt x="44061" y="2130"/>
                    <a:pt x="41956" y="0"/>
                    <a:pt x="39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18"/>
            <p:cNvSpPr/>
            <p:nvPr/>
          </p:nvSpPr>
          <p:spPr>
            <a:xfrm>
              <a:off x="3915000" y="1457425"/>
              <a:ext cx="1127850" cy="2954925"/>
            </a:xfrm>
            <a:custGeom>
              <a:avLst/>
              <a:gdLst/>
              <a:ahLst/>
              <a:cxnLst/>
              <a:rect l="l" t="t" r="r" b="b"/>
              <a:pathLst>
                <a:path w="45114" h="118197" extrusionOk="0">
                  <a:moveTo>
                    <a:pt x="40677" y="777"/>
                  </a:moveTo>
                  <a:cubicBezTo>
                    <a:pt x="42557" y="777"/>
                    <a:pt x="44061" y="1955"/>
                    <a:pt x="44061" y="3359"/>
                  </a:cubicBezTo>
                  <a:lnTo>
                    <a:pt x="44061" y="114838"/>
                  </a:lnTo>
                  <a:cubicBezTo>
                    <a:pt x="44061" y="116241"/>
                    <a:pt x="42557" y="117419"/>
                    <a:pt x="40677" y="117419"/>
                  </a:cubicBezTo>
                  <a:lnTo>
                    <a:pt x="4437" y="117419"/>
                  </a:lnTo>
                  <a:cubicBezTo>
                    <a:pt x="2582" y="117419"/>
                    <a:pt x="1053" y="116241"/>
                    <a:pt x="1053" y="114838"/>
                  </a:cubicBezTo>
                  <a:lnTo>
                    <a:pt x="1053" y="3359"/>
                  </a:lnTo>
                  <a:cubicBezTo>
                    <a:pt x="1053" y="1955"/>
                    <a:pt x="2582" y="777"/>
                    <a:pt x="4437" y="777"/>
                  </a:cubicBezTo>
                  <a:close/>
                  <a:moveTo>
                    <a:pt x="4437" y="0"/>
                  </a:moveTo>
                  <a:cubicBezTo>
                    <a:pt x="2005" y="0"/>
                    <a:pt x="0" y="1504"/>
                    <a:pt x="0" y="3359"/>
                  </a:cubicBezTo>
                  <a:lnTo>
                    <a:pt x="0" y="114838"/>
                  </a:lnTo>
                  <a:cubicBezTo>
                    <a:pt x="0" y="116693"/>
                    <a:pt x="2005" y="118196"/>
                    <a:pt x="4437" y="118196"/>
                  </a:cubicBezTo>
                  <a:lnTo>
                    <a:pt x="40677" y="118196"/>
                  </a:lnTo>
                  <a:cubicBezTo>
                    <a:pt x="43134" y="118196"/>
                    <a:pt x="45113" y="116693"/>
                    <a:pt x="45113" y="114838"/>
                  </a:cubicBezTo>
                  <a:lnTo>
                    <a:pt x="45113" y="3359"/>
                  </a:lnTo>
                  <a:cubicBezTo>
                    <a:pt x="45113" y="1504"/>
                    <a:pt x="43134" y="0"/>
                    <a:pt x="40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18"/>
            <p:cNvSpPr/>
            <p:nvPr/>
          </p:nvSpPr>
          <p:spPr>
            <a:xfrm>
              <a:off x="3941325" y="1457425"/>
              <a:ext cx="1127850" cy="2954925"/>
            </a:xfrm>
            <a:custGeom>
              <a:avLst/>
              <a:gdLst/>
              <a:ahLst/>
              <a:cxnLst/>
              <a:rect l="l" t="t" r="r" b="b"/>
              <a:pathLst>
                <a:path w="45114" h="118197" extrusionOk="0">
                  <a:moveTo>
                    <a:pt x="40677" y="777"/>
                  </a:moveTo>
                  <a:cubicBezTo>
                    <a:pt x="42557" y="777"/>
                    <a:pt x="44060" y="1955"/>
                    <a:pt x="44060" y="3359"/>
                  </a:cubicBezTo>
                  <a:lnTo>
                    <a:pt x="44060" y="114838"/>
                  </a:lnTo>
                  <a:cubicBezTo>
                    <a:pt x="44060" y="116241"/>
                    <a:pt x="42557" y="117419"/>
                    <a:pt x="40677" y="117419"/>
                  </a:cubicBezTo>
                  <a:lnTo>
                    <a:pt x="4436" y="117419"/>
                  </a:lnTo>
                  <a:cubicBezTo>
                    <a:pt x="2557" y="117419"/>
                    <a:pt x="1053" y="116241"/>
                    <a:pt x="1053" y="114838"/>
                  </a:cubicBezTo>
                  <a:lnTo>
                    <a:pt x="1053" y="3359"/>
                  </a:lnTo>
                  <a:cubicBezTo>
                    <a:pt x="1053" y="1955"/>
                    <a:pt x="2557" y="777"/>
                    <a:pt x="4436" y="777"/>
                  </a:cubicBezTo>
                  <a:close/>
                  <a:moveTo>
                    <a:pt x="4436" y="0"/>
                  </a:moveTo>
                  <a:cubicBezTo>
                    <a:pt x="1980" y="0"/>
                    <a:pt x="0" y="1504"/>
                    <a:pt x="0" y="3359"/>
                  </a:cubicBezTo>
                  <a:lnTo>
                    <a:pt x="0" y="114838"/>
                  </a:lnTo>
                  <a:cubicBezTo>
                    <a:pt x="0" y="116693"/>
                    <a:pt x="1980" y="118196"/>
                    <a:pt x="4436" y="118196"/>
                  </a:cubicBezTo>
                  <a:lnTo>
                    <a:pt x="40677" y="118196"/>
                  </a:lnTo>
                  <a:cubicBezTo>
                    <a:pt x="43133" y="118196"/>
                    <a:pt x="45113" y="116693"/>
                    <a:pt x="45113" y="114838"/>
                  </a:cubicBezTo>
                  <a:lnTo>
                    <a:pt x="45113" y="3359"/>
                  </a:lnTo>
                  <a:cubicBezTo>
                    <a:pt x="45113" y="1504"/>
                    <a:pt x="43133" y="0"/>
                    <a:pt x="406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18"/>
            <p:cNvSpPr/>
            <p:nvPr/>
          </p:nvSpPr>
          <p:spPr>
            <a:xfrm>
              <a:off x="4132425" y="3143525"/>
              <a:ext cx="21950" cy="23200"/>
            </a:xfrm>
            <a:custGeom>
              <a:avLst/>
              <a:gdLst/>
              <a:ahLst/>
              <a:cxnLst/>
              <a:rect l="l" t="t" r="r" b="b"/>
              <a:pathLst>
                <a:path w="878" h="928" extrusionOk="0">
                  <a:moveTo>
                    <a:pt x="852" y="852"/>
                  </a:moveTo>
                  <a:cubicBezTo>
                    <a:pt x="877" y="677"/>
                    <a:pt x="777" y="451"/>
                    <a:pt x="677" y="301"/>
                  </a:cubicBezTo>
                  <a:cubicBezTo>
                    <a:pt x="627" y="201"/>
                    <a:pt x="502" y="50"/>
                    <a:pt x="426" y="25"/>
                  </a:cubicBezTo>
                  <a:cubicBezTo>
                    <a:pt x="301" y="0"/>
                    <a:pt x="101" y="100"/>
                    <a:pt x="0" y="176"/>
                  </a:cubicBezTo>
                  <a:cubicBezTo>
                    <a:pt x="101" y="401"/>
                    <a:pt x="376" y="627"/>
                    <a:pt x="502" y="877"/>
                  </a:cubicBezTo>
                  <a:cubicBezTo>
                    <a:pt x="652" y="927"/>
                    <a:pt x="777" y="902"/>
                    <a:pt x="852" y="8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18"/>
            <p:cNvSpPr/>
            <p:nvPr/>
          </p:nvSpPr>
          <p:spPr>
            <a:xfrm>
              <a:off x="4084175" y="3139750"/>
              <a:ext cx="21950" cy="23850"/>
            </a:xfrm>
            <a:custGeom>
              <a:avLst/>
              <a:gdLst/>
              <a:ahLst/>
              <a:cxnLst/>
              <a:rect l="l" t="t" r="r" b="b"/>
              <a:pathLst>
                <a:path w="878" h="954" extrusionOk="0">
                  <a:moveTo>
                    <a:pt x="552" y="928"/>
                  </a:moveTo>
                  <a:cubicBezTo>
                    <a:pt x="702" y="928"/>
                    <a:pt x="878" y="703"/>
                    <a:pt x="802" y="477"/>
                  </a:cubicBezTo>
                  <a:cubicBezTo>
                    <a:pt x="602" y="427"/>
                    <a:pt x="577" y="176"/>
                    <a:pt x="426" y="101"/>
                  </a:cubicBezTo>
                  <a:cubicBezTo>
                    <a:pt x="201" y="1"/>
                    <a:pt x="0" y="327"/>
                    <a:pt x="25" y="602"/>
                  </a:cubicBezTo>
                  <a:cubicBezTo>
                    <a:pt x="151" y="677"/>
                    <a:pt x="351" y="953"/>
                    <a:pt x="552" y="9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18"/>
            <p:cNvSpPr/>
            <p:nvPr/>
          </p:nvSpPr>
          <p:spPr>
            <a:xfrm>
              <a:off x="4037800" y="3150400"/>
              <a:ext cx="58300" cy="63325"/>
            </a:xfrm>
            <a:custGeom>
              <a:avLst/>
              <a:gdLst/>
              <a:ahLst/>
              <a:cxnLst/>
              <a:rect l="l" t="t" r="r" b="b"/>
              <a:pathLst>
                <a:path w="2332" h="2533" extrusionOk="0">
                  <a:moveTo>
                    <a:pt x="1755" y="1079"/>
                  </a:moveTo>
                  <a:cubicBezTo>
                    <a:pt x="1956" y="928"/>
                    <a:pt x="2281" y="928"/>
                    <a:pt x="2332" y="602"/>
                  </a:cubicBezTo>
                  <a:cubicBezTo>
                    <a:pt x="2281" y="402"/>
                    <a:pt x="2056" y="477"/>
                    <a:pt x="1880" y="352"/>
                  </a:cubicBezTo>
                  <a:cubicBezTo>
                    <a:pt x="1755" y="277"/>
                    <a:pt x="1780" y="1"/>
                    <a:pt x="1605" y="76"/>
                  </a:cubicBezTo>
                  <a:cubicBezTo>
                    <a:pt x="1479" y="126"/>
                    <a:pt x="1329" y="201"/>
                    <a:pt x="1329" y="477"/>
                  </a:cubicBezTo>
                  <a:cubicBezTo>
                    <a:pt x="1078" y="753"/>
                    <a:pt x="728" y="1079"/>
                    <a:pt x="477" y="1379"/>
                  </a:cubicBezTo>
                  <a:cubicBezTo>
                    <a:pt x="377" y="1480"/>
                    <a:pt x="302" y="1605"/>
                    <a:pt x="226" y="1705"/>
                  </a:cubicBezTo>
                  <a:cubicBezTo>
                    <a:pt x="151" y="1755"/>
                    <a:pt x="101" y="1755"/>
                    <a:pt x="76" y="1830"/>
                  </a:cubicBezTo>
                  <a:cubicBezTo>
                    <a:pt x="1" y="2031"/>
                    <a:pt x="101" y="2206"/>
                    <a:pt x="251" y="2307"/>
                  </a:cubicBezTo>
                  <a:cubicBezTo>
                    <a:pt x="477" y="2282"/>
                    <a:pt x="552" y="2432"/>
                    <a:pt x="652" y="2532"/>
                  </a:cubicBezTo>
                  <a:cubicBezTo>
                    <a:pt x="803" y="2482"/>
                    <a:pt x="828" y="2231"/>
                    <a:pt x="803" y="2056"/>
                  </a:cubicBezTo>
                  <a:cubicBezTo>
                    <a:pt x="1104" y="1655"/>
                    <a:pt x="1404" y="1329"/>
                    <a:pt x="1755" y="10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18"/>
            <p:cNvSpPr/>
            <p:nvPr/>
          </p:nvSpPr>
          <p:spPr>
            <a:xfrm>
              <a:off x="4141200" y="3166075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526" y="76"/>
                  </a:moveTo>
                  <a:cubicBezTo>
                    <a:pt x="401" y="0"/>
                    <a:pt x="251" y="51"/>
                    <a:pt x="125" y="76"/>
                  </a:cubicBezTo>
                  <a:cubicBezTo>
                    <a:pt x="75" y="151"/>
                    <a:pt x="25" y="251"/>
                    <a:pt x="0" y="376"/>
                  </a:cubicBezTo>
                  <a:cubicBezTo>
                    <a:pt x="226" y="426"/>
                    <a:pt x="451" y="326"/>
                    <a:pt x="526" y="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18"/>
            <p:cNvSpPr/>
            <p:nvPr/>
          </p:nvSpPr>
          <p:spPr>
            <a:xfrm>
              <a:off x="4142450" y="3172350"/>
              <a:ext cx="28225" cy="72075"/>
            </a:xfrm>
            <a:custGeom>
              <a:avLst/>
              <a:gdLst/>
              <a:ahLst/>
              <a:cxnLst/>
              <a:rect l="l" t="t" r="r" b="b"/>
              <a:pathLst>
                <a:path w="1129" h="2883" extrusionOk="0">
                  <a:moveTo>
                    <a:pt x="777" y="677"/>
                  </a:moveTo>
                  <a:cubicBezTo>
                    <a:pt x="802" y="351"/>
                    <a:pt x="852" y="201"/>
                    <a:pt x="677" y="25"/>
                  </a:cubicBezTo>
                  <a:cubicBezTo>
                    <a:pt x="602" y="0"/>
                    <a:pt x="552" y="0"/>
                    <a:pt x="476" y="0"/>
                  </a:cubicBezTo>
                  <a:cubicBezTo>
                    <a:pt x="376" y="150"/>
                    <a:pt x="176" y="201"/>
                    <a:pt x="0" y="251"/>
                  </a:cubicBezTo>
                  <a:cubicBezTo>
                    <a:pt x="101" y="501"/>
                    <a:pt x="251" y="752"/>
                    <a:pt x="326" y="1078"/>
                  </a:cubicBezTo>
                  <a:cubicBezTo>
                    <a:pt x="376" y="1203"/>
                    <a:pt x="401" y="1379"/>
                    <a:pt x="426" y="1554"/>
                  </a:cubicBezTo>
                  <a:cubicBezTo>
                    <a:pt x="451" y="1704"/>
                    <a:pt x="527" y="1930"/>
                    <a:pt x="476" y="2055"/>
                  </a:cubicBezTo>
                  <a:cubicBezTo>
                    <a:pt x="451" y="2155"/>
                    <a:pt x="326" y="2231"/>
                    <a:pt x="326" y="2331"/>
                  </a:cubicBezTo>
                  <a:cubicBezTo>
                    <a:pt x="301" y="2431"/>
                    <a:pt x="351" y="2632"/>
                    <a:pt x="401" y="2682"/>
                  </a:cubicBezTo>
                  <a:cubicBezTo>
                    <a:pt x="577" y="2882"/>
                    <a:pt x="1003" y="2732"/>
                    <a:pt x="953" y="2331"/>
                  </a:cubicBezTo>
                  <a:cubicBezTo>
                    <a:pt x="1128" y="2206"/>
                    <a:pt x="1003" y="2080"/>
                    <a:pt x="953" y="1905"/>
                  </a:cubicBezTo>
                  <a:cubicBezTo>
                    <a:pt x="852" y="1629"/>
                    <a:pt x="727" y="1028"/>
                    <a:pt x="777" y="6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18"/>
            <p:cNvSpPr/>
            <p:nvPr/>
          </p:nvSpPr>
          <p:spPr>
            <a:xfrm>
              <a:off x="4073525" y="3165450"/>
              <a:ext cx="38250" cy="87750"/>
            </a:xfrm>
            <a:custGeom>
              <a:avLst/>
              <a:gdLst/>
              <a:ahLst/>
              <a:cxnLst/>
              <a:rect l="l" t="t" r="r" b="b"/>
              <a:pathLst>
                <a:path w="1530" h="3510" extrusionOk="0">
                  <a:moveTo>
                    <a:pt x="1153" y="953"/>
                  </a:moveTo>
                  <a:cubicBezTo>
                    <a:pt x="1253" y="652"/>
                    <a:pt x="1529" y="552"/>
                    <a:pt x="1529" y="226"/>
                  </a:cubicBezTo>
                  <a:cubicBezTo>
                    <a:pt x="1228" y="276"/>
                    <a:pt x="1128" y="126"/>
                    <a:pt x="978" y="0"/>
                  </a:cubicBezTo>
                  <a:cubicBezTo>
                    <a:pt x="928" y="50"/>
                    <a:pt x="928" y="126"/>
                    <a:pt x="878" y="201"/>
                  </a:cubicBezTo>
                  <a:cubicBezTo>
                    <a:pt x="802" y="326"/>
                    <a:pt x="652" y="351"/>
                    <a:pt x="627" y="451"/>
                  </a:cubicBezTo>
                  <a:cubicBezTo>
                    <a:pt x="577" y="577"/>
                    <a:pt x="602" y="853"/>
                    <a:pt x="577" y="1103"/>
                  </a:cubicBezTo>
                  <a:cubicBezTo>
                    <a:pt x="527" y="1579"/>
                    <a:pt x="451" y="1980"/>
                    <a:pt x="326" y="2331"/>
                  </a:cubicBezTo>
                  <a:cubicBezTo>
                    <a:pt x="251" y="2532"/>
                    <a:pt x="126" y="2682"/>
                    <a:pt x="76" y="2832"/>
                  </a:cubicBezTo>
                  <a:cubicBezTo>
                    <a:pt x="25" y="2958"/>
                    <a:pt x="0" y="3158"/>
                    <a:pt x="0" y="3183"/>
                  </a:cubicBezTo>
                  <a:cubicBezTo>
                    <a:pt x="25" y="3484"/>
                    <a:pt x="602" y="3509"/>
                    <a:pt x="827" y="3409"/>
                  </a:cubicBezTo>
                  <a:cubicBezTo>
                    <a:pt x="953" y="3183"/>
                    <a:pt x="903" y="2958"/>
                    <a:pt x="903" y="2732"/>
                  </a:cubicBezTo>
                  <a:cubicBezTo>
                    <a:pt x="878" y="2356"/>
                    <a:pt x="928" y="2056"/>
                    <a:pt x="1003" y="1629"/>
                  </a:cubicBezTo>
                  <a:cubicBezTo>
                    <a:pt x="1053" y="1379"/>
                    <a:pt x="1053" y="1128"/>
                    <a:pt x="1153" y="9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18"/>
            <p:cNvSpPr/>
            <p:nvPr/>
          </p:nvSpPr>
          <p:spPr>
            <a:xfrm>
              <a:off x="4147450" y="3240000"/>
              <a:ext cx="20700" cy="42650"/>
            </a:xfrm>
            <a:custGeom>
              <a:avLst/>
              <a:gdLst/>
              <a:ahLst/>
              <a:cxnLst/>
              <a:rect l="l" t="t" r="r" b="b"/>
              <a:pathLst>
                <a:path w="828" h="1706" extrusionOk="0">
                  <a:moveTo>
                    <a:pt x="126" y="51"/>
                  </a:moveTo>
                  <a:cubicBezTo>
                    <a:pt x="26" y="226"/>
                    <a:pt x="151" y="427"/>
                    <a:pt x="176" y="627"/>
                  </a:cubicBezTo>
                  <a:cubicBezTo>
                    <a:pt x="176" y="828"/>
                    <a:pt x="126" y="1028"/>
                    <a:pt x="151" y="1254"/>
                  </a:cubicBezTo>
                  <a:cubicBezTo>
                    <a:pt x="101" y="1354"/>
                    <a:pt x="1" y="1429"/>
                    <a:pt x="26" y="1580"/>
                  </a:cubicBezTo>
                  <a:cubicBezTo>
                    <a:pt x="176" y="1705"/>
                    <a:pt x="302" y="1580"/>
                    <a:pt x="477" y="1680"/>
                  </a:cubicBezTo>
                  <a:cubicBezTo>
                    <a:pt x="602" y="1580"/>
                    <a:pt x="552" y="1404"/>
                    <a:pt x="552" y="1204"/>
                  </a:cubicBezTo>
                  <a:cubicBezTo>
                    <a:pt x="577" y="1053"/>
                    <a:pt x="602" y="853"/>
                    <a:pt x="627" y="678"/>
                  </a:cubicBezTo>
                  <a:cubicBezTo>
                    <a:pt x="677" y="427"/>
                    <a:pt x="828" y="151"/>
                    <a:pt x="703" y="1"/>
                  </a:cubicBezTo>
                  <a:cubicBezTo>
                    <a:pt x="552" y="151"/>
                    <a:pt x="302" y="151"/>
                    <a:pt x="126" y="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18"/>
            <p:cNvSpPr/>
            <p:nvPr/>
          </p:nvSpPr>
          <p:spPr>
            <a:xfrm>
              <a:off x="4121150" y="3246900"/>
              <a:ext cx="26325" cy="50775"/>
            </a:xfrm>
            <a:custGeom>
              <a:avLst/>
              <a:gdLst/>
              <a:ahLst/>
              <a:cxnLst/>
              <a:rect l="l" t="t" r="r" b="b"/>
              <a:pathLst>
                <a:path w="1053" h="2031" extrusionOk="0">
                  <a:moveTo>
                    <a:pt x="852" y="26"/>
                  </a:moveTo>
                  <a:cubicBezTo>
                    <a:pt x="777" y="1"/>
                    <a:pt x="652" y="126"/>
                    <a:pt x="577" y="101"/>
                  </a:cubicBezTo>
                  <a:cubicBezTo>
                    <a:pt x="451" y="101"/>
                    <a:pt x="376" y="26"/>
                    <a:pt x="226" y="1"/>
                  </a:cubicBezTo>
                  <a:cubicBezTo>
                    <a:pt x="201" y="101"/>
                    <a:pt x="125" y="251"/>
                    <a:pt x="151" y="402"/>
                  </a:cubicBezTo>
                  <a:cubicBezTo>
                    <a:pt x="151" y="477"/>
                    <a:pt x="251" y="552"/>
                    <a:pt x="251" y="627"/>
                  </a:cubicBezTo>
                  <a:cubicBezTo>
                    <a:pt x="276" y="752"/>
                    <a:pt x="226" y="928"/>
                    <a:pt x="226" y="1103"/>
                  </a:cubicBezTo>
                  <a:cubicBezTo>
                    <a:pt x="201" y="1254"/>
                    <a:pt x="226" y="1454"/>
                    <a:pt x="201" y="1554"/>
                  </a:cubicBezTo>
                  <a:cubicBezTo>
                    <a:pt x="151" y="1705"/>
                    <a:pt x="0" y="1805"/>
                    <a:pt x="75" y="1955"/>
                  </a:cubicBezTo>
                  <a:cubicBezTo>
                    <a:pt x="226" y="1955"/>
                    <a:pt x="451" y="1955"/>
                    <a:pt x="577" y="2031"/>
                  </a:cubicBezTo>
                  <a:cubicBezTo>
                    <a:pt x="777" y="1680"/>
                    <a:pt x="677" y="978"/>
                    <a:pt x="777" y="552"/>
                  </a:cubicBezTo>
                  <a:cubicBezTo>
                    <a:pt x="802" y="452"/>
                    <a:pt x="1053" y="101"/>
                    <a:pt x="852" y="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18"/>
            <p:cNvSpPr/>
            <p:nvPr/>
          </p:nvSpPr>
          <p:spPr>
            <a:xfrm>
              <a:off x="4095450" y="3246900"/>
              <a:ext cx="26975" cy="56425"/>
            </a:xfrm>
            <a:custGeom>
              <a:avLst/>
              <a:gdLst/>
              <a:ahLst/>
              <a:cxnLst/>
              <a:rect l="l" t="t" r="r" b="b"/>
              <a:pathLst>
                <a:path w="1079" h="2257" extrusionOk="0">
                  <a:moveTo>
                    <a:pt x="1028" y="201"/>
                  </a:moveTo>
                  <a:cubicBezTo>
                    <a:pt x="1003" y="1"/>
                    <a:pt x="752" y="176"/>
                    <a:pt x="602" y="151"/>
                  </a:cubicBezTo>
                  <a:cubicBezTo>
                    <a:pt x="452" y="126"/>
                    <a:pt x="427" y="51"/>
                    <a:pt x="251" y="26"/>
                  </a:cubicBezTo>
                  <a:cubicBezTo>
                    <a:pt x="201" y="101"/>
                    <a:pt x="201" y="251"/>
                    <a:pt x="176" y="351"/>
                  </a:cubicBezTo>
                  <a:cubicBezTo>
                    <a:pt x="402" y="677"/>
                    <a:pt x="226" y="1304"/>
                    <a:pt x="176" y="1855"/>
                  </a:cubicBezTo>
                  <a:cubicBezTo>
                    <a:pt x="101" y="1930"/>
                    <a:pt x="1" y="2081"/>
                    <a:pt x="76" y="2181"/>
                  </a:cubicBezTo>
                  <a:cubicBezTo>
                    <a:pt x="251" y="2106"/>
                    <a:pt x="452" y="2131"/>
                    <a:pt x="627" y="2256"/>
                  </a:cubicBezTo>
                  <a:cubicBezTo>
                    <a:pt x="652" y="2231"/>
                    <a:pt x="677" y="2181"/>
                    <a:pt x="702" y="2181"/>
                  </a:cubicBezTo>
                  <a:cubicBezTo>
                    <a:pt x="727" y="1955"/>
                    <a:pt x="727" y="1730"/>
                    <a:pt x="727" y="1504"/>
                  </a:cubicBezTo>
                  <a:cubicBezTo>
                    <a:pt x="752" y="1279"/>
                    <a:pt x="727" y="1028"/>
                    <a:pt x="778" y="828"/>
                  </a:cubicBezTo>
                  <a:cubicBezTo>
                    <a:pt x="828" y="677"/>
                    <a:pt x="1078" y="427"/>
                    <a:pt x="1028" y="2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18"/>
            <p:cNvSpPr/>
            <p:nvPr/>
          </p:nvSpPr>
          <p:spPr>
            <a:xfrm>
              <a:off x="4067250" y="3250025"/>
              <a:ext cx="27600" cy="55175"/>
            </a:xfrm>
            <a:custGeom>
              <a:avLst/>
              <a:gdLst/>
              <a:ahLst/>
              <a:cxnLst/>
              <a:rect l="l" t="t" r="r" b="b"/>
              <a:pathLst>
                <a:path w="1104" h="2207" extrusionOk="0">
                  <a:moveTo>
                    <a:pt x="1103" y="277"/>
                  </a:moveTo>
                  <a:cubicBezTo>
                    <a:pt x="1003" y="1"/>
                    <a:pt x="602" y="201"/>
                    <a:pt x="352" y="51"/>
                  </a:cubicBezTo>
                  <a:cubicBezTo>
                    <a:pt x="151" y="176"/>
                    <a:pt x="276" y="427"/>
                    <a:pt x="276" y="678"/>
                  </a:cubicBezTo>
                  <a:cubicBezTo>
                    <a:pt x="301" y="1003"/>
                    <a:pt x="201" y="1329"/>
                    <a:pt x="176" y="1680"/>
                  </a:cubicBezTo>
                  <a:cubicBezTo>
                    <a:pt x="101" y="1780"/>
                    <a:pt x="1" y="1906"/>
                    <a:pt x="51" y="2006"/>
                  </a:cubicBezTo>
                  <a:cubicBezTo>
                    <a:pt x="101" y="2181"/>
                    <a:pt x="251" y="2056"/>
                    <a:pt x="377" y="2081"/>
                  </a:cubicBezTo>
                  <a:cubicBezTo>
                    <a:pt x="502" y="2106"/>
                    <a:pt x="552" y="2206"/>
                    <a:pt x="652" y="2181"/>
                  </a:cubicBezTo>
                  <a:cubicBezTo>
                    <a:pt x="828" y="2056"/>
                    <a:pt x="702" y="1906"/>
                    <a:pt x="677" y="1755"/>
                  </a:cubicBezTo>
                  <a:cubicBezTo>
                    <a:pt x="677" y="1505"/>
                    <a:pt x="778" y="1179"/>
                    <a:pt x="853" y="953"/>
                  </a:cubicBezTo>
                  <a:cubicBezTo>
                    <a:pt x="903" y="678"/>
                    <a:pt x="1028" y="452"/>
                    <a:pt x="1103" y="2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18"/>
            <p:cNvSpPr/>
            <p:nvPr/>
          </p:nvSpPr>
          <p:spPr>
            <a:xfrm>
              <a:off x="4145575" y="3280100"/>
              <a:ext cx="14450" cy="28225"/>
            </a:xfrm>
            <a:custGeom>
              <a:avLst/>
              <a:gdLst/>
              <a:ahLst/>
              <a:cxnLst/>
              <a:rect l="l" t="t" r="r" b="b"/>
              <a:pathLst>
                <a:path w="578" h="1129" extrusionOk="0">
                  <a:moveTo>
                    <a:pt x="76" y="126"/>
                  </a:moveTo>
                  <a:cubicBezTo>
                    <a:pt x="151" y="327"/>
                    <a:pt x="151" y="552"/>
                    <a:pt x="101" y="828"/>
                  </a:cubicBezTo>
                  <a:cubicBezTo>
                    <a:pt x="51" y="878"/>
                    <a:pt x="1" y="953"/>
                    <a:pt x="26" y="1079"/>
                  </a:cubicBezTo>
                  <a:cubicBezTo>
                    <a:pt x="151" y="1129"/>
                    <a:pt x="251" y="1053"/>
                    <a:pt x="377" y="1104"/>
                  </a:cubicBezTo>
                  <a:cubicBezTo>
                    <a:pt x="477" y="828"/>
                    <a:pt x="527" y="527"/>
                    <a:pt x="577" y="176"/>
                  </a:cubicBezTo>
                  <a:cubicBezTo>
                    <a:pt x="477" y="101"/>
                    <a:pt x="176" y="1"/>
                    <a:pt x="76" y="1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18"/>
            <p:cNvSpPr/>
            <p:nvPr/>
          </p:nvSpPr>
          <p:spPr>
            <a:xfrm>
              <a:off x="4119900" y="3295775"/>
              <a:ext cx="17550" cy="31975"/>
            </a:xfrm>
            <a:custGeom>
              <a:avLst/>
              <a:gdLst/>
              <a:ahLst/>
              <a:cxnLst/>
              <a:rect l="l" t="t" r="r" b="b"/>
              <a:pathLst>
                <a:path w="702" h="1279" extrusionOk="0">
                  <a:moveTo>
                    <a:pt x="75" y="176"/>
                  </a:moveTo>
                  <a:cubicBezTo>
                    <a:pt x="150" y="376"/>
                    <a:pt x="226" y="677"/>
                    <a:pt x="150" y="928"/>
                  </a:cubicBezTo>
                  <a:cubicBezTo>
                    <a:pt x="100" y="1053"/>
                    <a:pt x="0" y="1078"/>
                    <a:pt x="0" y="1178"/>
                  </a:cubicBezTo>
                  <a:cubicBezTo>
                    <a:pt x="100" y="1279"/>
                    <a:pt x="301" y="1229"/>
                    <a:pt x="451" y="1279"/>
                  </a:cubicBezTo>
                  <a:cubicBezTo>
                    <a:pt x="501" y="878"/>
                    <a:pt x="652" y="527"/>
                    <a:pt x="702" y="201"/>
                  </a:cubicBezTo>
                  <a:cubicBezTo>
                    <a:pt x="501" y="51"/>
                    <a:pt x="201" y="0"/>
                    <a:pt x="75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18"/>
            <p:cNvSpPr/>
            <p:nvPr/>
          </p:nvSpPr>
          <p:spPr>
            <a:xfrm>
              <a:off x="4091700" y="3298900"/>
              <a:ext cx="20700" cy="45150"/>
            </a:xfrm>
            <a:custGeom>
              <a:avLst/>
              <a:gdLst/>
              <a:ahLst/>
              <a:cxnLst/>
              <a:rect l="l" t="t" r="r" b="b"/>
              <a:pathLst>
                <a:path w="828" h="1806" extrusionOk="0">
                  <a:moveTo>
                    <a:pt x="176" y="276"/>
                  </a:moveTo>
                  <a:cubicBezTo>
                    <a:pt x="151" y="352"/>
                    <a:pt x="201" y="427"/>
                    <a:pt x="201" y="552"/>
                  </a:cubicBezTo>
                  <a:cubicBezTo>
                    <a:pt x="201" y="753"/>
                    <a:pt x="176" y="1279"/>
                    <a:pt x="125" y="1429"/>
                  </a:cubicBezTo>
                  <a:cubicBezTo>
                    <a:pt x="100" y="1530"/>
                    <a:pt x="0" y="1555"/>
                    <a:pt x="25" y="1680"/>
                  </a:cubicBezTo>
                  <a:cubicBezTo>
                    <a:pt x="151" y="1730"/>
                    <a:pt x="376" y="1755"/>
                    <a:pt x="501" y="1805"/>
                  </a:cubicBezTo>
                  <a:cubicBezTo>
                    <a:pt x="602" y="1730"/>
                    <a:pt x="577" y="1580"/>
                    <a:pt x="577" y="1454"/>
                  </a:cubicBezTo>
                  <a:cubicBezTo>
                    <a:pt x="602" y="1078"/>
                    <a:pt x="802" y="677"/>
                    <a:pt x="827" y="327"/>
                  </a:cubicBezTo>
                  <a:cubicBezTo>
                    <a:pt x="677" y="126"/>
                    <a:pt x="276" y="1"/>
                    <a:pt x="176" y="2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18"/>
            <p:cNvSpPr/>
            <p:nvPr/>
          </p:nvSpPr>
          <p:spPr>
            <a:xfrm>
              <a:off x="4143075" y="3308300"/>
              <a:ext cx="11925" cy="21950"/>
            </a:xfrm>
            <a:custGeom>
              <a:avLst/>
              <a:gdLst/>
              <a:ahLst/>
              <a:cxnLst/>
              <a:rect l="l" t="t" r="r" b="b"/>
              <a:pathLst>
                <a:path w="477" h="878" extrusionOk="0">
                  <a:moveTo>
                    <a:pt x="101" y="26"/>
                  </a:moveTo>
                  <a:cubicBezTo>
                    <a:pt x="101" y="151"/>
                    <a:pt x="151" y="201"/>
                    <a:pt x="126" y="327"/>
                  </a:cubicBezTo>
                  <a:cubicBezTo>
                    <a:pt x="126" y="527"/>
                    <a:pt x="0" y="803"/>
                    <a:pt x="176" y="828"/>
                  </a:cubicBezTo>
                  <a:cubicBezTo>
                    <a:pt x="376" y="878"/>
                    <a:pt x="351" y="502"/>
                    <a:pt x="351" y="377"/>
                  </a:cubicBezTo>
                  <a:cubicBezTo>
                    <a:pt x="376" y="276"/>
                    <a:pt x="451" y="201"/>
                    <a:pt x="477" y="101"/>
                  </a:cubicBezTo>
                  <a:cubicBezTo>
                    <a:pt x="401" y="26"/>
                    <a:pt x="176" y="1"/>
                    <a:pt x="101" y="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18"/>
            <p:cNvSpPr/>
            <p:nvPr/>
          </p:nvSpPr>
          <p:spPr>
            <a:xfrm>
              <a:off x="4064125" y="3303300"/>
              <a:ext cx="19450" cy="33850"/>
            </a:xfrm>
            <a:custGeom>
              <a:avLst/>
              <a:gdLst/>
              <a:ahLst/>
              <a:cxnLst/>
              <a:rect l="l" t="t" r="r" b="b"/>
              <a:pathLst>
                <a:path w="778" h="1354" extrusionOk="0">
                  <a:moveTo>
                    <a:pt x="777" y="201"/>
                  </a:moveTo>
                  <a:cubicBezTo>
                    <a:pt x="652" y="0"/>
                    <a:pt x="351" y="0"/>
                    <a:pt x="151" y="75"/>
                  </a:cubicBezTo>
                  <a:cubicBezTo>
                    <a:pt x="176" y="301"/>
                    <a:pt x="251" y="702"/>
                    <a:pt x="151" y="1003"/>
                  </a:cubicBezTo>
                  <a:cubicBezTo>
                    <a:pt x="126" y="1128"/>
                    <a:pt x="0" y="1178"/>
                    <a:pt x="101" y="1278"/>
                  </a:cubicBezTo>
                  <a:cubicBezTo>
                    <a:pt x="201" y="1303"/>
                    <a:pt x="251" y="1253"/>
                    <a:pt x="326" y="1253"/>
                  </a:cubicBezTo>
                  <a:cubicBezTo>
                    <a:pt x="376" y="1278"/>
                    <a:pt x="401" y="1329"/>
                    <a:pt x="502" y="1354"/>
                  </a:cubicBezTo>
                  <a:cubicBezTo>
                    <a:pt x="652" y="1278"/>
                    <a:pt x="552" y="1103"/>
                    <a:pt x="577" y="953"/>
                  </a:cubicBezTo>
                  <a:cubicBezTo>
                    <a:pt x="602" y="702"/>
                    <a:pt x="752" y="451"/>
                    <a:pt x="777" y="2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18"/>
            <p:cNvSpPr/>
            <p:nvPr/>
          </p:nvSpPr>
          <p:spPr>
            <a:xfrm>
              <a:off x="4118000" y="3327100"/>
              <a:ext cx="13200" cy="25100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101" y="101"/>
                  </a:moveTo>
                  <a:cubicBezTo>
                    <a:pt x="76" y="251"/>
                    <a:pt x="176" y="326"/>
                    <a:pt x="176" y="477"/>
                  </a:cubicBezTo>
                  <a:cubicBezTo>
                    <a:pt x="1" y="577"/>
                    <a:pt x="1" y="978"/>
                    <a:pt x="201" y="978"/>
                  </a:cubicBezTo>
                  <a:cubicBezTo>
                    <a:pt x="402" y="1003"/>
                    <a:pt x="352" y="677"/>
                    <a:pt x="427" y="452"/>
                  </a:cubicBezTo>
                  <a:cubicBezTo>
                    <a:pt x="427" y="377"/>
                    <a:pt x="527" y="276"/>
                    <a:pt x="527" y="176"/>
                  </a:cubicBezTo>
                  <a:cubicBezTo>
                    <a:pt x="502" y="26"/>
                    <a:pt x="226" y="1"/>
                    <a:pt x="101" y="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18"/>
            <p:cNvSpPr/>
            <p:nvPr/>
          </p:nvSpPr>
          <p:spPr>
            <a:xfrm>
              <a:off x="4064750" y="3334000"/>
              <a:ext cx="15050" cy="26325"/>
            </a:xfrm>
            <a:custGeom>
              <a:avLst/>
              <a:gdLst/>
              <a:ahLst/>
              <a:cxnLst/>
              <a:rect l="l" t="t" r="r" b="b"/>
              <a:pathLst>
                <a:path w="602" h="1053" extrusionOk="0">
                  <a:moveTo>
                    <a:pt x="51" y="151"/>
                  </a:moveTo>
                  <a:cubicBezTo>
                    <a:pt x="26" y="251"/>
                    <a:pt x="126" y="301"/>
                    <a:pt x="176" y="401"/>
                  </a:cubicBezTo>
                  <a:cubicBezTo>
                    <a:pt x="201" y="476"/>
                    <a:pt x="151" y="527"/>
                    <a:pt x="201" y="602"/>
                  </a:cubicBezTo>
                  <a:cubicBezTo>
                    <a:pt x="0" y="652"/>
                    <a:pt x="101" y="953"/>
                    <a:pt x="201" y="1053"/>
                  </a:cubicBezTo>
                  <a:cubicBezTo>
                    <a:pt x="251" y="1053"/>
                    <a:pt x="301" y="1053"/>
                    <a:pt x="376" y="1053"/>
                  </a:cubicBezTo>
                  <a:cubicBezTo>
                    <a:pt x="602" y="852"/>
                    <a:pt x="401" y="577"/>
                    <a:pt x="527" y="226"/>
                  </a:cubicBezTo>
                  <a:cubicBezTo>
                    <a:pt x="452" y="126"/>
                    <a:pt x="101" y="0"/>
                    <a:pt x="51" y="1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18"/>
            <p:cNvSpPr/>
            <p:nvPr/>
          </p:nvSpPr>
          <p:spPr>
            <a:xfrm>
              <a:off x="4090450" y="3340250"/>
              <a:ext cx="15050" cy="29475"/>
            </a:xfrm>
            <a:custGeom>
              <a:avLst/>
              <a:gdLst/>
              <a:ahLst/>
              <a:cxnLst/>
              <a:rect l="l" t="t" r="r" b="b"/>
              <a:pathLst>
                <a:path w="602" h="1179" extrusionOk="0">
                  <a:moveTo>
                    <a:pt x="75" y="201"/>
                  </a:moveTo>
                  <a:cubicBezTo>
                    <a:pt x="50" y="327"/>
                    <a:pt x="201" y="552"/>
                    <a:pt x="175" y="678"/>
                  </a:cubicBezTo>
                  <a:cubicBezTo>
                    <a:pt x="0" y="778"/>
                    <a:pt x="50" y="1179"/>
                    <a:pt x="251" y="1179"/>
                  </a:cubicBezTo>
                  <a:cubicBezTo>
                    <a:pt x="376" y="1179"/>
                    <a:pt x="426" y="978"/>
                    <a:pt x="501" y="853"/>
                  </a:cubicBezTo>
                  <a:cubicBezTo>
                    <a:pt x="301" y="678"/>
                    <a:pt x="602" y="577"/>
                    <a:pt x="576" y="327"/>
                  </a:cubicBezTo>
                  <a:cubicBezTo>
                    <a:pt x="551" y="176"/>
                    <a:pt x="150" y="1"/>
                    <a:pt x="75" y="2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18"/>
            <p:cNvSpPr/>
            <p:nvPr/>
          </p:nvSpPr>
          <p:spPr>
            <a:xfrm>
              <a:off x="4327900" y="3738750"/>
              <a:ext cx="63950" cy="73975"/>
            </a:xfrm>
            <a:custGeom>
              <a:avLst/>
              <a:gdLst/>
              <a:ahLst/>
              <a:cxnLst/>
              <a:rect l="l" t="t" r="r" b="b"/>
              <a:pathLst>
                <a:path w="2558" h="2959" extrusionOk="0">
                  <a:moveTo>
                    <a:pt x="1605" y="2933"/>
                  </a:moveTo>
                  <a:cubicBezTo>
                    <a:pt x="1855" y="2858"/>
                    <a:pt x="2307" y="2382"/>
                    <a:pt x="2407" y="2031"/>
                  </a:cubicBezTo>
                  <a:cubicBezTo>
                    <a:pt x="2557" y="1404"/>
                    <a:pt x="2332" y="728"/>
                    <a:pt x="2081" y="302"/>
                  </a:cubicBezTo>
                  <a:cubicBezTo>
                    <a:pt x="1830" y="176"/>
                    <a:pt x="1730" y="1"/>
                    <a:pt x="1379" y="51"/>
                  </a:cubicBezTo>
                  <a:cubicBezTo>
                    <a:pt x="1" y="201"/>
                    <a:pt x="176" y="2457"/>
                    <a:pt x="1204" y="2933"/>
                  </a:cubicBezTo>
                  <a:cubicBezTo>
                    <a:pt x="1329" y="2908"/>
                    <a:pt x="1454" y="2958"/>
                    <a:pt x="1605" y="2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18"/>
            <p:cNvSpPr/>
            <p:nvPr/>
          </p:nvSpPr>
          <p:spPr>
            <a:xfrm>
              <a:off x="4305975" y="3780750"/>
              <a:ext cx="120325" cy="612800"/>
            </a:xfrm>
            <a:custGeom>
              <a:avLst/>
              <a:gdLst/>
              <a:ahLst/>
              <a:cxnLst/>
              <a:rect l="l" t="t" r="r" b="b"/>
              <a:pathLst>
                <a:path w="4813" h="24512" extrusionOk="0">
                  <a:moveTo>
                    <a:pt x="452" y="75"/>
                  </a:moveTo>
                  <a:cubicBezTo>
                    <a:pt x="251" y="125"/>
                    <a:pt x="176" y="301"/>
                    <a:pt x="176" y="501"/>
                  </a:cubicBezTo>
                  <a:cubicBezTo>
                    <a:pt x="1" y="677"/>
                    <a:pt x="26" y="1103"/>
                    <a:pt x="26" y="1479"/>
                  </a:cubicBezTo>
                  <a:cubicBezTo>
                    <a:pt x="251" y="1905"/>
                    <a:pt x="527" y="2231"/>
                    <a:pt x="627" y="2732"/>
                  </a:cubicBezTo>
                  <a:cubicBezTo>
                    <a:pt x="753" y="3358"/>
                    <a:pt x="753" y="4060"/>
                    <a:pt x="778" y="4712"/>
                  </a:cubicBezTo>
                  <a:cubicBezTo>
                    <a:pt x="828" y="6316"/>
                    <a:pt x="778" y="7945"/>
                    <a:pt x="878" y="9599"/>
                  </a:cubicBezTo>
                  <a:cubicBezTo>
                    <a:pt x="953" y="11203"/>
                    <a:pt x="1053" y="12807"/>
                    <a:pt x="1128" y="14386"/>
                  </a:cubicBezTo>
                  <a:cubicBezTo>
                    <a:pt x="1229" y="16767"/>
                    <a:pt x="1580" y="19073"/>
                    <a:pt x="1404" y="21554"/>
                  </a:cubicBezTo>
                  <a:cubicBezTo>
                    <a:pt x="1354" y="22306"/>
                    <a:pt x="1179" y="23359"/>
                    <a:pt x="1730" y="23559"/>
                  </a:cubicBezTo>
                  <a:cubicBezTo>
                    <a:pt x="1680" y="22757"/>
                    <a:pt x="1956" y="22005"/>
                    <a:pt x="2006" y="21228"/>
                  </a:cubicBezTo>
                  <a:cubicBezTo>
                    <a:pt x="2081" y="20226"/>
                    <a:pt x="1981" y="19123"/>
                    <a:pt x="1930" y="18070"/>
                  </a:cubicBezTo>
                  <a:cubicBezTo>
                    <a:pt x="1880" y="17018"/>
                    <a:pt x="1855" y="15965"/>
                    <a:pt x="1780" y="14937"/>
                  </a:cubicBezTo>
                  <a:cubicBezTo>
                    <a:pt x="1755" y="14687"/>
                    <a:pt x="1680" y="14361"/>
                    <a:pt x="1655" y="14060"/>
                  </a:cubicBezTo>
                  <a:cubicBezTo>
                    <a:pt x="1504" y="11905"/>
                    <a:pt x="1354" y="9624"/>
                    <a:pt x="1354" y="7268"/>
                  </a:cubicBezTo>
                  <a:cubicBezTo>
                    <a:pt x="1354" y="6491"/>
                    <a:pt x="1304" y="5689"/>
                    <a:pt x="1304" y="4937"/>
                  </a:cubicBezTo>
                  <a:cubicBezTo>
                    <a:pt x="1304" y="4261"/>
                    <a:pt x="1429" y="3384"/>
                    <a:pt x="1404" y="2682"/>
                  </a:cubicBezTo>
                  <a:cubicBezTo>
                    <a:pt x="1780" y="3759"/>
                    <a:pt x="1755" y="5213"/>
                    <a:pt x="1830" y="6592"/>
                  </a:cubicBezTo>
                  <a:cubicBezTo>
                    <a:pt x="1905" y="8597"/>
                    <a:pt x="2031" y="10551"/>
                    <a:pt x="2031" y="12707"/>
                  </a:cubicBezTo>
                  <a:cubicBezTo>
                    <a:pt x="2031" y="14161"/>
                    <a:pt x="2156" y="15464"/>
                    <a:pt x="2106" y="16767"/>
                  </a:cubicBezTo>
                  <a:cubicBezTo>
                    <a:pt x="2031" y="18171"/>
                    <a:pt x="2206" y="19524"/>
                    <a:pt x="2131" y="20927"/>
                  </a:cubicBezTo>
                  <a:cubicBezTo>
                    <a:pt x="2106" y="21253"/>
                    <a:pt x="2006" y="21654"/>
                    <a:pt x="1956" y="22080"/>
                  </a:cubicBezTo>
                  <a:cubicBezTo>
                    <a:pt x="1905" y="22456"/>
                    <a:pt x="1805" y="23609"/>
                    <a:pt x="1930" y="23885"/>
                  </a:cubicBezTo>
                  <a:cubicBezTo>
                    <a:pt x="2081" y="24286"/>
                    <a:pt x="2883" y="24311"/>
                    <a:pt x="3284" y="24361"/>
                  </a:cubicBezTo>
                  <a:cubicBezTo>
                    <a:pt x="3509" y="24386"/>
                    <a:pt x="3635" y="24511"/>
                    <a:pt x="3735" y="24411"/>
                  </a:cubicBezTo>
                  <a:cubicBezTo>
                    <a:pt x="3810" y="24311"/>
                    <a:pt x="3635" y="23609"/>
                    <a:pt x="3610" y="23534"/>
                  </a:cubicBezTo>
                  <a:cubicBezTo>
                    <a:pt x="3334" y="23133"/>
                    <a:pt x="2357" y="23584"/>
                    <a:pt x="2181" y="23158"/>
                  </a:cubicBezTo>
                  <a:cubicBezTo>
                    <a:pt x="2557" y="23233"/>
                    <a:pt x="3108" y="23233"/>
                    <a:pt x="3509" y="23158"/>
                  </a:cubicBezTo>
                  <a:cubicBezTo>
                    <a:pt x="3810" y="23609"/>
                    <a:pt x="4236" y="23333"/>
                    <a:pt x="4311" y="22782"/>
                  </a:cubicBezTo>
                  <a:cubicBezTo>
                    <a:pt x="4337" y="22331"/>
                    <a:pt x="4186" y="21980"/>
                    <a:pt x="4111" y="21679"/>
                  </a:cubicBezTo>
                  <a:cubicBezTo>
                    <a:pt x="3685" y="20426"/>
                    <a:pt x="3535" y="19123"/>
                    <a:pt x="3484" y="17569"/>
                  </a:cubicBezTo>
                  <a:cubicBezTo>
                    <a:pt x="3409" y="15865"/>
                    <a:pt x="3309" y="14110"/>
                    <a:pt x="3284" y="12256"/>
                  </a:cubicBezTo>
                  <a:cubicBezTo>
                    <a:pt x="3234" y="9524"/>
                    <a:pt x="3033" y="6717"/>
                    <a:pt x="3535" y="4411"/>
                  </a:cubicBezTo>
                  <a:cubicBezTo>
                    <a:pt x="3760" y="3283"/>
                    <a:pt x="4086" y="2306"/>
                    <a:pt x="4487" y="1404"/>
                  </a:cubicBezTo>
                  <a:cubicBezTo>
                    <a:pt x="4562" y="1203"/>
                    <a:pt x="4813" y="777"/>
                    <a:pt x="4763" y="501"/>
                  </a:cubicBezTo>
                  <a:cubicBezTo>
                    <a:pt x="4712" y="75"/>
                    <a:pt x="3986" y="0"/>
                    <a:pt x="3635" y="226"/>
                  </a:cubicBezTo>
                  <a:cubicBezTo>
                    <a:pt x="3108" y="576"/>
                    <a:pt x="3083" y="1754"/>
                    <a:pt x="2006" y="1504"/>
                  </a:cubicBezTo>
                  <a:cubicBezTo>
                    <a:pt x="1555" y="1178"/>
                    <a:pt x="1304" y="627"/>
                    <a:pt x="1078" y="75"/>
                  </a:cubicBezTo>
                  <a:cubicBezTo>
                    <a:pt x="878" y="100"/>
                    <a:pt x="652" y="0"/>
                    <a:pt x="452" y="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18"/>
            <p:cNvSpPr/>
            <p:nvPr/>
          </p:nvSpPr>
          <p:spPr>
            <a:xfrm>
              <a:off x="4295325" y="4380375"/>
              <a:ext cx="134750" cy="159800"/>
            </a:xfrm>
            <a:custGeom>
              <a:avLst/>
              <a:gdLst/>
              <a:ahLst/>
              <a:cxnLst/>
              <a:rect l="l" t="t" r="r" b="b"/>
              <a:pathLst>
                <a:path w="5390" h="6392" extrusionOk="0">
                  <a:moveTo>
                    <a:pt x="5264" y="4712"/>
                  </a:moveTo>
                  <a:cubicBezTo>
                    <a:pt x="5239" y="4562"/>
                    <a:pt x="5088" y="4436"/>
                    <a:pt x="5038" y="4286"/>
                  </a:cubicBezTo>
                  <a:cubicBezTo>
                    <a:pt x="4813" y="3734"/>
                    <a:pt x="4988" y="3258"/>
                    <a:pt x="4913" y="2557"/>
                  </a:cubicBezTo>
                  <a:cubicBezTo>
                    <a:pt x="4863" y="2231"/>
                    <a:pt x="4712" y="1930"/>
                    <a:pt x="4612" y="1629"/>
                  </a:cubicBezTo>
                  <a:cubicBezTo>
                    <a:pt x="4487" y="1303"/>
                    <a:pt x="4412" y="953"/>
                    <a:pt x="4286" y="727"/>
                  </a:cubicBezTo>
                  <a:cubicBezTo>
                    <a:pt x="3961" y="501"/>
                    <a:pt x="3560" y="552"/>
                    <a:pt x="3158" y="501"/>
                  </a:cubicBezTo>
                  <a:cubicBezTo>
                    <a:pt x="2732" y="426"/>
                    <a:pt x="2432" y="176"/>
                    <a:pt x="2181" y="0"/>
                  </a:cubicBezTo>
                  <a:cubicBezTo>
                    <a:pt x="2006" y="150"/>
                    <a:pt x="1905" y="401"/>
                    <a:pt x="1655" y="501"/>
                  </a:cubicBezTo>
                  <a:cubicBezTo>
                    <a:pt x="1529" y="1203"/>
                    <a:pt x="1304" y="1830"/>
                    <a:pt x="953" y="2306"/>
                  </a:cubicBezTo>
                  <a:cubicBezTo>
                    <a:pt x="953" y="2406"/>
                    <a:pt x="1053" y="2406"/>
                    <a:pt x="1028" y="2557"/>
                  </a:cubicBezTo>
                  <a:cubicBezTo>
                    <a:pt x="1003" y="2757"/>
                    <a:pt x="677" y="2782"/>
                    <a:pt x="652" y="3058"/>
                  </a:cubicBezTo>
                  <a:cubicBezTo>
                    <a:pt x="652" y="3133"/>
                    <a:pt x="727" y="3233"/>
                    <a:pt x="702" y="3333"/>
                  </a:cubicBezTo>
                  <a:cubicBezTo>
                    <a:pt x="677" y="3459"/>
                    <a:pt x="527" y="3534"/>
                    <a:pt x="427" y="3659"/>
                  </a:cubicBezTo>
                  <a:cubicBezTo>
                    <a:pt x="251" y="3910"/>
                    <a:pt x="1" y="4587"/>
                    <a:pt x="427" y="4712"/>
                  </a:cubicBezTo>
                  <a:cubicBezTo>
                    <a:pt x="452" y="5038"/>
                    <a:pt x="126" y="5138"/>
                    <a:pt x="226" y="5464"/>
                  </a:cubicBezTo>
                  <a:cubicBezTo>
                    <a:pt x="427" y="5288"/>
                    <a:pt x="727" y="5188"/>
                    <a:pt x="953" y="5414"/>
                  </a:cubicBezTo>
                  <a:cubicBezTo>
                    <a:pt x="903" y="5038"/>
                    <a:pt x="928" y="4286"/>
                    <a:pt x="1279" y="4286"/>
                  </a:cubicBezTo>
                  <a:cubicBezTo>
                    <a:pt x="1279" y="4712"/>
                    <a:pt x="1103" y="4963"/>
                    <a:pt x="1028" y="5364"/>
                  </a:cubicBezTo>
                  <a:cubicBezTo>
                    <a:pt x="1179" y="5313"/>
                    <a:pt x="1479" y="5163"/>
                    <a:pt x="1730" y="5288"/>
                  </a:cubicBezTo>
                  <a:cubicBezTo>
                    <a:pt x="1605" y="5013"/>
                    <a:pt x="1755" y="4737"/>
                    <a:pt x="1780" y="4486"/>
                  </a:cubicBezTo>
                  <a:cubicBezTo>
                    <a:pt x="1805" y="4010"/>
                    <a:pt x="1580" y="3384"/>
                    <a:pt x="1930" y="3108"/>
                  </a:cubicBezTo>
                  <a:cubicBezTo>
                    <a:pt x="1930" y="3208"/>
                    <a:pt x="2006" y="3258"/>
                    <a:pt x="2006" y="3333"/>
                  </a:cubicBezTo>
                  <a:cubicBezTo>
                    <a:pt x="2106" y="3985"/>
                    <a:pt x="1905" y="4612"/>
                    <a:pt x="1880" y="5138"/>
                  </a:cubicBezTo>
                  <a:cubicBezTo>
                    <a:pt x="2181" y="4937"/>
                    <a:pt x="2557" y="5063"/>
                    <a:pt x="2657" y="5389"/>
                  </a:cubicBezTo>
                  <a:cubicBezTo>
                    <a:pt x="2707" y="5063"/>
                    <a:pt x="2532" y="4737"/>
                    <a:pt x="2532" y="4361"/>
                  </a:cubicBezTo>
                  <a:cubicBezTo>
                    <a:pt x="2532" y="3684"/>
                    <a:pt x="2532" y="2932"/>
                    <a:pt x="2707" y="2406"/>
                  </a:cubicBezTo>
                  <a:cubicBezTo>
                    <a:pt x="2833" y="2832"/>
                    <a:pt x="2933" y="3434"/>
                    <a:pt x="2958" y="3960"/>
                  </a:cubicBezTo>
                  <a:cubicBezTo>
                    <a:pt x="2983" y="4486"/>
                    <a:pt x="2607" y="4762"/>
                    <a:pt x="2883" y="5113"/>
                  </a:cubicBezTo>
                  <a:cubicBezTo>
                    <a:pt x="3033" y="4812"/>
                    <a:pt x="3434" y="4887"/>
                    <a:pt x="3585" y="5063"/>
                  </a:cubicBezTo>
                  <a:cubicBezTo>
                    <a:pt x="3710" y="4812"/>
                    <a:pt x="3158" y="3659"/>
                    <a:pt x="3610" y="3584"/>
                  </a:cubicBezTo>
                  <a:cubicBezTo>
                    <a:pt x="3785" y="3534"/>
                    <a:pt x="3885" y="3810"/>
                    <a:pt x="3910" y="3935"/>
                  </a:cubicBezTo>
                  <a:cubicBezTo>
                    <a:pt x="3961" y="4311"/>
                    <a:pt x="3735" y="4762"/>
                    <a:pt x="3810" y="4937"/>
                  </a:cubicBezTo>
                  <a:cubicBezTo>
                    <a:pt x="4011" y="4687"/>
                    <a:pt x="4211" y="4060"/>
                    <a:pt x="4737" y="4386"/>
                  </a:cubicBezTo>
                  <a:cubicBezTo>
                    <a:pt x="4161" y="4236"/>
                    <a:pt x="4036" y="4787"/>
                    <a:pt x="3810" y="5088"/>
                  </a:cubicBezTo>
                  <a:cubicBezTo>
                    <a:pt x="3760" y="5389"/>
                    <a:pt x="3986" y="5589"/>
                    <a:pt x="3986" y="5815"/>
                  </a:cubicBezTo>
                  <a:cubicBezTo>
                    <a:pt x="3961" y="5965"/>
                    <a:pt x="3810" y="6040"/>
                    <a:pt x="3835" y="6241"/>
                  </a:cubicBezTo>
                  <a:cubicBezTo>
                    <a:pt x="4086" y="6191"/>
                    <a:pt x="4211" y="6015"/>
                    <a:pt x="4462" y="6065"/>
                  </a:cubicBezTo>
                  <a:cubicBezTo>
                    <a:pt x="4662" y="6090"/>
                    <a:pt x="4737" y="6391"/>
                    <a:pt x="4963" y="6391"/>
                  </a:cubicBezTo>
                  <a:cubicBezTo>
                    <a:pt x="5038" y="6291"/>
                    <a:pt x="5038" y="6065"/>
                    <a:pt x="5013" y="5890"/>
                  </a:cubicBezTo>
                  <a:cubicBezTo>
                    <a:pt x="5088" y="5840"/>
                    <a:pt x="5214" y="5815"/>
                    <a:pt x="5264" y="5740"/>
                  </a:cubicBezTo>
                  <a:cubicBezTo>
                    <a:pt x="5389" y="5389"/>
                    <a:pt x="5264" y="5088"/>
                    <a:pt x="5138" y="4837"/>
                  </a:cubicBezTo>
                  <a:cubicBezTo>
                    <a:pt x="5264" y="4862"/>
                    <a:pt x="5239" y="4762"/>
                    <a:pt x="5264" y="47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18"/>
            <p:cNvSpPr/>
            <p:nvPr/>
          </p:nvSpPr>
          <p:spPr>
            <a:xfrm>
              <a:off x="4364250" y="4499425"/>
              <a:ext cx="23200" cy="38225"/>
            </a:xfrm>
            <a:custGeom>
              <a:avLst/>
              <a:gdLst/>
              <a:ahLst/>
              <a:cxnLst/>
              <a:rect l="l" t="t" r="r" b="b"/>
              <a:pathLst>
                <a:path w="928" h="1529" extrusionOk="0">
                  <a:moveTo>
                    <a:pt x="51" y="752"/>
                  </a:moveTo>
                  <a:cubicBezTo>
                    <a:pt x="51" y="827"/>
                    <a:pt x="126" y="902"/>
                    <a:pt x="151" y="1003"/>
                  </a:cubicBezTo>
                  <a:cubicBezTo>
                    <a:pt x="176" y="1178"/>
                    <a:pt x="126" y="1353"/>
                    <a:pt x="151" y="1529"/>
                  </a:cubicBezTo>
                  <a:cubicBezTo>
                    <a:pt x="301" y="1504"/>
                    <a:pt x="276" y="1303"/>
                    <a:pt x="427" y="1303"/>
                  </a:cubicBezTo>
                  <a:cubicBezTo>
                    <a:pt x="577" y="1253"/>
                    <a:pt x="652" y="1479"/>
                    <a:pt x="777" y="1479"/>
                  </a:cubicBezTo>
                  <a:cubicBezTo>
                    <a:pt x="803" y="1228"/>
                    <a:pt x="652" y="1203"/>
                    <a:pt x="677" y="978"/>
                  </a:cubicBezTo>
                  <a:cubicBezTo>
                    <a:pt x="702" y="927"/>
                    <a:pt x="777" y="902"/>
                    <a:pt x="828" y="852"/>
                  </a:cubicBezTo>
                  <a:cubicBezTo>
                    <a:pt x="928" y="0"/>
                    <a:pt x="0" y="75"/>
                    <a:pt x="51" y="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18"/>
            <p:cNvSpPr/>
            <p:nvPr/>
          </p:nvSpPr>
          <p:spPr>
            <a:xfrm>
              <a:off x="4331050" y="4498150"/>
              <a:ext cx="30725" cy="42025"/>
            </a:xfrm>
            <a:custGeom>
              <a:avLst/>
              <a:gdLst/>
              <a:ahLst/>
              <a:cxnLst/>
              <a:rect l="l" t="t" r="r" b="b"/>
              <a:pathLst>
                <a:path w="1229" h="1681" extrusionOk="0">
                  <a:moveTo>
                    <a:pt x="577" y="1179"/>
                  </a:moveTo>
                  <a:cubicBezTo>
                    <a:pt x="526" y="1329"/>
                    <a:pt x="376" y="1480"/>
                    <a:pt x="451" y="1680"/>
                  </a:cubicBezTo>
                  <a:cubicBezTo>
                    <a:pt x="627" y="1680"/>
                    <a:pt x="827" y="1580"/>
                    <a:pt x="978" y="1680"/>
                  </a:cubicBezTo>
                  <a:cubicBezTo>
                    <a:pt x="1078" y="1505"/>
                    <a:pt x="927" y="1304"/>
                    <a:pt x="877" y="1129"/>
                  </a:cubicBezTo>
                  <a:cubicBezTo>
                    <a:pt x="902" y="1003"/>
                    <a:pt x="1103" y="1029"/>
                    <a:pt x="1178" y="928"/>
                  </a:cubicBezTo>
                  <a:cubicBezTo>
                    <a:pt x="1228" y="1"/>
                    <a:pt x="0" y="602"/>
                    <a:pt x="577" y="11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18"/>
            <p:cNvSpPr/>
            <p:nvPr/>
          </p:nvSpPr>
          <p:spPr>
            <a:xfrm>
              <a:off x="4289050" y="2907925"/>
              <a:ext cx="404175" cy="868450"/>
            </a:xfrm>
            <a:custGeom>
              <a:avLst/>
              <a:gdLst/>
              <a:ahLst/>
              <a:cxnLst/>
              <a:rect l="l" t="t" r="r" b="b"/>
              <a:pathLst>
                <a:path w="16167" h="34738" extrusionOk="0">
                  <a:moveTo>
                    <a:pt x="10803" y="7645"/>
                  </a:moveTo>
                  <a:cubicBezTo>
                    <a:pt x="10678" y="7770"/>
                    <a:pt x="10552" y="7895"/>
                    <a:pt x="10452" y="8046"/>
                  </a:cubicBezTo>
                  <a:cubicBezTo>
                    <a:pt x="10252" y="8372"/>
                    <a:pt x="10126" y="8773"/>
                    <a:pt x="9901" y="9048"/>
                  </a:cubicBezTo>
                  <a:cubicBezTo>
                    <a:pt x="9625" y="9349"/>
                    <a:pt x="9124" y="9625"/>
                    <a:pt x="8648" y="9600"/>
                  </a:cubicBezTo>
                  <a:cubicBezTo>
                    <a:pt x="8623" y="9524"/>
                    <a:pt x="8623" y="9474"/>
                    <a:pt x="8623" y="9374"/>
                  </a:cubicBezTo>
                  <a:cubicBezTo>
                    <a:pt x="8648" y="9274"/>
                    <a:pt x="8798" y="9299"/>
                    <a:pt x="8823" y="9199"/>
                  </a:cubicBezTo>
                  <a:cubicBezTo>
                    <a:pt x="8848" y="9048"/>
                    <a:pt x="8748" y="8973"/>
                    <a:pt x="8673" y="8898"/>
                  </a:cubicBezTo>
                  <a:cubicBezTo>
                    <a:pt x="8773" y="8848"/>
                    <a:pt x="8823" y="8773"/>
                    <a:pt x="8923" y="8697"/>
                  </a:cubicBezTo>
                  <a:cubicBezTo>
                    <a:pt x="8973" y="8647"/>
                    <a:pt x="9149" y="8572"/>
                    <a:pt x="9149" y="8472"/>
                  </a:cubicBezTo>
                  <a:cubicBezTo>
                    <a:pt x="9174" y="8397"/>
                    <a:pt x="9124" y="8321"/>
                    <a:pt x="9124" y="8246"/>
                  </a:cubicBezTo>
                  <a:cubicBezTo>
                    <a:pt x="9124" y="8121"/>
                    <a:pt x="9199" y="8021"/>
                    <a:pt x="9249" y="7895"/>
                  </a:cubicBezTo>
                  <a:cubicBezTo>
                    <a:pt x="9650" y="7870"/>
                    <a:pt x="9876" y="7519"/>
                    <a:pt x="9951" y="7093"/>
                  </a:cubicBezTo>
                  <a:cubicBezTo>
                    <a:pt x="10001" y="6843"/>
                    <a:pt x="10026" y="6191"/>
                    <a:pt x="10302" y="6191"/>
                  </a:cubicBezTo>
                  <a:cubicBezTo>
                    <a:pt x="10402" y="6191"/>
                    <a:pt x="10502" y="6341"/>
                    <a:pt x="10577" y="6341"/>
                  </a:cubicBezTo>
                  <a:cubicBezTo>
                    <a:pt x="10828" y="6392"/>
                    <a:pt x="11029" y="6216"/>
                    <a:pt x="11304" y="6341"/>
                  </a:cubicBezTo>
                  <a:cubicBezTo>
                    <a:pt x="11405" y="6617"/>
                    <a:pt x="11329" y="7043"/>
                    <a:pt x="11179" y="7269"/>
                  </a:cubicBezTo>
                  <a:cubicBezTo>
                    <a:pt x="11104" y="7394"/>
                    <a:pt x="10928" y="7519"/>
                    <a:pt x="10803" y="7645"/>
                  </a:cubicBezTo>
                  <a:close/>
                  <a:moveTo>
                    <a:pt x="11079" y="10201"/>
                  </a:moveTo>
                  <a:cubicBezTo>
                    <a:pt x="11029" y="10602"/>
                    <a:pt x="10728" y="10978"/>
                    <a:pt x="10552" y="11179"/>
                  </a:cubicBezTo>
                  <a:cubicBezTo>
                    <a:pt x="10352" y="11128"/>
                    <a:pt x="10176" y="11179"/>
                    <a:pt x="10026" y="11128"/>
                  </a:cubicBezTo>
                  <a:cubicBezTo>
                    <a:pt x="9650" y="11003"/>
                    <a:pt x="9550" y="10427"/>
                    <a:pt x="9725" y="10026"/>
                  </a:cubicBezTo>
                  <a:cubicBezTo>
                    <a:pt x="10176" y="9825"/>
                    <a:pt x="10427" y="9474"/>
                    <a:pt x="10853" y="9299"/>
                  </a:cubicBezTo>
                  <a:cubicBezTo>
                    <a:pt x="11029" y="9474"/>
                    <a:pt x="11129" y="9850"/>
                    <a:pt x="11079" y="10201"/>
                  </a:cubicBezTo>
                  <a:close/>
                  <a:moveTo>
                    <a:pt x="7670" y="9600"/>
                  </a:moveTo>
                  <a:cubicBezTo>
                    <a:pt x="7169" y="9625"/>
                    <a:pt x="6693" y="9349"/>
                    <a:pt x="6417" y="9048"/>
                  </a:cubicBezTo>
                  <a:cubicBezTo>
                    <a:pt x="6166" y="8773"/>
                    <a:pt x="6066" y="8372"/>
                    <a:pt x="5866" y="8046"/>
                  </a:cubicBezTo>
                  <a:cubicBezTo>
                    <a:pt x="5765" y="7895"/>
                    <a:pt x="5640" y="7770"/>
                    <a:pt x="5515" y="7645"/>
                  </a:cubicBezTo>
                  <a:cubicBezTo>
                    <a:pt x="5389" y="7519"/>
                    <a:pt x="5214" y="7394"/>
                    <a:pt x="5114" y="7269"/>
                  </a:cubicBezTo>
                  <a:cubicBezTo>
                    <a:pt x="4988" y="7043"/>
                    <a:pt x="4888" y="6617"/>
                    <a:pt x="5014" y="6341"/>
                  </a:cubicBezTo>
                  <a:cubicBezTo>
                    <a:pt x="5264" y="6216"/>
                    <a:pt x="5490" y="6392"/>
                    <a:pt x="5715" y="6341"/>
                  </a:cubicBezTo>
                  <a:cubicBezTo>
                    <a:pt x="5816" y="6341"/>
                    <a:pt x="5916" y="6191"/>
                    <a:pt x="6016" y="6191"/>
                  </a:cubicBezTo>
                  <a:cubicBezTo>
                    <a:pt x="6267" y="6191"/>
                    <a:pt x="6317" y="6843"/>
                    <a:pt x="6342" y="7093"/>
                  </a:cubicBezTo>
                  <a:cubicBezTo>
                    <a:pt x="6417" y="7519"/>
                    <a:pt x="6668" y="7870"/>
                    <a:pt x="7069" y="7895"/>
                  </a:cubicBezTo>
                  <a:cubicBezTo>
                    <a:pt x="7119" y="8021"/>
                    <a:pt x="7169" y="8121"/>
                    <a:pt x="7169" y="8246"/>
                  </a:cubicBezTo>
                  <a:cubicBezTo>
                    <a:pt x="7194" y="8321"/>
                    <a:pt x="7144" y="8397"/>
                    <a:pt x="7144" y="8472"/>
                  </a:cubicBezTo>
                  <a:cubicBezTo>
                    <a:pt x="7169" y="8572"/>
                    <a:pt x="7319" y="8647"/>
                    <a:pt x="7394" y="8697"/>
                  </a:cubicBezTo>
                  <a:cubicBezTo>
                    <a:pt x="7495" y="8773"/>
                    <a:pt x="7545" y="8848"/>
                    <a:pt x="7620" y="8898"/>
                  </a:cubicBezTo>
                  <a:cubicBezTo>
                    <a:pt x="7545" y="8973"/>
                    <a:pt x="7445" y="9048"/>
                    <a:pt x="7495" y="9199"/>
                  </a:cubicBezTo>
                  <a:cubicBezTo>
                    <a:pt x="7520" y="9299"/>
                    <a:pt x="7670" y="9274"/>
                    <a:pt x="7695" y="9374"/>
                  </a:cubicBezTo>
                  <a:cubicBezTo>
                    <a:pt x="7695" y="9474"/>
                    <a:pt x="7695" y="9524"/>
                    <a:pt x="7670" y="9600"/>
                  </a:cubicBezTo>
                  <a:close/>
                  <a:moveTo>
                    <a:pt x="6292" y="11128"/>
                  </a:moveTo>
                  <a:cubicBezTo>
                    <a:pt x="6116" y="11179"/>
                    <a:pt x="5941" y="11128"/>
                    <a:pt x="5740" y="11179"/>
                  </a:cubicBezTo>
                  <a:cubicBezTo>
                    <a:pt x="5590" y="10978"/>
                    <a:pt x="5289" y="10602"/>
                    <a:pt x="5239" y="10201"/>
                  </a:cubicBezTo>
                  <a:cubicBezTo>
                    <a:pt x="5189" y="9850"/>
                    <a:pt x="5264" y="9474"/>
                    <a:pt x="5440" y="9299"/>
                  </a:cubicBezTo>
                  <a:cubicBezTo>
                    <a:pt x="5891" y="9474"/>
                    <a:pt x="6141" y="9825"/>
                    <a:pt x="6567" y="10026"/>
                  </a:cubicBezTo>
                  <a:cubicBezTo>
                    <a:pt x="6743" y="10427"/>
                    <a:pt x="6668" y="11003"/>
                    <a:pt x="6292" y="11128"/>
                  </a:cubicBezTo>
                  <a:close/>
                  <a:moveTo>
                    <a:pt x="15364" y="9098"/>
                  </a:moveTo>
                  <a:cubicBezTo>
                    <a:pt x="15039" y="9048"/>
                    <a:pt x="14963" y="9374"/>
                    <a:pt x="14688" y="9349"/>
                  </a:cubicBezTo>
                  <a:cubicBezTo>
                    <a:pt x="14412" y="9299"/>
                    <a:pt x="14462" y="8848"/>
                    <a:pt x="14011" y="8898"/>
                  </a:cubicBezTo>
                  <a:cubicBezTo>
                    <a:pt x="13861" y="8522"/>
                    <a:pt x="13660" y="8171"/>
                    <a:pt x="13384" y="7920"/>
                  </a:cubicBezTo>
                  <a:cubicBezTo>
                    <a:pt x="13510" y="7720"/>
                    <a:pt x="13585" y="7519"/>
                    <a:pt x="13660" y="7294"/>
                  </a:cubicBezTo>
                  <a:cubicBezTo>
                    <a:pt x="13861" y="6392"/>
                    <a:pt x="13710" y="5940"/>
                    <a:pt x="14487" y="5489"/>
                  </a:cubicBezTo>
                  <a:cubicBezTo>
                    <a:pt x="15515" y="4913"/>
                    <a:pt x="15690" y="2707"/>
                    <a:pt x="15064" y="1780"/>
                  </a:cubicBezTo>
                  <a:cubicBezTo>
                    <a:pt x="14989" y="1705"/>
                    <a:pt x="14938" y="1630"/>
                    <a:pt x="14863" y="1580"/>
                  </a:cubicBezTo>
                  <a:cubicBezTo>
                    <a:pt x="14663" y="1379"/>
                    <a:pt x="14437" y="1229"/>
                    <a:pt x="14186" y="1103"/>
                  </a:cubicBezTo>
                  <a:cubicBezTo>
                    <a:pt x="13234" y="602"/>
                    <a:pt x="11906" y="1"/>
                    <a:pt x="10953" y="878"/>
                  </a:cubicBezTo>
                  <a:cubicBezTo>
                    <a:pt x="10778" y="1028"/>
                    <a:pt x="10527" y="1379"/>
                    <a:pt x="10427" y="1630"/>
                  </a:cubicBezTo>
                  <a:cubicBezTo>
                    <a:pt x="10327" y="1905"/>
                    <a:pt x="10302" y="2231"/>
                    <a:pt x="10277" y="2557"/>
                  </a:cubicBezTo>
                  <a:cubicBezTo>
                    <a:pt x="10076" y="2682"/>
                    <a:pt x="9876" y="2783"/>
                    <a:pt x="9700" y="2933"/>
                  </a:cubicBezTo>
                  <a:cubicBezTo>
                    <a:pt x="9475" y="2757"/>
                    <a:pt x="9600" y="2256"/>
                    <a:pt x="9174" y="2356"/>
                  </a:cubicBezTo>
                  <a:cubicBezTo>
                    <a:pt x="9099" y="2356"/>
                    <a:pt x="8999" y="2432"/>
                    <a:pt x="8948" y="2507"/>
                  </a:cubicBezTo>
                  <a:cubicBezTo>
                    <a:pt x="8898" y="2582"/>
                    <a:pt x="8873" y="2682"/>
                    <a:pt x="8848" y="2783"/>
                  </a:cubicBezTo>
                  <a:cubicBezTo>
                    <a:pt x="8823" y="2783"/>
                    <a:pt x="8798" y="2783"/>
                    <a:pt x="8748" y="2783"/>
                  </a:cubicBezTo>
                  <a:lnTo>
                    <a:pt x="7470" y="2783"/>
                  </a:lnTo>
                  <a:cubicBezTo>
                    <a:pt x="7445" y="2682"/>
                    <a:pt x="7394" y="2582"/>
                    <a:pt x="7344" y="2507"/>
                  </a:cubicBezTo>
                  <a:cubicBezTo>
                    <a:pt x="7344" y="2482"/>
                    <a:pt x="7319" y="2457"/>
                    <a:pt x="7294" y="2432"/>
                  </a:cubicBezTo>
                  <a:cubicBezTo>
                    <a:pt x="7319" y="2432"/>
                    <a:pt x="7344" y="2457"/>
                    <a:pt x="7369" y="2457"/>
                  </a:cubicBezTo>
                  <a:lnTo>
                    <a:pt x="8748" y="2457"/>
                  </a:lnTo>
                  <a:cubicBezTo>
                    <a:pt x="8973" y="2457"/>
                    <a:pt x="9149" y="2281"/>
                    <a:pt x="9149" y="2056"/>
                  </a:cubicBezTo>
                  <a:lnTo>
                    <a:pt x="9149" y="2031"/>
                  </a:lnTo>
                  <a:cubicBezTo>
                    <a:pt x="9149" y="1830"/>
                    <a:pt x="8973" y="1655"/>
                    <a:pt x="8748" y="1655"/>
                  </a:cubicBezTo>
                  <a:lnTo>
                    <a:pt x="7369" y="1655"/>
                  </a:lnTo>
                  <a:cubicBezTo>
                    <a:pt x="7144" y="1655"/>
                    <a:pt x="6968" y="1830"/>
                    <a:pt x="6968" y="2031"/>
                  </a:cubicBezTo>
                  <a:lnTo>
                    <a:pt x="6968" y="2056"/>
                  </a:lnTo>
                  <a:cubicBezTo>
                    <a:pt x="6968" y="2181"/>
                    <a:pt x="7019" y="2281"/>
                    <a:pt x="7094" y="2331"/>
                  </a:cubicBezTo>
                  <a:cubicBezTo>
                    <a:pt x="6718" y="2306"/>
                    <a:pt x="6818" y="2757"/>
                    <a:pt x="6618" y="2933"/>
                  </a:cubicBezTo>
                  <a:cubicBezTo>
                    <a:pt x="6292" y="3234"/>
                    <a:pt x="5841" y="1730"/>
                    <a:pt x="5765" y="1554"/>
                  </a:cubicBezTo>
                  <a:cubicBezTo>
                    <a:pt x="5415" y="677"/>
                    <a:pt x="4738" y="402"/>
                    <a:pt x="3861" y="527"/>
                  </a:cubicBezTo>
                  <a:cubicBezTo>
                    <a:pt x="2908" y="652"/>
                    <a:pt x="1856" y="1053"/>
                    <a:pt x="1304" y="1955"/>
                  </a:cubicBezTo>
                  <a:cubicBezTo>
                    <a:pt x="728" y="2933"/>
                    <a:pt x="703" y="4762"/>
                    <a:pt x="1730" y="5414"/>
                  </a:cubicBezTo>
                  <a:cubicBezTo>
                    <a:pt x="2532" y="5915"/>
                    <a:pt x="2532" y="6166"/>
                    <a:pt x="2683" y="7143"/>
                  </a:cubicBezTo>
                  <a:cubicBezTo>
                    <a:pt x="2733" y="7369"/>
                    <a:pt x="2833" y="7595"/>
                    <a:pt x="2933" y="7795"/>
                  </a:cubicBezTo>
                  <a:cubicBezTo>
                    <a:pt x="2582" y="8046"/>
                    <a:pt x="2357" y="8447"/>
                    <a:pt x="2156" y="8898"/>
                  </a:cubicBezTo>
                  <a:cubicBezTo>
                    <a:pt x="1705" y="8848"/>
                    <a:pt x="1780" y="9299"/>
                    <a:pt x="1480" y="9349"/>
                  </a:cubicBezTo>
                  <a:cubicBezTo>
                    <a:pt x="1204" y="9374"/>
                    <a:pt x="1129" y="9048"/>
                    <a:pt x="803" y="9098"/>
                  </a:cubicBezTo>
                  <a:cubicBezTo>
                    <a:pt x="427" y="9148"/>
                    <a:pt x="1" y="9976"/>
                    <a:pt x="51" y="10502"/>
                  </a:cubicBezTo>
                  <a:cubicBezTo>
                    <a:pt x="76" y="10702"/>
                    <a:pt x="277" y="10978"/>
                    <a:pt x="427" y="11254"/>
                  </a:cubicBezTo>
                  <a:cubicBezTo>
                    <a:pt x="602" y="11555"/>
                    <a:pt x="753" y="11830"/>
                    <a:pt x="853" y="12131"/>
                  </a:cubicBezTo>
                  <a:cubicBezTo>
                    <a:pt x="1054" y="12732"/>
                    <a:pt x="1154" y="13509"/>
                    <a:pt x="1229" y="14261"/>
                  </a:cubicBezTo>
                  <a:cubicBezTo>
                    <a:pt x="1304" y="14988"/>
                    <a:pt x="1329" y="15790"/>
                    <a:pt x="1379" y="16592"/>
                  </a:cubicBezTo>
                  <a:cubicBezTo>
                    <a:pt x="1480" y="18196"/>
                    <a:pt x="1680" y="19675"/>
                    <a:pt x="1680" y="21304"/>
                  </a:cubicBezTo>
                  <a:cubicBezTo>
                    <a:pt x="1680" y="23810"/>
                    <a:pt x="1655" y="26316"/>
                    <a:pt x="1530" y="28723"/>
                  </a:cubicBezTo>
                  <a:cubicBezTo>
                    <a:pt x="1480" y="29550"/>
                    <a:pt x="1555" y="30377"/>
                    <a:pt x="1379" y="31078"/>
                  </a:cubicBezTo>
                  <a:cubicBezTo>
                    <a:pt x="1304" y="31429"/>
                    <a:pt x="1079" y="31830"/>
                    <a:pt x="978" y="32281"/>
                  </a:cubicBezTo>
                  <a:cubicBezTo>
                    <a:pt x="953" y="32432"/>
                    <a:pt x="903" y="32708"/>
                    <a:pt x="878" y="33008"/>
                  </a:cubicBezTo>
                  <a:cubicBezTo>
                    <a:pt x="853" y="33234"/>
                    <a:pt x="803" y="33610"/>
                    <a:pt x="853" y="33785"/>
                  </a:cubicBezTo>
                  <a:cubicBezTo>
                    <a:pt x="903" y="34011"/>
                    <a:pt x="1329" y="34286"/>
                    <a:pt x="1505" y="34286"/>
                  </a:cubicBezTo>
                  <a:cubicBezTo>
                    <a:pt x="1856" y="34261"/>
                    <a:pt x="2106" y="33484"/>
                    <a:pt x="2457" y="33309"/>
                  </a:cubicBezTo>
                  <a:cubicBezTo>
                    <a:pt x="2658" y="33209"/>
                    <a:pt x="3059" y="33058"/>
                    <a:pt x="3409" y="33134"/>
                  </a:cubicBezTo>
                  <a:cubicBezTo>
                    <a:pt x="3660" y="33209"/>
                    <a:pt x="3785" y="33535"/>
                    <a:pt x="3911" y="33785"/>
                  </a:cubicBezTo>
                  <a:cubicBezTo>
                    <a:pt x="4061" y="34161"/>
                    <a:pt x="4111" y="34713"/>
                    <a:pt x="4562" y="34738"/>
                  </a:cubicBezTo>
                  <a:cubicBezTo>
                    <a:pt x="4913" y="34738"/>
                    <a:pt x="5014" y="34512"/>
                    <a:pt x="5114" y="34286"/>
                  </a:cubicBezTo>
                  <a:cubicBezTo>
                    <a:pt x="5214" y="33936"/>
                    <a:pt x="5314" y="33409"/>
                    <a:pt x="5214" y="33033"/>
                  </a:cubicBezTo>
                  <a:cubicBezTo>
                    <a:pt x="5114" y="32758"/>
                    <a:pt x="4888" y="32582"/>
                    <a:pt x="4713" y="32307"/>
                  </a:cubicBezTo>
                  <a:cubicBezTo>
                    <a:pt x="4212" y="31555"/>
                    <a:pt x="3861" y="30853"/>
                    <a:pt x="3635" y="29750"/>
                  </a:cubicBezTo>
                  <a:cubicBezTo>
                    <a:pt x="3359" y="28397"/>
                    <a:pt x="3234" y="26818"/>
                    <a:pt x="3234" y="25189"/>
                  </a:cubicBezTo>
                  <a:cubicBezTo>
                    <a:pt x="3234" y="23660"/>
                    <a:pt x="3209" y="21981"/>
                    <a:pt x="3209" y="20326"/>
                  </a:cubicBezTo>
                  <a:cubicBezTo>
                    <a:pt x="3209" y="18622"/>
                    <a:pt x="3059" y="16943"/>
                    <a:pt x="3159" y="15439"/>
                  </a:cubicBezTo>
                  <a:cubicBezTo>
                    <a:pt x="3184" y="15063"/>
                    <a:pt x="3259" y="14737"/>
                    <a:pt x="3284" y="14387"/>
                  </a:cubicBezTo>
                  <a:cubicBezTo>
                    <a:pt x="3334" y="13334"/>
                    <a:pt x="3184" y="12056"/>
                    <a:pt x="3510" y="11279"/>
                  </a:cubicBezTo>
                  <a:cubicBezTo>
                    <a:pt x="3585" y="11078"/>
                    <a:pt x="3785" y="10878"/>
                    <a:pt x="3961" y="10627"/>
                  </a:cubicBezTo>
                  <a:cubicBezTo>
                    <a:pt x="3986" y="10577"/>
                    <a:pt x="4036" y="10502"/>
                    <a:pt x="4086" y="10452"/>
                  </a:cubicBezTo>
                  <a:cubicBezTo>
                    <a:pt x="4061" y="10527"/>
                    <a:pt x="4061" y="10627"/>
                    <a:pt x="4061" y="10727"/>
                  </a:cubicBezTo>
                  <a:cubicBezTo>
                    <a:pt x="4136" y="11128"/>
                    <a:pt x="4437" y="11580"/>
                    <a:pt x="4663" y="11930"/>
                  </a:cubicBezTo>
                  <a:cubicBezTo>
                    <a:pt x="4838" y="12181"/>
                    <a:pt x="5014" y="12432"/>
                    <a:pt x="5214" y="12557"/>
                  </a:cubicBezTo>
                  <a:cubicBezTo>
                    <a:pt x="5590" y="12582"/>
                    <a:pt x="5916" y="12532"/>
                    <a:pt x="6191" y="12457"/>
                  </a:cubicBezTo>
                  <a:cubicBezTo>
                    <a:pt x="6467" y="12382"/>
                    <a:pt x="6743" y="12281"/>
                    <a:pt x="6943" y="12131"/>
                  </a:cubicBezTo>
                  <a:cubicBezTo>
                    <a:pt x="7420" y="11805"/>
                    <a:pt x="7670" y="11204"/>
                    <a:pt x="8146" y="10928"/>
                  </a:cubicBezTo>
                  <a:cubicBezTo>
                    <a:pt x="8648" y="11204"/>
                    <a:pt x="8898" y="11805"/>
                    <a:pt x="9349" y="12131"/>
                  </a:cubicBezTo>
                  <a:cubicBezTo>
                    <a:pt x="9575" y="12281"/>
                    <a:pt x="9851" y="12382"/>
                    <a:pt x="10126" y="12457"/>
                  </a:cubicBezTo>
                  <a:cubicBezTo>
                    <a:pt x="10402" y="12532"/>
                    <a:pt x="10703" y="12582"/>
                    <a:pt x="11079" y="12557"/>
                  </a:cubicBezTo>
                  <a:cubicBezTo>
                    <a:pt x="11279" y="12432"/>
                    <a:pt x="11480" y="12181"/>
                    <a:pt x="11655" y="11930"/>
                  </a:cubicBezTo>
                  <a:cubicBezTo>
                    <a:pt x="11831" y="11655"/>
                    <a:pt x="12207" y="11128"/>
                    <a:pt x="12257" y="10702"/>
                  </a:cubicBezTo>
                  <a:cubicBezTo>
                    <a:pt x="12432" y="10903"/>
                    <a:pt x="12582" y="11078"/>
                    <a:pt x="12683" y="11279"/>
                  </a:cubicBezTo>
                  <a:cubicBezTo>
                    <a:pt x="12983" y="12056"/>
                    <a:pt x="12833" y="13334"/>
                    <a:pt x="12883" y="14387"/>
                  </a:cubicBezTo>
                  <a:cubicBezTo>
                    <a:pt x="12908" y="14737"/>
                    <a:pt x="13009" y="15063"/>
                    <a:pt x="13009" y="15439"/>
                  </a:cubicBezTo>
                  <a:cubicBezTo>
                    <a:pt x="13109" y="16943"/>
                    <a:pt x="12958" y="18622"/>
                    <a:pt x="12958" y="20326"/>
                  </a:cubicBezTo>
                  <a:cubicBezTo>
                    <a:pt x="12958" y="21981"/>
                    <a:pt x="12933" y="23660"/>
                    <a:pt x="12933" y="25189"/>
                  </a:cubicBezTo>
                  <a:cubicBezTo>
                    <a:pt x="12958" y="26818"/>
                    <a:pt x="12833" y="28397"/>
                    <a:pt x="12557" y="29750"/>
                  </a:cubicBezTo>
                  <a:cubicBezTo>
                    <a:pt x="12332" y="30853"/>
                    <a:pt x="11956" y="31555"/>
                    <a:pt x="11480" y="32307"/>
                  </a:cubicBezTo>
                  <a:cubicBezTo>
                    <a:pt x="11279" y="32582"/>
                    <a:pt x="11054" y="32758"/>
                    <a:pt x="10978" y="33033"/>
                  </a:cubicBezTo>
                  <a:cubicBezTo>
                    <a:pt x="10853" y="33409"/>
                    <a:pt x="10953" y="33936"/>
                    <a:pt x="11079" y="34286"/>
                  </a:cubicBezTo>
                  <a:cubicBezTo>
                    <a:pt x="11154" y="34512"/>
                    <a:pt x="11254" y="34738"/>
                    <a:pt x="11630" y="34738"/>
                  </a:cubicBezTo>
                  <a:cubicBezTo>
                    <a:pt x="12081" y="34713"/>
                    <a:pt x="12131" y="34161"/>
                    <a:pt x="12282" y="33785"/>
                  </a:cubicBezTo>
                  <a:cubicBezTo>
                    <a:pt x="12382" y="33535"/>
                    <a:pt x="12507" y="33209"/>
                    <a:pt x="12758" y="33134"/>
                  </a:cubicBezTo>
                  <a:cubicBezTo>
                    <a:pt x="13134" y="33058"/>
                    <a:pt x="13510" y="33209"/>
                    <a:pt x="13710" y="33309"/>
                  </a:cubicBezTo>
                  <a:cubicBezTo>
                    <a:pt x="14061" y="33484"/>
                    <a:pt x="14312" y="34261"/>
                    <a:pt x="14663" y="34286"/>
                  </a:cubicBezTo>
                  <a:cubicBezTo>
                    <a:pt x="14838" y="34286"/>
                    <a:pt x="15264" y="34011"/>
                    <a:pt x="15314" y="33785"/>
                  </a:cubicBezTo>
                  <a:cubicBezTo>
                    <a:pt x="15364" y="33610"/>
                    <a:pt x="15314" y="33234"/>
                    <a:pt x="15289" y="33008"/>
                  </a:cubicBezTo>
                  <a:cubicBezTo>
                    <a:pt x="15264" y="32708"/>
                    <a:pt x="15214" y="32432"/>
                    <a:pt x="15189" y="32281"/>
                  </a:cubicBezTo>
                  <a:cubicBezTo>
                    <a:pt x="15114" y="31830"/>
                    <a:pt x="14888" y="31429"/>
                    <a:pt x="14788" y="31078"/>
                  </a:cubicBezTo>
                  <a:cubicBezTo>
                    <a:pt x="14638" y="30377"/>
                    <a:pt x="14688" y="29550"/>
                    <a:pt x="14638" y="28723"/>
                  </a:cubicBezTo>
                  <a:cubicBezTo>
                    <a:pt x="14512" y="26316"/>
                    <a:pt x="14487" y="23810"/>
                    <a:pt x="14487" y="21304"/>
                  </a:cubicBezTo>
                  <a:cubicBezTo>
                    <a:pt x="14487" y="19675"/>
                    <a:pt x="14688" y="18196"/>
                    <a:pt x="14788" y="16592"/>
                  </a:cubicBezTo>
                  <a:cubicBezTo>
                    <a:pt x="14838" y="15790"/>
                    <a:pt x="14863" y="14988"/>
                    <a:pt x="14938" y="14261"/>
                  </a:cubicBezTo>
                  <a:cubicBezTo>
                    <a:pt x="15014" y="13509"/>
                    <a:pt x="15114" y="12732"/>
                    <a:pt x="15314" y="12131"/>
                  </a:cubicBezTo>
                  <a:cubicBezTo>
                    <a:pt x="15415" y="11830"/>
                    <a:pt x="15590" y="11555"/>
                    <a:pt x="15740" y="11254"/>
                  </a:cubicBezTo>
                  <a:cubicBezTo>
                    <a:pt x="15891" y="10978"/>
                    <a:pt x="16091" y="10702"/>
                    <a:pt x="16116" y="10502"/>
                  </a:cubicBezTo>
                  <a:cubicBezTo>
                    <a:pt x="16166" y="9976"/>
                    <a:pt x="15740" y="9148"/>
                    <a:pt x="15364" y="90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18"/>
            <p:cNvSpPr/>
            <p:nvPr/>
          </p:nvSpPr>
          <p:spPr>
            <a:xfrm>
              <a:off x="4590450" y="3738750"/>
              <a:ext cx="63925" cy="73975"/>
            </a:xfrm>
            <a:custGeom>
              <a:avLst/>
              <a:gdLst/>
              <a:ahLst/>
              <a:cxnLst/>
              <a:rect l="l" t="t" r="r" b="b"/>
              <a:pathLst>
                <a:path w="2557" h="2959" extrusionOk="0">
                  <a:moveTo>
                    <a:pt x="953" y="2933"/>
                  </a:moveTo>
                  <a:cubicBezTo>
                    <a:pt x="1103" y="2958"/>
                    <a:pt x="1228" y="2908"/>
                    <a:pt x="1354" y="2933"/>
                  </a:cubicBezTo>
                  <a:cubicBezTo>
                    <a:pt x="2381" y="2457"/>
                    <a:pt x="2557" y="201"/>
                    <a:pt x="1178" y="51"/>
                  </a:cubicBezTo>
                  <a:cubicBezTo>
                    <a:pt x="827" y="1"/>
                    <a:pt x="727" y="176"/>
                    <a:pt x="501" y="302"/>
                  </a:cubicBezTo>
                  <a:cubicBezTo>
                    <a:pt x="251" y="728"/>
                    <a:pt x="0" y="1404"/>
                    <a:pt x="176" y="2031"/>
                  </a:cubicBezTo>
                  <a:cubicBezTo>
                    <a:pt x="251" y="2382"/>
                    <a:pt x="702" y="2858"/>
                    <a:pt x="953" y="2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18"/>
            <p:cNvSpPr/>
            <p:nvPr/>
          </p:nvSpPr>
          <p:spPr>
            <a:xfrm>
              <a:off x="4555975" y="3780750"/>
              <a:ext cx="120325" cy="612800"/>
            </a:xfrm>
            <a:custGeom>
              <a:avLst/>
              <a:gdLst/>
              <a:ahLst/>
              <a:cxnLst/>
              <a:rect l="l" t="t" r="r" b="b"/>
              <a:pathLst>
                <a:path w="4813" h="24512" extrusionOk="0">
                  <a:moveTo>
                    <a:pt x="1204" y="226"/>
                  </a:moveTo>
                  <a:cubicBezTo>
                    <a:pt x="853" y="0"/>
                    <a:pt x="101" y="75"/>
                    <a:pt x="51" y="501"/>
                  </a:cubicBezTo>
                  <a:cubicBezTo>
                    <a:pt x="1" y="777"/>
                    <a:pt x="251" y="1203"/>
                    <a:pt x="352" y="1404"/>
                  </a:cubicBezTo>
                  <a:cubicBezTo>
                    <a:pt x="728" y="2306"/>
                    <a:pt x="1053" y="3283"/>
                    <a:pt x="1304" y="4411"/>
                  </a:cubicBezTo>
                  <a:cubicBezTo>
                    <a:pt x="1780" y="6717"/>
                    <a:pt x="1580" y="9524"/>
                    <a:pt x="1555" y="12256"/>
                  </a:cubicBezTo>
                  <a:cubicBezTo>
                    <a:pt x="1530" y="14110"/>
                    <a:pt x="1404" y="15865"/>
                    <a:pt x="1354" y="17569"/>
                  </a:cubicBezTo>
                  <a:cubicBezTo>
                    <a:pt x="1279" y="19123"/>
                    <a:pt x="1129" y="20426"/>
                    <a:pt x="728" y="21679"/>
                  </a:cubicBezTo>
                  <a:cubicBezTo>
                    <a:pt x="627" y="21980"/>
                    <a:pt x="477" y="22331"/>
                    <a:pt x="527" y="22782"/>
                  </a:cubicBezTo>
                  <a:cubicBezTo>
                    <a:pt x="577" y="23333"/>
                    <a:pt x="1003" y="23609"/>
                    <a:pt x="1329" y="23158"/>
                  </a:cubicBezTo>
                  <a:cubicBezTo>
                    <a:pt x="1705" y="23233"/>
                    <a:pt x="2256" y="23233"/>
                    <a:pt x="2632" y="23158"/>
                  </a:cubicBezTo>
                  <a:cubicBezTo>
                    <a:pt x="2457" y="23584"/>
                    <a:pt x="1479" y="23133"/>
                    <a:pt x="1229" y="23534"/>
                  </a:cubicBezTo>
                  <a:cubicBezTo>
                    <a:pt x="1179" y="23609"/>
                    <a:pt x="1003" y="24311"/>
                    <a:pt x="1103" y="24411"/>
                  </a:cubicBezTo>
                  <a:cubicBezTo>
                    <a:pt x="1204" y="24511"/>
                    <a:pt x="1304" y="24386"/>
                    <a:pt x="1555" y="24361"/>
                  </a:cubicBezTo>
                  <a:cubicBezTo>
                    <a:pt x="1931" y="24311"/>
                    <a:pt x="2733" y="24286"/>
                    <a:pt x="2883" y="23885"/>
                  </a:cubicBezTo>
                  <a:cubicBezTo>
                    <a:pt x="3008" y="23609"/>
                    <a:pt x="2908" y="22456"/>
                    <a:pt x="2858" y="22080"/>
                  </a:cubicBezTo>
                  <a:cubicBezTo>
                    <a:pt x="2808" y="21654"/>
                    <a:pt x="2707" y="21253"/>
                    <a:pt x="2682" y="20927"/>
                  </a:cubicBezTo>
                  <a:cubicBezTo>
                    <a:pt x="2607" y="19524"/>
                    <a:pt x="2783" y="18171"/>
                    <a:pt x="2707" y="16767"/>
                  </a:cubicBezTo>
                  <a:cubicBezTo>
                    <a:pt x="2657" y="15464"/>
                    <a:pt x="2783" y="14161"/>
                    <a:pt x="2783" y="12707"/>
                  </a:cubicBezTo>
                  <a:cubicBezTo>
                    <a:pt x="2783" y="10551"/>
                    <a:pt x="2908" y="8597"/>
                    <a:pt x="2983" y="6592"/>
                  </a:cubicBezTo>
                  <a:cubicBezTo>
                    <a:pt x="3058" y="5238"/>
                    <a:pt x="3033" y="3785"/>
                    <a:pt x="3409" y="2707"/>
                  </a:cubicBezTo>
                  <a:cubicBezTo>
                    <a:pt x="3434" y="3358"/>
                    <a:pt x="3509" y="4085"/>
                    <a:pt x="3509" y="4637"/>
                  </a:cubicBezTo>
                  <a:cubicBezTo>
                    <a:pt x="3535" y="5414"/>
                    <a:pt x="3459" y="6216"/>
                    <a:pt x="3459" y="7018"/>
                  </a:cubicBezTo>
                  <a:cubicBezTo>
                    <a:pt x="3459" y="9399"/>
                    <a:pt x="3309" y="11729"/>
                    <a:pt x="3159" y="13910"/>
                  </a:cubicBezTo>
                  <a:cubicBezTo>
                    <a:pt x="3159" y="14211"/>
                    <a:pt x="3058" y="14536"/>
                    <a:pt x="3033" y="14812"/>
                  </a:cubicBezTo>
                  <a:cubicBezTo>
                    <a:pt x="2983" y="15840"/>
                    <a:pt x="2933" y="16917"/>
                    <a:pt x="2883" y="17970"/>
                  </a:cubicBezTo>
                  <a:cubicBezTo>
                    <a:pt x="2858" y="19048"/>
                    <a:pt x="2758" y="20176"/>
                    <a:pt x="2808" y="21203"/>
                  </a:cubicBezTo>
                  <a:cubicBezTo>
                    <a:pt x="2858" y="21980"/>
                    <a:pt x="3159" y="22757"/>
                    <a:pt x="3083" y="23559"/>
                  </a:cubicBezTo>
                  <a:cubicBezTo>
                    <a:pt x="3635" y="23359"/>
                    <a:pt x="3484" y="22306"/>
                    <a:pt x="3409" y="21529"/>
                  </a:cubicBezTo>
                  <a:cubicBezTo>
                    <a:pt x="3234" y="18998"/>
                    <a:pt x="3585" y="16667"/>
                    <a:pt x="3685" y="14236"/>
                  </a:cubicBezTo>
                  <a:cubicBezTo>
                    <a:pt x="3760" y="12632"/>
                    <a:pt x="3860" y="11003"/>
                    <a:pt x="3936" y="9399"/>
                  </a:cubicBezTo>
                  <a:cubicBezTo>
                    <a:pt x="4036" y="7694"/>
                    <a:pt x="3986" y="6040"/>
                    <a:pt x="4036" y="4411"/>
                  </a:cubicBezTo>
                  <a:cubicBezTo>
                    <a:pt x="4061" y="3759"/>
                    <a:pt x="4086" y="3033"/>
                    <a:pt x="4186" y="2406"/>
                  </a:cubicBezTo>
                  <a:cubicBezTo>
                    <a:pt x="4286" y="1880"/>
                    <a:pt x="4562" y="1579"/>
                    <a:pt x="4788" y="1128"/>
                  </a:cubicBezTo>
                  <a:cubicBezTo>
                    <a:pt x="4788" y="677"/>
                    <a:pt x="4813" y="226"/>
                    <a:pt x="4562" y="75"/>
                  </a:cubicBezTo>
                  <a:cubicBezTo>
                    <a:pt x="4537" y="50"/>
                    <a:pt x="4537" y="75"/>
                    <a:pt x="4537" y="100"/>
                  </a:cubicBezTo>
                  <a:cubicBezTo>
                    <a:pt x="4537" y="100"/>
                    <a:pt x="4512" y="125"/>
                    <a:pt x="4512" y="150"/>
                  </a:cubicBezTo>
                  <a:cubicBezTo>
                    <a:pt x="4462" y="100"/>
                    <a:pt x="4437" y="75"/>
                    <a:pt x="4362" y="75"/>
                  </a:cubicBezTo>
                  <a:cubicBezTo>
                    <a:pt x="4161" y="0"/>
                    <a:pt x="3936" y="100"/>
                    <a:pt x="3735" y="75"/>
                  </a:cubicBezTo>
                  <a:cubicBezTo>
                    <a:pt x="3509" y="627"/>
                    <a:pt x="3284" y="1178"/>
                    <a:pt x="2808" y="1504"/>
                  </a:cubicBezTo>
                  <a:cubicBezTo>
                    <a:pt x="1730" y="1754"/>
                    <a:pt x="1730" y="576"/>
                    <a:pt x="1204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18"/>
            <p:cNvSpPr/>
            <p:nvPr/>
          </p:nvSpPr>
          <p:spPr>
            <a:xfrm>
              <a:off x="4552225" y="4380375"/>
              <a:ext cx="134725" cy="159800"/>
            </a:xfrm>
            <a:custGeom>
              <a:avLst/>
              <a:gdLst/>
              <a:ahLst/>
              <a:cxnLst/>
              <a:rect l="l" t="t" r="r" b="b"/>
              <a:pathLst>
                <a:path w="5389" h="6392" extrusionOk="0">
                  <a:moveTo>
                    <a:pt x="4963" y="3659"/>
                  </a:moveTo>
                  <a:cubicBezTo>
                    <a:pt x="4863" y="3534"/>
                    <a:pt x="4712" y="3459"/>
                    <a:pt x="4687" y="3333"/>
                  </a:cubicBezTo>
                  <a:cubicBezTo>
                    <a:pt x="4662" y="3233"/>
                    <a:pt x="4737" y="3133"/>
                    <a:pt x="4737" y="3058"/>
                  </a:cubicBezTo>
                  <a:cubicBezTo>
                    <a:pt x="4712" y="2782"/>
                    <a:pt x="4386" y="2757"/>
                    <a:pt x="4361" y="2557"/>
                  </a:cubicBezTo>
                  <a:cubicBezTo>
                    <a:pt x="4336" y="2406"/>
                    <a:pt x="4436" y="2406"/>
                    <a:pt x="4436" y="2306"/>
                  </a:cubicBezTo>
                  <a:cubicBezTo>
                    <a:pt x="4086" y="1830"/>
                    <a:pt x="3885" y="1203"/>
                    <a:pt x="3735" y="501"/>
                  </a:cubicBezTo>
                  <a:cubicBezTo>
                    <a:pt x="3509" y="401"/>
                    <a:pt x="3409" y="150"/>
                    <a:pt x="3208" y="0"/>
                  </a:cubicBezTo>
                  <a:cubicBezTo>
                    <a:pt x="2958" y="176"/>
                    <a:pt x="2657" y="426"/>
                    <a:pt x="2231" y="501"/>
                  </a:cubicBezTo>
                  <a:cubicBezTo>
                    <a:pt x="1830" y="552"/>
                    <a:pt x="1429" y="501"/>
                    <a:pt x="1128" y="727"/>
                  </a:cubicBezTo>
                  <a:cubicBezTo>
                    <a:pt x="978" y="953"/>
                    <a:pt x="903" y="1303"/>
                    <a:pt x="802" y="1629"/>
                  </a:cubicBezTo>
                  <a:cubicBezTo>
                    <a:pt x="702" y="1930"/>
                    <a:pt x="527" y="2231"/>
                    <a:pt x="502" y="2557"/>
                  </a:cubicBezTo>
                  <a:cubicBezTo>
                    <a:pt x="401" y="3258"/>
                    <a:pt x="602" y="3734"/>
                    <a:pt x="376" y="4286"/>
                  </a:cubicBezTo>
                  <a:cubicBezTo>
                    <a:pt x="301" y="4436"/>
                    <a:pt x="176" y="4562"/>
                    <a:pt x="126" y="4712"/>
                  </a:cubicBezTo>
                  <a:cubicBezTo>
                    <a:pt x="151" y="4762"/>
                    <a:pt x="126" y="4862"/>
                    <a:pt x="251" y="4837"/>
                  </a:cubicBezTo>
                  <a:cubicBezTo>
                    <a:pt x="126" y="5088"/>
                    <a:pt x="0" y="5389"/>
                    <a:pt x="126" y="5740"/>
                  </a:cubicBezTo>
                  <a:cubicBezTo>
                    <a:pt x="176" y="5815"/>
                    <a:pt x="301" y="5840"/>
                    <a:pt x="401" y="5890"/>
                  </a:cubicBezTo>
                  <a:cubicBezTo>
                    <a:pt x="351" y="6065"/>
                    <a:pt x="351" y="6291"/>
                    <a:pt x="451" y="6391"/>
                  </a:cubicBezTo>
                  <a:cubicBezTo>
                    <a:pt x="677" y="6391"/>
                    <a:pt x="727" y="6090"/>
                    <a:pt x="953" y="6065"/>
                  </a:cubicBezTo>
                  <a:cubicBezTo>
                    <a:pt x="1178" y="6015"/>
                    <a:pt x="1304" y="6191"/>
                    <a:pt x="1579" y="6241"/>
                  </a:cubicBezTo>
                  <a:cubicBezTo>
                    <a:pt x="1579" y="6040"/>
                    <a:pt x="1429" y="5965"/>
                    <a:pt x="1429" y="5815"/>
                  </a:cubicBezTo>
                  <a:cubicBezTo>
                    <a:pt x="1404" y="5589"/>
                    <a:pt x="1654" y="5389"/>
                    <a:pt x="1604" y="5088"/>
                  </a:cubicBezTo>
                  <a:cubicBezTo>
                    <a:pt x="1354" y="4787"/>
                    <a:pt x="1253" y="4236"/>
                    <a:pt x="677" y="4386"/>
                  </a:cubicBezTo>
                  <a:cubicBezTo>
                    <a:pt x="1178" y="4060"/>
                    <a:pt x="1404" y="4687"/>
                    <a:pt x="1604" y="4937"/>
                  </a:cubicBezTo>
                  <a:cubicBezTo>
                    <a:pt x="1654" y="4762"/>
                    <a:pt x="1429" y="4311"/>
                    <a:pt x="1504" y="3935"/>
                  </a:cubicBezTo>
                  <a:cubicBezTo>
                    <a:pt x="1504" y="3810"/>
                    <a:pt x="1604" y="3534"/>
                    <a:pt x="1805" y="3584"/>
                  </a:cubicBezTo>
                  <a:cubicBezTo>
                    <a:pt x="2231" y="3659"/>
                    <a:pt x="1680" y="4812"/>
                    <a:pt x="1830" y="5063"/>
                  </a:cubicBezTo>
                  <a:cubicBezTo>
                    <a:pt x="1955" y="4887"/>
                    <a:pt x="2381" y="4812"/>
                    <a:pt x="2507" y="5113"/>
                  </a:cubicBezTo>
                  <a:cubicBezTo>
                    <a:pt x="2807" y="4762"/>
                    <a:pt x="2406" y="4486"/>
                    <a:pt x="2431" y="3960"/>
                  </a:cubicBezTo>
                  <a:cubicBezTo>
                    <a:pt x="2482" y="3434"/>
                    <a:pt x="2557" y="2832"/>
                    <a:pt x="2682" y="2406"/>
                  </a:cubicBezTo>
                  <a:cubicBezTo>
                    <a:pt x="2857" y="2932"/>
                    <a:pt x="2857" y="3684"/>
                    <a:pt x="2857" y="4361"/>
                  </a:cubicBezTo>
                  <a:cubicBezTo>
                    <a:pt x="2857" y="4737"/>
                    <a:pt x="2682" y="5063"/>
                    <a:pt x="2732" y="5389"/>
                  </a:cubicBezTo>
                  <a:cubicBezTo>
                    <a:pt x="2857" y="5063"/>
                    <a:pt x="3208" y="4937"/>
                    <a:pt x="3509" y="5138"/>
                  </a:cubicBezTo>
                  <a:cubicBezTo>
                    <a:pt x="3484" y="4612"/>
                    <a:pt x="3284" y="3985"/>
                    <a:pt x="3384" y="3333"/>
                  </a:cubicBezTo>
                  <a:cubicBezTo>
                    <a:pt x="3409" y="3258"/>
                    <a:pt x="3459" y="3208"/>
                    <a:pt x="3459" y="3108"/>
                  </a:cubicBezTo>
                  <a:cubicBezTo>
                    <a:pt x="3835" y="3384"/>
                    <a:pt x="3584" y="4010"/>
                    <a:pt x="3609" y="4486"/>
                  </a:cubicBezTo>
                  <a:cubicBezTo>
                    <a:pt x="3634" y="4737"/>
                    <a:pt x="3785" y="5013"/>
                    <a:pt x="3659" y="5288"/>
                  </a:cubicBezTo>
                  <a:cubicBezTo>
                    <a:pt x="3910" y="5163"/>
                    <a:pt x="4211" y="5313"/>
                    <a:pt x="4361" y="5364"/>
                  </a:cubicBezTo>
                  <a:cubicBezTo>
                    <a:pt x="4311" y="4963"/>
                    <a:pt x="4111" y="4712"/>
                    <a:pt x="4111" y="4286"/>
                  </a:cubicBezTo>
                  <a:cubicBezTo>
                    <a:pt x="4462" y="4286"/>
                    <a:pt x="4487" y="5038"/>
                    <a:pt x="4436" y="5414"/>
                  </a:cubicBezTo>
                  <a:cubicBezTo>
                    <a:pt x="4662" y="5188"/>
                    <a:pt x="4988" y="5288"/>
                    <a:pt x="5163" y="5464"/>
                  </a:cubicBezTo>
                  <a:cubicBezTo>
                    <a:pt x="5264" y="5138"/>
                    <a:pt x="4938" y="5038"/>
                    <a:pt x="4963" y="4712"/>
                  </a:cubicBezTo>
                  <a:cubicBezTo>
                    <a:pt x="5389" y="4587"/>
                    <a:pt x="5163" y="3910"/>
                    <a:pt x="4963" y="36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18"/>
            <p:cNvSpPr/>
            <p:nvPr/>
          </p:nvSpPr>
          <p:spPr>
            <a:xfrm>
              <a:off x="4594825" y="4499425"/>
              <a:ext cx="23200" cy="38225"/>
            </a:xfrm>
            <a:custGeom>
              <a:avLst/>
              <a:gdLst/>
              <a:ahLst/>
              <a:cxnLst/>
              <a:rect l="l" t="t" r="r" b="b"/>
              <a:pathLst>
                <a:path w="928" h="1529" extrusionOk="0">
                  <a:moveTo>
                    <a:pt x="126" y="852"/>
                  </a:moveTo>
                  <a:cubicBezTo>
                    <a:pt x="151" y="902"/>
                    <a:pt x="226" y="927"/>
                    <a:pt x="276" y="978"/>
                  </a:cubicBezTo>
                  <a:cubicBezTo>
                    <a:pt x="276" y="1203"/>
                    <a:pt x="126" y="1228"/>
                    <a:pt x="176" y="1479"/>
                  </a:cubicBezTo>
                  <a:cubicBezTo>
                    <a:pt x="276" y="1479"/>
                    <a:pt x="351" y="1253"/>
                    <a:pt x="502" y="1303"/>
                  </a:cubicBezTo>
                  <a:cubicBezTo>
                    <a:pt x="652" y="1303"/>
                    <a:pt x="627" y="1504"/>
                    <a:pt x="778" y="1529"/>
                  </a:cubicBezTo>
                  <a:cubicBezTo>
                    <a:pt x="828" y="1353"/>
                    <a:pt x="752" y="1178"/>
                    <a:pt x="778" y="1003"/>
                  </a:cubicBezTo>
                  <a:cubicBezTo>
                    <a:pt x="803" y="902"/>
                    <a:pt x="878" y="827"/>
                    <a:pt x="878" y="752"/>
                  </a:cubicBezTo>
                  <a:cubicBezTo>
                    <a:pt x="928" y="75"/>
                    <a:pt x="1" y="0"/>
                    <a:pt x="126" y="8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18"/>
            <p:cNvSpPr/>
            <p:nvPr/>
          </p:nvSpPr>
          <p:spPr>
            <a:xfrm>
              <a:off x="4621150" y="4498150"/>
              <a:ext cx="30100" cy="42025"/>
            </a:xfrm>
            <a:custGeom>
              <a:avLst/>
              <a:gdLst/>
              <a:ahLst/>
              <a:cxnLst/>
              <a:rect l="l" t="t" r="r" b="b"/>
              <a:pathLst>
                <a:path w="1204" h="1681" extrusionOk="0">
                  <a:moveTo>
                    <a:pt x="25" y="928"/>
                  </a:moveTo>
                  <a:cubicBezTo>
                    <a:pt x="100" y="1029"/>
                    <a:pt x="301" y="1003"/>
                    <a:pt x="326" y="1129"/>
                  </a:cubicBezTo>
                  <a:cubicBezTo>
                    <a:pt x="276" y="1304"/>
                    <a:pt x="126" y="1505"/>
                    <a:pt x="226" y="1680"/>
                  </a:cubicBezTo>
                  <a:cubicBezTo>
                    <a:pt x="376" y="1580"/>
                    <a:pt x="577" y="1680"/>
                    <a:pt x="752" y="1680"/>
                  </a:cubicBezTo>
                  <a:cubicBezTo>
                    <a:pt x="827" y="1480"/>
                    <a:pt x="702" y="1329"/>
                    <a:pt x="627" y="1179"/>
                  </a:cubicBezTo>
                  <a:cubicBezTo>
                    <a:pt x="1203" y="602"/>
                    <a:pt x="0" y="1"/>
                    <a:pt x="25" y="9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18"/>
            <p:cNvSpPr/>
            <p:nvPr/>
          </p:nvSpPr>
          <p:spPr>
            <a:xfrm>
              <a:off x="4830425" y="3136000"/>
              <a:ext cx="21325" cy="23825"/>
            </a:xfrm>
            <a:custGeom>
              <a:avLst/>
              <a:gdLst/>
              <a:ahLst/>
              <a:cxnLst/>
              <a:rect l="l" t="t" r="r" b="b"/>
              <a:pathLst>
                <a:path w="853" h="953" extrusionOk="0">
                  <a:moveTo>
                    <a:pt x="351" y="903"/>
                  </a:moveTo>
                  <a:cubicBezTo>
                    <a:pt x="476" y="652"/>
                    <a:pt x="752" y="426"/>
                    <a:pt x="852" y="201"/>
                  </a:cubicBezTo>
                  <a:cubicBezTo>
                    <a:pt x="752" y="101"/>
                    <a:pt x="552" y="0"/>
                    <a:pt x="451" y="51"/>
                  </a:cubicBezTo>
                  <a:cubicBezTo>
                    <a:pt x="351" y="76"/>
                    <a:pt x="226" y="226"/>
                    <a:pt x="176" y="326"/>
                  </a:cubicBezTo>
                  <a:cubicBezTo>
                    <a:pt x="75" y="477"/>
                    <a:pt x="0" y="702"/>
                    <a:pt x="0" y="878"/>
                  </a:cubicBezTo>
                  <a:cubicBezTo>
                    <a:pt x="100" y="928"/>
                    <a:pt x="201" y="953"/>
                    <a:pt x="351" y="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18"/>
            <p:cNvSpPr/>
            <p:nvPr/>
          </p:nvSpPr>
          <p:spPr>
            <a:xfrm>
              <a:off x="4837925" y="3142275"/>
              <a:ext cx="18825" cy="24450"/>
            </a:xfrm>
            <a:custGeom>
              <a:avLst/>
              <a:gdLst/>
              <a:ahLst/>
              <a:cxnLst/>
              <a:rect l="l" t="t" r="r" b="b"/>
              <a:pathLst>
                <a:path w="753" h="978" extrusionOk="0">
                  <a:moveTo>
                    <a:pt x="678" y="752"/>
                  </a:moveTo>
                  <a:cubicBezTo>
                    <a:pt x="753" y="627"/>
                    <a:pt x="728" y="150"/>
                    <a:pt x="628" y="0"/>
                  </a:cubicBezTo>
                  <a:cubicBezTo>
                    <a:pt x="452" y="201"/>
                    <a:pt x="1" y="576"/>
                    <a:pt x="277" y="977"/>
                  </a:cubicBezTo>
                  <a:cubicBezTo>
                    <a:pt x="452" y="902"/>
                    <a:pt x="602" y="902"/>
                    <a:pt x="678" y="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18"/>
            <p:cNvSpPr/>
            <p:nvPr/>
          </p:nvSpPr>
          <p:spPr>
            <a:xfrm>
              <a:off x="4888050" y="3143525"/>
              <a:ext cx="58300" cy="63300"/>
            </a:xfrm>
            <a:custGeom>
              <a:avLst/>
              <a:gdLst/>
              <a:ahLst/>
              <a:cxnLst/>
              <a:rect l="l" t="t" r="r" b="b"/>
              <a:pathLst>
                <a:path w="2332" h="2532" extrusionOk="0">
                  <a:moveTo>
                    <a:pt x="2081" y="2306"/>
                  </a:moveTo>
                  <a:cubicBezTo>
                    <a:pt x="2257" y="2206"/>
                    <a:pt x="2332" y="2030"/>
                    <a:pt x="2257" y="1830"/>
                  </a:cubicBezTo>
                  <a:cubicBezTo>
                    <a:pt x="2232" y="1755"/>
                    <a:pt x="2181" y="1755"/>
                    <a:pt x="2131" y="1704"/>
                  </a:cubicBezTo>
                  <a:cubicBezTo>
                    <a:pt x="2031" y="1604"/>
                    <a:pt x="1956" y="1479"/>
                    <a:pt x="1856" y="1379"/>
                  </a:cubicBezTo>
                  <a:cubicBezTo>
                    <a:pt x="1605" y="1078"/>
                    <a:pt x="1254" y="752"/>
                    <a:pt x="1004" y="476"/>
                  </a:cubicBezTo>
                  <a:cubicBezTo>
                    <a:pt x="1004" y="201"/>
                    <a:pt x="878" y="125"/>
                    <a:pt x="728" y="75"/>
                  </a:cubicBezTo>
                  <a:cubicBezTo>
                    <a:pt x="552" y="0"/>
                    <a:pt x="577" y="276"/>
                    <a:pt x="452" y="351"/>
                  </a:cubicBezTo>
                  <a:cubicBezTo>
                    <a:pt x="277" y="476"/>
                    <a:pt x="51" y="401"/>
                    <a:pt x="1" y="602"/>
                  </a:cubicBezTo>
                  <a:cubicBezTo>
                    <a:pt x="51" y="927"/>
                    <a:pt x="377" y="927"/>
                    <a:pt x="577" y="1078"/>
                  </a:cubicBezTo>
                  <a:cubicBezTo>
                    <a:pt x="928" y="1328"/>
                    <a:pt x="1229" y="1654"/>
                    <a:pt x="1530" y="2030"/>
                  </a:cubicBezTo>
                  <a:cubicBezTo>
                    <a:pt x="1505" y="2206"/>
                    <a:pt x="1530" y="2481"/>
                    <a:pt x="1680" y="2532"/>
                  </a:cubicBezTo>
                  <a:cubicBezTo>
                    <a:pt x="1780" y="2431"/>
                    <a:pt x="1856" y="2281"/>
                    <a:pt x="2081" y="23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18"/>
            <p:cNvSpPr/>
            <p:nvPr/>
          </p:nvSpPr>
          <p:spPr>
            <a:xfrm>
              <a:off x="4829800" y="31591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552" y="377"/>
                  </a:moveTo>
                  <a:cubicBezTo>
                    <a:pt x="526" y="251"/>
                    <a:pt x="476" y="151"/>
                    <a:pt x="401" y="76"/>
                  </a:cubicBezTo>
                  <a:cubicBezTo>
                    <a:pt x="301" y="51"/>
                    <a:pt x="151" y="1"/>
                    <a:pt x="0" y="76"/>
                  </a:cubicBezTo>
                  <a:cubicBezTo>
                    <a:pt x="75" y="327"/>
                    <a:pt x="301" y="427"/>
                    <a:pt x="552" y="3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18"/>
            <p:cNvSpPr/>
            <p:nvPr/>
          </p:nvSpPr>
          <p:spPr>
            <a:xfrm>
              <a:off x="4813500" y="3164825"/>
              <a:ext cx="28225" cy="72075"/>
            </a:xfrm>
            <a:custGeom>
              <a:avLst/>
              <a:gdLst/>
              <a:ahLst/>
              <a:cxnLst/>
              <a:rect l="l" t="t" r="r" b="b"/>
              <a:pathLst>
                <a:path w="1129" h="2883" extrusionOk="0">
                  <a:moveTo>
                    <a:pt x="727" y="2707"/>
                  </a:moveTo>
                  <a:cubicBezTo>
                    <a:pt x="777" y="2657"/>
                    <a:pt x="828" y="2456"/>
                    <a:pt x="828" y="2356"/>
                  </a:cubicBezTo>
                  <a:cubicBezTo>
                    <a:pt x="803" y="2256"/>
                    <a:pt x="677" y="2181"/>
                    <a:pt x="652" y="2081"/>
                  </a:cubicBezTo>
                  <a:cubicBezTo>
                    <a:pt x="627" y="1955"/>
                    <a:pt x="677" y="1730"/>
                    <a:pt x="702" y="1579"/>
                  </a:cubicBezTo>
                  <a:cubicBezTo>
                    <a:pt x="727" y="1404"/>
                    <a:pt x="777" y="1228"/>
                    <a:pt x="803" y="1103"/>
                  </a:cubicBezTo>
                  <a:cubicBezTo>
                    <a:pt x="903" y="752"/>
                    <a:pt x="1028" y="527"/>
                    <a:pt x="1128" y="276"/>
                  </a:cubicBezTo>
                  <a:cubicBezTo>
                    <a:pt x="953" y="226"/>
                    <a:pt x="777" y="176"/>
                    <a:pt x="677" y="25"/>
                  </a:cubicBezTo>
                  <a:cubicBezTo>
                    <a:pt x="602" y="25"/>
                    <a:pt x="552" y="0"/>
                    <a:pt x="452" y="25"/>
                  </a:cubicBezTo>
                  <a:cubicBezTo>
                    <a:pt x="276" y="226"/>
                    <a:pt x="326" y="376"/>
                    <a:pt x="351" y="677"/>
                  </a:cubicBezTo>
                  <a:cubicBezTo>
                    <a:pt x="402" y="1053"/>
                    <a:pt x="276" y="1629"/>
                    <a:pt x="176" y="1930"/>
                  </a:cubicBezTo>
                  <a:cubicBezTo>
                    <a:pt x="126" y="2106"/>
                    <a:pt x="1" y="2231"/>
                    <a:pt x="176" y="2356"/>
                  </a:cubicBezTo>
                  <a:cubicBezTo>
                    <a:pt x="126" y="2757"/>
                    <a:pt x="552" y="2883"/>
                    <a:pt x="727" y="27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18"/>
            <p:cNvSpPr/>
            <p:nvPr/>
          </p:nvSpPr>
          <p:spPr>
            <a:xfrm>
              <a:off x="4839200" y="3162325"/>
              <a:ext cx="19450" cy="80850"/>
            </a:xfrm>
            <a:custGeom>
              <a:avLst/>
              <a:gdLst/>
              <a:ahLst/>
              <a:cxnLst/>
              <a:rect l="l" t="t" r="r" b="b"/>
              <a:pathLst>
                <a:path w="778" h="3234" extrusionOk="0">
                  <a:moveTo>
                    <a:pt x="100" y="3033"/>
                  </a:moveTo>
                  <a:cubicBezTo>
                    <a:pt x="226" y="3233"/>
                    <a:pt x="727" y="3133"/>
                    <a:pt x="752" y="2907"/>
                  </a:cubicBezTo>
                  <a:cubicBezTo>
                    <a:pt x="752" y="2707"/>
                    <a:pt x="577" y="2456"/>
                    <a:pt x="551" y="2281"/>
                  </a:cubicBezTo>
                  <a:cubicBezTo>
                    <a:pt x="501" y="2030"/>
                    <a:pt x="501" y="1754"/>
                    <a:pt x="501" y="1504"/>
                  </a:cubicBezTo>
                  <a:cubicBezTo>
                    <a:pt x="526" y="1253"/>
                    <a:pt x="526" y="1003"/>
                    <a:pt x="577" y="827"/>
                  </a:cubicBezTo>
                  <a:cubicBezTo>
                    <a:pt x="627" y="576"/>
                    <a:pt x="777" y="426"/>
                    <a:pt x="727" y="75"/>
                  </a:cubicBezTo>
                  <a:cubicBezTo>
                    <a:pt x="727" y="50"/>
                    <a:pt x="727" y="25"/>
                    <a:pt x="727" y="25"/>
                  </a:cubicBezTo>
                  <a:cubicBezTo>
                    <a:pt x="602" y="0"/>
                    <a:pt x="577" y="150"/>
                    <a:pt x="426" y="251"/>
                  </a:cubicBezTo>
                  <a:cubicBezTo>
                    <a:pt x="401" y="276"/>
                    <a:pt x="351" y="251"/>
                    <a:pt x="301" y="301"/>
                  </a:cubicBezTo>
                  <a:cubicBezTo>
                    <a:pt x="226" y="351"/>
                    <a:pt x="125" y="451"/>
                    <a:pt x="125" y="526"/>
                  </a:cubicBezTo>
                  <a:cubicBezTo>
                    <a:pt x="100" y="627"/>
                    <a:pt x="150" y="802"/>
                    <a:pt x="150" y="902"/>
                  </a:cubicBezTo>
                  <a:cubicBezTo>
                    <a:pt x="176" y="1328"/>
                    <a:pt x="150" y="1830"/>
                    <a:pt x="75" y="2231"/>
                  </a:cubicBezTo>
                  <a:cubicBezTo>
                    <a:pt x="50" y="2381"/>
                    <a:pt x="0" y="2506"/>
                    <a:pt x="0" y="2607"/>
                  </a:cubicBezTo>
                  <a:cubicBezTo>
                    <a:pt x="0" y="2682"/>
                    <a:pt x="50" y="2707"/>
                    <a:pt x="75" y="2807"/>
                  </a:cubicBezTo>
                  <a:cubicBezTo>
                    <a:pt x="100" y="2882"/>
                    <a:pt x="100" y="2983"/>
                    <a:pt x="100" y="30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18"/>
            <p:cNvSpPr/>
            <p:nvPr/>
          </p:nvSpPr>
          <p:spPr>
            <a:xfrm>
              <a:off x="4928175" y="319615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1354"/>
                  </a:moveTo>
                  <a:cubicBezTo>
                    <a:pt x="1429" y="1229"/>
                    <a:pt x="1278" y="1229"/>
                    <a:pt x="1228" y="1103"/>
                  </a:cubicBezTo>
                  <a:cubicBezTo>
                    <a:pt x="1153" y="978"/>
                    <a:pt x="1003" y="677"/>
                    <a:pt x="952" y="502"/>
                  </a:cubicBezTo>
                  <a:cubicBezTo>
                    <a:pt x="877" y="251"/>
                    <a:pt x="952" y="101"/>
                    <a:pt x="752" y="0"/>
                  </a:cubicBezTo>
                  <a:cubicBezTo>
                    <a:pt x="652" y="51"/>
                    <a:pt x="602" y="176"/>
                    <a:pt x="526" y="251"/>
                  </a:cubicBezTo>
                  <a:cubicBezTo>
                    <a:pt x="426" y="276"/>
                    <a:pt x="351" y="251"/>
                    <a:pt x="251" y="301"/>
                  </a:cubicBezTo>
                  <a:cubicBezTo>
                    <a:pt x="0" y="527"/>
                    <a:pt x="251" y="953"/>
                    <a:pt x="551" y="928"/>
                  </a:cubicBezTo>
                  <a:cubicBezTo>
                    <a:pt x="602" y="1078"/>
                    <a:pt x="727" y="1203"/>
                    <a:pt x="752" y="1354"/>
                  </a:cubicBezTo>
                  <a:cubicBezTo>
                    <a:pt x="777" y="1454"/>
                    <a:pt x="727" y="1604"/>
                    <a:pt x="852" y="1655"/>
                  </a:cubicBezTo>
                  <a:cubicBezTo>
                    <a:pt x="927" y="1655"/>
                    <a:pt x="927" y="1579"/>
                    <a:pt x="1003" y="1579"/>
                  </a:cubicBezTo>
                  <a:cubicBezTo>
                    <a:pt x="1178" y="1504"/>
                    <a:pt x="1479" y="1630"/>
                    <a:pt x="1429" y="1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18"/>
            <p:cNvSpPr/>
            <p:nvPr/>
          </p:nvSpPr>
          <p:spPr>
            <a:xfrm>
              <a:off x="4816625" y="3233125"/>
              <a:ext cx="20700" cy="42000"/>
            </a:xfrm>
            <a:custGeom>
              <a:avLst/>
              <a:gdLst/>
              <a:ahLst/>
              <a:cxnLst/>
              <a:rect l="l" t="t" r="r" b="b"/>
              <a:pathLst>
                <a:path w="828" h="1680" extrusionOk="0">
                  <a:moveTo>
                    <a:pt x="327" y="1679"/>
                  </a:moveTo>
                  <a:cubicBezTo>
                    <a:pt x="502" y="1579"/>
                    <a:pt x="627" y="1679"/>
                    <a:pt x="778" y="1579"/>
                  </a:cubicBezTo>
                  <a:cubicBezTo>
                    <a:pt x="828" y="1429"/>
                    <a:pt x="703" y="1354"/>
                    <a:pt x="652" y="1253"/>
                  </a:cubicBezTo>
                  <a:cubicBezTo>
                    <a:pt x="678" y="1028"/>
                    <a:pt x="627" y="827"/>
                    <a:pt x="652" y="627"/>
                  </a:cubicBezTo>
                  <a:cubicBezTo>
                    <a:pt x="652" y="426"/>
                    <a:pt x="803" y="226"/>
                    <a:pt x="703" y="50"/>
                  </a:cubicBezTo>
                  <a:cubicBezTo>
                    <a:pt x="502" y="151"/>
                    <a:pt x="251" y="125"/>
                    <a:pt x="101" y="0"/>
                  </a:cubicBezTo>
                  <a:cubicBezTo>
                    <a:pt x="1" y="151"/>
                    <a:pt x="126" y="426"/>
                    <a:pt x="176" y="677"/>
                  </a:cubicBezTo>
                  <a:cubicBezTo>
                    <a:pt x="201" y="852"/>
                    <a:pt x="226" y="1053"/>
                    <a:pt x="251" y="1203"/>
                  </a:cubicBezTo>
                  <a:cubicBezTo>
                    <a:pt x="251" y="1379"/>
                    <a:pt x="201" y="1554"/>
                    <a:pt x="327" y="16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18"/>
            <p:cNvSpPr/>
            <p:nvPr/>
          </p:nvSpPr>
          <p:spPr>
            <a:xfrm>
              <a:off x="4836675" y="3240000"/>
              <a:ext cx="26975" cy="50775"/>
            </a:xfrm>
            <a:custGeom>
              <a:avLst/>
              <a:gdLst/>
              <a:ahLst/>
              <a:cxnLst/>
              <a:rect l="l" t="t" r="r" b="b"/>
              <a:pathLst>
                <a:path w="1079" h="2031" extrusionOk="0">
                  <a:moveTo>
                    <a:pt x="978" y="1956"/>
                  </a:moveTo>
                  <a:cubicBezTo>
                    <a:pt x="1079" y="1805"/>
                    <a:pt x="928" y="1705"/>
                    <a:pt x="878" y="1555"/>
                  </a:cubicBezTo>
                  <a:cubicBezTo>
                    <a:pt x="828" y="1429"/>
                    <a:pt x="853" y="1254"/>
                    <a:pt x="828" y="1104"/>
                  </a:cubicBezTo>
                  <a:cubicBezTo>
                    <a:pt x="828" y="928"/>
                    <a:pt x="778" y="753"/>
                    <a:pt x="803" y="627"/>
                  </a:cubicBezTo>
                  <a:cubicBezTo>
                    <a:pt x="803" y="552"/>
                    <a:pt x="903" y="477"/>
                    <a:pt x="903" y="402"/>
                  </a:cubicBezTo>
                  <a:cubicBezTo>
                    <a:pt x="928" y="251"/>
                    <a:pt x="853" y="101"/>
                    <a:pt x="853" y="1"/>
                  </a:cubicBezTo>
                  <a:cubicBezTo>
                    <a:pt x="678" y="26"/>
                    <a:pt x="627" y="101"/>
                    <a:pt x="477" y="101"/>
                  </a:cubicBezTo>
                  <a:cubicBezTo>
                    <a:pt x="402" y="101"/>
                    <a:pt x="302" y="1"/>
                    <a:pt x="226" y="26"/>
                  </a:cubicBezTo>
                  <a:cubicBezTo>
                    <a:pt x="1" y="101"/>
                    <a:pt x="251" y="452"/>
                    <a:pt x="277" y="552"/>
                  </a:cubicBezTo>
                  <a:cubicBezTo>
                    <a:pt x="402" y="978"/>
                    <a:pt x="277" y="1680"/>
                    <a:pt x="477" y="2031"/>
                  </a:cubicBezTo>
                  <a:cubicBezTo>
                    <a:pt x="602" y="1956"/>
                    <a:pt x="853" y="1956"/>
                    <a:pt x="978" y="19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18"/>
            <p:cNvSpPr/>
            <p:nvPr/>
          </p:nvSpPr>
          <p:spPr>
            <a:xfrm>
              <a:off x="4862375" y="3240000"/>
              <a:ext cx="26350" cy="56425"/>
            </a:xfrm>
            <a:custGeom>
              <a:avLst/>
              <a:gdLst/>
              <a:ahLst/>
              <a:cxnLst/>
              <a:rect l="l" t="t" r="r" b="b"/>
              <a:pathLst>
                <a:path w="1054" h="2257" extrusionOk="0">
                  <a:moveTo>
                    <a:pt x="978" y="2181"/>
                  </a:moveTo>
                  <a:cubicBezTo>
                    <a:pt x="1053" y="2081"/>
                    <a:pt x="953" y="1931"/>
                    <a:pt x="903" y="1855"/>
                  </a:cubicBezTo>
                  <a:cubicBezTo>
                    <a:pt x="827" y="1304"/>
                    <a:pt x="652" y="678"/>
                    <a:pt x="878" y="352"/>
                  </a:cubicBezTo>
                  <a:cubicBezTo>
                    <a:pt x="853" y="251"/>
                    <a:pt x="853" y="101"/>
                    <a:pt x="802" y="26"/>
                  </a:cubicBezTo>
                  <a:cubicBezTo>
                    <a:pt x="627" y="51"/>
                    <a:pt x="602" y="126"/>
                    <a:pt x="452" y="151"/>
                  </a:cubicBezTo>
                  <a:cubicBezTo>
                    <a:pt x="326" y="176"/>
                    <a:pt x="51" y="1"/>
                    <a:pt x="25" y="201"/>
                  </a:cubicBezTo>
                  <a:cubicBezTo>
                    <a:pt x="0" y="427"/>
                    <a:pt x="226" y="678"/>
                    <a:pt x="276" y="828"/>
                  </a:cubicBezTo>
                  <a:cubicBezTo>
                    <a:pt x="326" y="1028"/>
                    <a:pt x="301" y="1279"/>
                    <a:pt x="326" y="1505"/>
                  </a:cubicBezTo>
                  <a:cubicBezTo>
                    <a:pt x="351" y="1730"/>
                    <a:pt x="326" y="1956"/>
                    <a:pt x="351" y="2181"/>
                  </a:cubicBezTo>
                  <a:cubicBezTo>
                    <a:pt x="376" y="2181"/>
                    <a:pt x="401" y="2231"/>
                    <a:pt x="452" y="2256"/>
                  </a:cubicBezTo>
                  <a:cubicBezTo>
                    <a:pt x="602" y="2131"/>
                    <a:pt x="802" y="2106"/>
                    <a:pt x="978" y="2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18"/>
            <p:cNvSpPr/>
            <p:nvPr/>
          </p:nvSpPr>
          <p:spPr>
            <a:xfrm>
              <a:off x="4950100" y="3235000"/>
              <a:ext cx="22575" cy="28850"/>
            </a:xfrm>
            <a:custGeom>
              <a:avLst/>
              <a:gdLst/>
              <a:ahLst/>
              <a:cxnLst/>
              <a:rect l="l" t="t" r="r" b="b"/>
              <a:pathLst>
                <a:path w="903" h="1154" extrusionOk="0">
                  <a:moveTo>
                    <a:pt x="577" y="527"/>
                  </a:moveTo>
                  <a:cubicBezTo>
                    <a:pt x="552" y="326"/>
                    <a:pt x="577" y="201"/>
                    <a:pt x="552" y="25"/>
                  </a:cubicBezTo>
                  <a:cubicBezTo>
                    <a:pt x="301" y="76"/>
                    <a:pt x="0" y="0"/>
                    <a:pt x="25" y="251"/>
                  </a:cubicBezTo>
                  <a:cubicBezTo>
                    <a:pt x="25" y="401"/>
                    <a:pt x="226" y="477"/>
                    <a:pt x="301" y="602"/>
                  </a:cubicBezTo>
                  <a:cubicBezTo>
                    <a:pt x="351" y="852"/>
                    <a:pt x="451" y="1153"/>
                    <a:pt x="677" y="1103"/>
                  </a:cubicBezTo>
                  <a:cubicBezTo>
                    <a:pt x="902" y="1053"/>
                    <a:pt x="752" y="602"/>
                    <a:pt x="577" y="5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18"/>
            <p:cNvSpPr/>
            <p:nvPr/>
          </p:nvSpPr>
          <p:spPr>
            <a:xfrm>
              <a:off x="4889325" y="3243150"/>
              <a:ext cx="27575" cy="55150"/>
            </a:xfrm>
            <a:custGeom>
              <a:avLst/>
              <a:gdLst/>
              <a:ahLst/>
              <a:cxnLst/>
              <a:rect l="l" t="t" r="r" b="b"/>
              <a:pathLst>
                <a:path w="1103" h="2206" extrusionOk="0">
                  <a:moveTo>
                    <a:pt x="1053" y="2005"/>
                  </a:moveTo>
                  <a:cubicBezTo>
                    <a:pt x="1103" y="1905"/>
                    <a:pt x="1003" y="1780"/>
                    <a:pt x="927" y="1679"/>
                  </a:cubicBezTo>
                  <a:cubicBezTo>
                    <a:pt x="902" y="1328"/>
                    <a:pt x="802" y="1003"/>
                    <a:pt x="827" y="677"/>
                  </a:cubicBezTo>
                  <a:cubicBezTo>
                    <a:pt x="827" y="426"/>
                    <a:pt x="953" y="176"/>
                    <a:pt x="752" y="50"/>
                  </a:cubicBezTo>
                  <a:cubicBezTo>
                    <a:pt x="501" y="201"/>
                    <a:pt x="100" y="0"/>
                    <a:pt x="0" y="276"/>
                  </a:cubicBezTo>
                  <a:cubicBezTo>
                    <a:pt x="75" y="451"/>
                    <a:pt x="201" y="677"/>
                    <a:pt x="276" y="953"/>
                  </a:cubicBezTo>
                  <a:cubicBezTo>
                    <a:pt x="326" y="1178"/>
                    <a:pt x="426" y="1504"/>
                    <a:pt x="426" y="1729"/>
                  </a:cubicBezTo>
                  <a:cubicBezTo>
                    <a:pt x="426" y="1905"/>
                    <a:pt x="276" y="2055"/>
                    <a:pt x="451" y="2181"/>
                  </a:cubicBezTo>
                  <a:cubicBezTo>
                    <a:pt x="551" y="2206"/>
                    <a:pt x="602" y="2105"/>
                    <a:pt x="727" y="2080"/>
                  </a:cubicBezTo>
                  <a:cubicBezTo>
                    <a:pt x="877" y="2055"/>
                    <a:pt x="1003" y="2181"/>
                    <a:pt x="1053" y="2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18"/>
            <p:cNvSpPr/>
            <p:nvPr/>
          </p:nvSpPr>
          <p:spPr>
            <a:xfrm>
              <a:off x="4824150" y="3273225"/>
              <a:ext cx="15075" cy="28200"/>
            </a:xfrm>
            <a:custGeom>
              <a:avLst/>
              <a:gdLst/>
              <a:ahLst/>
              <a:cxnLst/>
              <a:rect l="l" t="t" r="r" b="b"/>
              <a:pathLst>
                <a:path w="603" h="1128" extrusionOk="0">
                  <a:moveTo>
                    <a:pt x="577" y="1078"/>
                  </a:moveTo>
                  <a:cubicBezTo>
                    <a:pt x="602" y="953"/>
                    <a:pt x="527" y="877"/>
                    <a:pt x="477" y="827"/>
                  </a:cubicBezTo>
                  <a:cubicBezTo>
                    <a:pt x="427" y="552"/>
                    <a:pt x="427" y="326"/>
                    <a:pt x="502" y="125"/>
                  </a:cubicBezTo>
                  <a:cubicBezTo>
                    <a:pt x="427" y="0"/>
                    <a:pt x="101" y="100"/>
                    <a:pt x="1" y="176"/>
                  </a:cubicBezTo>
                  <a:cubicBezTo>
                    <a:pt x="76" y="501"/>
                    <a:pt x="126" y="827"/>
                    <a:pt x="201" y="1103"/>
                  </a:cubicBezTo>
                  <a:cubicBezTo>
                    <a:pt x="326" y="1053"/>
                    <a:pt x="452" y="1128"/>
                    <a:pt x="577" y="1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18"/>
            <p:cNvSpPr/>
            <p:nvPr/>
          </p:nvSpPr>
          <p:spPr>
            <a:xfrm>
              <a:off x="4847325" y="3288875"/>
              <a:ext cx="16950" cy="31975"/>
            </a:xfrm>
            <a:custGeom>
              <a:avLst/>
              <a:gdLst/>
              <a:ahLst/>
              <a:cxnLst/>
              <a:rect l="l" t="t" r="r" b="b"/>
              <a:pathLst>
                <a:path w="678" h="1279" extrusionOk="0">
                  <a:moveTo>
                    <a:pt x="552" y="928"/>
                  </a:moveTo>
                  <a:cubicBezTo>
                    <a:pt x="452" y="677"/>
                    <a:pt x="527" y="377"/>
                    <a:pt x="602" y="176"/>
                  </a:cubicBezTo>
                  <a:cubicBezTo>
                    <a:pt x="477" y="1"/>
                    <a:pt x="176" y="51"/>
                    <a:pt x="1" y="176"/>
                  </a:cubicBezTo>
                  <a:cubicBezTo>
                    <a:pt x="26" y="527"/>
                    <a:pt x="176" y="878"/>
                    <a:pt x="226" y="1279"/>
                  </a:cubicBezTo>
                  <a:cubicBezTo>
                    <a:pt x="377" y="1229"/>
                    <a:pt x="577" y="1279"/>
                    <a:pt x="678" y="1179"/>
                  </a:cubicBezTo>
                  <a:cubicBezTo>
                    <a:pt x="678" y="1078"/>
                    <a:pt x="577" y="1028"/>
                    <a:pt x="552" y="9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18"/>
            <p:cNvSpPr/>
            <p:nvPr/>
          </p:nvSpPr>
          <p:spPr>
            <a:xfrm>
              <a:off x="4872400" y="3292025"/>
              <a:ext cx="20075" cy="45125"/>
            </a:xfrm>
            <a:custGeom>
              <a:avLst/>
              <a:gdLst/>
              <a:ahLst/>
              <a:cxnLst/>
              <a:rect l="l" t="t" r="r" b="b"/>
              <a:pathLst>
                <a:path w="803" h="1805" extrusionOk="0">
                  <a:moveTo>
                    <a:pt x="301" y="1805"/>
                  </a:moveTo>
                  <a:cubicBezTo>
                    <a:pt x="426" y="1754"/>
                    <a:pt x="652" y="1729"/>
                    <a:pt x="777" y="1679"/>
                  </a:cubicBezTo>
                  <a:cubicBezTo>
                    <a:pt x="802" y="1554"/>
                    <a:pt x="702" y="1529"/>
                    <a:pt x="677" y="1429"/>
                  </a:cubicBezTo>
                  <a:cubicBezTo>
                    <a:pt x="627" y="1253"/>
                    <a:pt x="602" y="727"/>
                    <a:pt x="602" y="551"/>
                  </a:cubicBezTo>
                  <a:cubicBezTo>
                    <a:pt x="602" y="426"/>
                    <a:pt x="652" y="351"/>
                    <a:pt x="627" y="276"/>
                  </a:cubicBezTo>
                  <a:cubicBezTo>
                    <a:pt x="527" y="0"/>
                    <a:pt x="126" y="125"/>
                    <a:pt x="0" y="326"/>
                  </a:cubicBezTo>
                  <a:cubicBezTo>
                    <a:pt x="0" y="677"/>
                    <a:pt x="201" y="1078"/>
                    <a:pt x="226" y="1454"/>
                  </a:cubicBezTo>
                  <a:cubicBezTo>
                    <a:pt x="251" y="1579"/>
                    <a:pt x="201" y="1729"/>
                    <a:pt x="301" y="18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18"/>
            <p:cNvSpPr/>
            <p:nvPr/>
          </p:nvSpPr>
          <p:spPr>
            <a:xfrm>
              <a:off x="4829175" y="3301400"/>
              <a:ext cx="11925" cy="21350"/>
            </a:xfrm>
            <a:custGeom>
              <a:avLst/>
              <a:gdLst/>
              <a:ahLst/>
              <a:cxnLst/>
              <a:rect l="l" t="t" r="r" b="b"/>
              <a:pathLst>
                <a:path w="477" h="854" extrusionOk="0">
                  <a:moveTo>
                    <a:pt x="376" y="26"/>
                  </a:moveTo>
                  <a:cubicBezTo>
                    <a:pt x="301" y="1"/>
                    <a:pt x="75" y="26"/>
                    <a:pt x="0" y="101"/>
                  </a:cubicBezTo>
                  <a:cubicBezTo>
                    <a:pt x="25" y="201"/>
                    <a:pt x="100" y="277"/>
                    <a:pt x="125" y="377"/>
                  </a:cubicBezTo>
                  <a:cubicBezTo>
                    <a:pt x="150" y="502"/>
                    <a:pt x="100" y="853"/>
                    <a:pt x="301" y="828"/>
                  </a:cubicBezTo>
                  <a:cubicBezTo>
                    <a:pt x="476" y="778"/>
                    <a:pt x="351" y="527"/>
                    <a:pt x="351" y="327"/>
                  </a:cubicBezTo>
                  <a:cubicBezTo>
                    <a:pt x="326" y="201"/>
                    <a:pt x="401" y="151"/>
                    <a:pt x="376" y="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18"/>
            <p:cNvSpPr/>
            <p:nvPr/>
          </p:nvSpPr>
          <p:spPr>
            <a:xfrm>
              <a:off x="4900600" y="3296400"/>
              <a:ext cx="19450" cy="33850"/>
            </a:xfrm>
            <a:custGeom>
              <a:avLst/>
              <a:gdLst/>
              <a:ahLst/>
              <a:cxnLst/>
              <a:rect l="l" t="t" r="r" b="b"/>
              <a:pathLst>
                <a:path w="778" h="1354" extrusionOk="0">
                  <a:moveTo>
                    <a:pt x="476" y="1229"/>
                  </a:moveTo>
                  <a:cubicBezTo>
                    <a:pt x="527" y="1254"/>
                    <a:pt x="577" y="1304"/>
                    <a:pt x="677" y="1279"/>
                  </a:cubicBezTo>
                  <a:cubicBezTo>
                    <a:pt x="777" y="1178"/>
                    <a:pt x="652" y="1103"/>
                    <a:pt x="627" y="1003"/>
                  </a:cubicBezTo>
                  <a:cubicBezTo>
                    <a:pt x="527" y="702"/>
                    <a:pt x="602" y="301"/>
                    <a:pt x="627" y="76"/>
                  </a:cubicBezTo>
                  <a:cubicBezTo>
                    <a:pt x="426" y="0"/>
                    <a:pt x="126" y="0"/>
                    <a:pt x="0" y="201"/>
                  </a:cubicBezTo>
                  <a:cubicBezTo>
                    <a:pt x="25" y="452"/>
                    <a:pt x="201" y="702"/>
                    <a:pt x="201" y="953"/>
                  </a:cubicBezTo>
                  <a:cubicBezTo>
                    <a:pt x="226" y="1103"/>
                    <a:pt x="126" y="1279"/>
                    <a:pt x="276" y="1354"/>
                  </a:cubicBezTo>
                  <a:cubicBezTo>
                    <a:pt x="376" y="1329"/>
                    <a:pt x="426" y="1279"/>
                    <a:pt x="476" y="12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18"/>
            <p:cNvSpPr/>
            <p:nvPr/>
          </p:nvSpPr>
          <p:spPr>
            <a:xfrm>
              <a:off x="4852975" y="3320200"/>
              <a:ext cx="13800" cy="25100"/>
            </a:xfrm>
            <a:custGeom>
              <a:avLst/>
              <a:gdLst/>
              <a:ahLst/>
              <a:cxnLst/>
              <a:rect l="l" t="t" r="r" b="b"/>
              <a:pathLst>
                <a:path w="552" h="1004" extrusionOk="0">
                  <a:moveTo>
                    <a:pt x="376" y="477"/>
                  </a:moveTo>
                  <a:cubicBezTo>
                    <a:pt x="351" y="327"/>
                    <a:pt x="452" y="252"/>
                    <a:pt x="427" y="101"/>
                  </a:cubicBezTo>
                  <a:cubicBezTo>
                    <a:pt x="301" y="1"/>
                    <a:pt x="26" y="26"/>
                    <a:pt x="0" y="176"/>
                  </a:cubicBezTo>
                  <a:cubicBezTo>
                    <a:pt x="0" y="277"/>
                    <a:pt x="101" y="377"/>
                    <a:pt x="126" y="452"/>
                  </a:cubicBezTo>
                  <a:cubicBezTo>
                    <a:pt x="176" y="678"/>
                    <a:pt x="126" y="1003"/>
                    <a:pt x="326" y="978"/>
                  </a:cubicBezTo>
                  <a:cubicBezTo>
                    <a:pt x="552" y="978"/>
                    <a:pt x="527" y="577"/>
                    <a:pt x="376" y="4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18"/>
            <p:cNvSpPr/>
            <p:nvPr/>
          </p:nvSpPr>
          <p:spPr>
            <a:xfrm>
              <a:off x="4904975" y="3327100"/>
              <a:ext cx="14450" cy="26350"/>
            </a:xfrm>
            <a:custGeom>
              <a:avLst/>
              <a:gdLst/>
              <a:ahLst/>
              <a:cxnLst/>
              <a:rect l="l" t="t" r="r" b="b"/>
              <a:pathLst>
                <a:path w="578" h="1054" extrusionOk="0">
                  <a:moveTo>
                    <a:pt x="552" y="151"/>
                  </a:moveTo>
                  <a:cubicBezTo>
                    <a:pt x="502" y="1"/>
                    <a:pt x="151" y="101"/>
                    <a:pt x="51" y="226"/>
                  </a:cubicBezTo>
                  <a:cubicBezTo>
                    <a:pt x="176" y="577"/>
                    <a:pt x="1" y="853"/>
                    <a:pt x="226" y="1053"/>
                  </a:cubicBezTo>
                  <a:cubicBezTo>
                    <a:pt x="276" y="1053"/>
                    <a:pt x="327" y="1053"/>
                    <a:pt x="402" y="1028"/>
                  </a:cubicBezTo>
                  <a:cubicBezTo>
                    <a:pt x="502" y="953"/>
                    <a:pt x="577" y="652"/>
                    <a:pt x="377" y="602"/>
                  </a:cubicBezTo>
                  <a:cubicBezTo>
                    <a:pt x="427" y="527"/>
                    <a:pt x="402" y="477"/>
                    <a:pt x="427" y="402"/>
                  </a:cubicBezTo>
                  <a:cubicBezTo>
                    <a:pt x="452" y="301"/>
                    <a:pt x="577" y="226"/>
                    <a:pt x="552" y="1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18"/>
            <p:cNvSpPr/>
            <p:nvPr/>
          </p:nvSpPr>
          <p:spPr>
            <a:xfrm>
              <a:off x="4878675" y="3333375"/>
              <a:ext cx="15050" cy="29475"/>
            </a:xfrm>
            <a:custGeom>
              <a:avLst/>
              <a:gdLst/>
              <a:ahLst/>
              <a:cxnLst/>
              <a:rect l="l" t="t" r="r" b="b"/>
              <a:pathLst>
                <a:path w="602" h="1179" extrusionOk="0">
                  <a:moveTo>
                    <a:pt x="426" y="677"/>
                  </a:moveTo>
                  <a:cubicBezTo>
                    <a:pt x="401" y="552"/>
                    <a:pt x="576" y="326"/>
                    <a:pt x="526" y="201"/>
                  </a:cubicBezTo>
                  <a:cubicBezTo>
                    <a:pt x="451" y="0"/>
                    <a:pt x="50" y="176"/>
                    <a:pt x="50" y="326"/>
                  </a:cubicBezTo>
                  <a:cubicBezTo>
                    <a:pt x="0" y="577"/>
                    <a:pt x="301" y="677"/>
                    <a:pt x="100" y="852"/>
                  </a:cubicBezTo>
                  <a:cubicBezTo>
                    <a:pt x="175" y="978"/>
                    <a:pt x="251" y="1178"/>
                    <a:pt x="351" y="1178"/>
                  </a:cubicBezTo>
                  <a:cubicBezTo>
                    <a:pt x="551" y="1178"/>
                    <a:pt x="602" y="777"/>
                    <a:pt x="426" y="6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18"/>
            <p:cNvSpPr/>
            <p:nvPr/>
          </p:nvSpPr>
          <p:spPr>
            <a:xfrm>
              <a:off x="4384300" y="1891625"/>
              <a:ext cx="224325" cy="370325"/>
            </a:xfrm>
            <a:custGeom>
              <a:avLst/>
              <a:gdLst/>
              <a:ahLst/>
              <a:cxnLst/>
              <a:rect l="l" t="t" r="r" b="b"/>
              <a:pathLst>
                <a:path w="8973" h="14813" extrusionOk="0">
                  <a:moveTo>
                    <a:pt x="1128" y="6517"/>
                  </a:moveTo>
                  <a:cubicBezTo>
                    <a:pt x="1254" y="6141"/>
                    <a:pt x="1630" y="5815"/>
                    <a:pt x="1955" y="5640"/>
                  </a:cubicBezTo>
                  <a:cubicBezTo>
                    <a:pt x="2181" y="5515"/>
                    <a:pt x="2432" y="5464"/>
                    <a:pt x="2732" y="5414"/>
                  </a:cubicBezTo>
                  <a:cubicBezTo>
                    <a:pt x="2983" y="5364"/>
                    <a:pt x="3284" y="5489"/>
                    <a:pt x="3459" y="5615"/>
                  </a:cubicBezTo>
                  <a:cubicBezTo>
                    <a:pt x="3660" y="5790"/>
                    <a:pt x="3860" y="6041"/>
                    <a:pt x="3835" y="6442"/>
                  </a:cubicBezTo>
                  <a:cubicBezTo>
                    <a:pt x="3835" y="6768"/>
                    <a:pt x="3635" y="7269"/>
                    <a:pt x="3434" y="7444"/>
                  </a:cubicBezTo>
                  <a:cubicBezTo>
                    <a:pt x="3309" y="7570"/>
                    <a:pt x="2983" y="7720"/>
                    <a:pt x="2732" y="7795"/>
                  </a:cubicBezTo>
                  <a:cubicBezTo>
                    <a:pt x="2482" y="7870"/>
                    <a:pt x="2181" y="7971"/>
                    <a:pt x="1930" y="7996"/>
                  </a:cubicBezTo>
                  <a:cubicBezTo>
                    <a:pt x="1605" y="8046"/>
                    <a:pt x="1504" y="7946"/>
                    <a:pt x="1354" y="7745"/>
                  </a:cubicBezTo>
                  <a:cubicBezTo>
                    <a:pt x="1178" y="7469"/>
                    <a:pt x="953" y="7018"/>
                    <a:pt x="1128" y="6517"/>
                  </a:cubicBezTo>
                  <a:close/>
                  <a:moveTo>
                    <a:pt x="4086" y="8372"/>
                  </a:moveTo>
                  <a:cubicBezTo>
                    <a:pt x="4111" y="8246"/>
                    <a:pt x="4161" y="8121"/>
                    <a:pt x="4186" y="8021"/>
                  </a:cubicBezTo>
                  <a:cubicBezTo>
                    <a:pt x="4236" y="7895"/>
                    <a:pt x="4311" y="7820"/>
                    <a:pt x="4336" y="7745"/>
                  </a:cubicBezTo>
                  <a:cubicBezTo>
                    <a:pt x="4386" y="7620"/>
                    <a:pt x="4361" y="7469"/>
                    <a:pt x="4487" y="7444"/>
                  </a:cubicBezTo>
                  <a:cubicBezTo>
                    <a:pt x="4587" y="7469"/>
                    <a:pt x="4587" y="7595"/>
                    <a:pt x="4612" y="7720"/>
                  </a:cubicBezTo>
                  <a:cubicBezTo>
                    <a:pt x="4637" y="7795"/>
                    <a:pt x="4687" y="7845"/>
                    <a:pt x="4737" y="7921"/>
                  </a:cubicBezTo>
                  <a:cubicBezTo>
                    <a:pt x="4888" y="8221"/>
                    <a:pt x="4988" y="8622"/>
                    <a:pt x="4963" y="9199"/>
                  </a:cubicBezTo>
                  <a:cubicBezTo>
                    <a:pt x="4863" y="9374"/>
                    <a:pt x="4637" y="9249"/>
                    <a:pt x="4487" y="9199"/>
                  </a:cubicBezTo>
                  <a:cubicBezTo>
                    <a:pt x="4361" y="9224"/>
                    <a:pt x="4111" y="9399"/>
                    <a:pt x="4036" y="9224"/>
                  </a:cubicBezTo>
                  <a:cubicBezTo>
                    <a:pt x="3935" y="9048"/>
                    <a:pt x="4036" y="8597"/>
                    <a:pt x="4086" y="8372"/>
                  </a:cubicBezTo>
                  <a:close/>
                  <a:moveTo>
                    <a:pt x="5314" y="5765"/>
                  </a:moveTo>
                  <a:cubicBezTo>
                    <a:pt x="5364" y="5690"/>
                    <a:pt x="5564" y="5565"/>
                    <a:pt x="5665" y="5515"/>
                  </a:cubicBezTo>
                  <a:cubicBezTo>
                    <a:pt x="5765" y="5464"/>
                    <a:pt x="5915" y="5439"/>
                    <a:pt x="6041" y="5414"/>
                  </a:cubicBezTo>
                  <a:cubicBezTo>
                    <a:pt x="6316" y="5364"/>
                    <a:pt x="6793" y="5540"/>
                    <a:pt x="7018" y="5640"/>
                  </a:cubicBezTo>
                  <a:cubicBezTo>
                    <a:pt x="7494" y="5890"/>
                    <a:pt x="8171" y="6617"/>
                    <a:pt x="7770" y="7469"/>
                  </a:cubicBezTo>
                  <a:cubicBezTo>
                    <a:pt x="7745" y="7595"/>
                    <a:pt x="7519" y="7946"/>
                    <a:pt x="7394" y="7996"/>
                  </a:cubicBezTo>
                  <a:cubicBezTo>
                    <a:pt x="7319" y="8021"/>
                    <a:pt x="7143" y="8021"/>
                    <a:pt x="7043" y="7996"/>
                  </a:cubicBezTo>
                  <a:cubicBezTo>
                    <a:pt x="6793" y="7971"/>
                    <a:pt x="6517" y="7870"/>
                    <a:pt x="6241" y="7795"/>
                  </a:cubicBezTo>
                  <a:cubicBezTo>
                    <a:pt x="5715" y="7620"/>
                    <a:pt x="5464" y="7469"/>
                    <a:pt x="5264" y="6993"/>
                  </a:cubicBezTo>
                  <a:cubicBezTo>
                    <a:pt x="5088" y="6617"/>
                    <a:pt x="5063" y="6091"/>
                    <a:pt x="5314" y="5765"/>
                  </a:cubicBezTo>
                  <a:close/>
                  <a:moveTo>
                    <a:pt x="8071" y="4637"/>
                  </a:moveTo>
                  <a:lnTo>
                    <a:pt x="8071" y="4637"/>
                  </a:lnTo>
                  <a:cubicBezTo>
                    <a:pt x="8071" y="4637"/>
                    <a:pt x="8071" y="4637"/>
                    <a:pt x="8071" y="4637"/>
                  </a:cubicBezTo>
                  <a:cubicBezTo>
                    <a:pt x="8071" y="4637"/>
                    <a:pt x="8071" y="4637"/>
                    <a:pt x="8071" y="4637"/>
                  </a:cubicBezTo>
                  <a:close/>
                  <a:moveTo>
                    <a:pt x="627" y="5565"/>
                  </a:moveTo>
                  <a:cubicBezTo>
                    <a:pt x="702" y="5289"/>
                    <a:pt x="978" y="5013"/>
                    <a:pt x="903" y="4637"/>
                  </a:cubicBezTo>
                  <a:cubicBezTo>
                    <a:pt x="1028" y="5239"/>
                    <a:pt x="602" y="5640"/>
                    <a:pt x="552" y="6317"/>
                  </a:cubicBezTo>
                  <a:cubicBezTo>
                    <a:pt x="552" y="6542"/>
                    <a:pt x="552" y="6768"/>
                    <a:pt x="527" y="6993"/>
                  </a:cubicBezTo>
                  <a:cubicBezTo>
                    <a:pt x="527" y="7219"/>
                    <a:pt x="552" y="7469"/>
                    <a:pt x="502" y="7695"/>
                  </a:cubicBezTo>
                  <a:cubicBezTo>
                    <a:pt x="452" y="7946"/>
                    <a:pt x="126" y="8146"/>
                    <a:pt x="176" y="8522"/>
                  </a:cubicBezTo>
                  <a:cubicBezTo>
                    <a:pt x="201" y="8597"/>
                    <a:pt x="376" y="8748"/>
                    <a:pt x="477" y="8848"/>
                  </a:cubicBezTo>
                  <a:cubicBezTo>
                    <a:pt x="752" y="9073"/>
                    <a:pt x="1028" y="9149"/>
                    <a:pt x="1329" y="9274"/>
                  </a:cubicBezTo>
                  <a:cubicBezTo>
                    <a:pt x="1504" y="9324"/>
                    <a:pt x="1680" y="9349"/>
                    <a:pt x="1805" y="9424"/>
                  </a:cubicBezTo>
                  <a:cubicBezTo>
                    <a:pt x="2031" y="9525"/>
                    <a:pt x="2056" y="10377"/>
                    <a:pt x="2006" y="11028"/>
                  </a:cubicBezTo>
                  <a:cubicBezTo>
                    <a:pt x="1955" y="10928"/>
                    <a:pt x="1905" y="10853"/>
                    <a:pt x="1880" y="10753"/>
                  </a:cubicBezTo>
                  <a:cubicBezTo>
                    <a:pt x="1755" y="10352"/>
                    <a:pt x="1605" y="9850"/>
                    <a:pt x="1529" y="9424"/>
                  </a:cubicBezTo>
                  <a:cubicBezTo>
                    <a:pt x="1304" y="9299"/>
                    <a:pt x="1028" y="9249"/>
                    <a:pt x="803" y="9124"/>
                  </a:cubicBezTo>
                  <a:cubicBezTo>
                    <a:pt x="928" y="9474"/>
                    <a:pt x="1078" y="9901"/>
                    <a:pt x="1153" y="10402"/>
                  </a:cubicBezTo>
                  <a:cubicBezTo>
                    <a:pt x="1229" y="10903"/>
                    <a:pt x="1204" y="11479"/>
                    <a:pt x="1254" y="12006"/>
                  </a:cubicBezTo>
                  <a:cubicBezTo>
                    <a:pt x="1279" y="12432"/>
                    <a:pt x="1529" y="12708"/>
                    <a:pt x="1655" y="12983"/>
                  </a:cubicBezTo>
                  <a:cubicBezTo>
                    <a:pt x="2131" y="14036"/>
                    <a:pt x="3234" y="14562"/>
                    <a:pt x="4261" y="14688"/>
                  </a:cubicBezTo>
                  <a:cubicBezTo>
                    <a:pt x="5489" y="14813"/>
                    <a:pt x="6341" y="14211"/>
                    <a:pt x="7093" y="13209"/>
                  </a:cubicBezTo>
                  <a:cubicBezTo>
                    <a:pt x="7168" y="13134"/>
                    <a:pt x="7269" y="13058"/>
                    <a:pt x="7344" y="12958"/>
                  </a:cubicBezTo>
                  <a:cubicBezTo>
                    <a:pt x="7519" y="12708"/>
                    <a:pt x="7695" y="12332"/>
                    <a:pt x="7720" y="12006"/>
                  </a:cubicBezTo>
                  <a:cubicBezTo>
                    <a:pt x="7795" y="10953"/>
                    <a:pt x="7795" y="9850"/>
                    <a:pt x="8171" y="9124"/>
                  </a:cubicBezTo>
                  <a:cubicBezTo>
                    <a:pt x="7945" y="9249"/>
                    <a:pt x="7670" y="9299"/>
                    <a:pt x="7444" y="9424"/>
                  </a:cubicBezTo>
                  <a:cubicBezTo>
                    <a:pt x="7344" y="9926"/>
                    <a:pt x="7219" y="10352"/>
                    <a:pt x="7093" y="10753"/>
                  </a:cubicBezTo>
                  <a:cubicBezTo>
                    <a:pt x="7068" y="10828"/>
                    <a:pt x="7018" y="10903"/>
                    <a:pt x="6993" y="10953"/>
                  </a:cubicBezTo>
                  <a:cubicBezTo>
                    <a:pt x="6943" y="10251"/>
                    <a:pt x="6968" y="9500"/>
                    <a:pt x="7168" y="9424"/>
                  </a:cubicBezTo>
                  <a:cubicBezTo>
                    <a:pt x="7294" y="9349"/>
                    <a:pt x="7469" y="9324"/>
                    <a:pt x="7645" y="9274"/>
                  </a:cubicBezTo>
                  <a:cubicBezTo>
                    <a:pt x="7795" y="9199"/>
                    <a:pt x="7945" y="9149"/>
                    <a:pt x="8071" y="9073"/>
                  </a:cubicBezTo>
                  <a:cubicBezTo>
                    <a:pt x="8271" y="8998"/>
                    <a:pt x="8747" y="8723"/>
                    <a:pt x="8798" y="8497"/>
                  </a:cubicBezTo>
                  <a:cubicBezTo>
                    <a:pt x="8848" y="8121"/>
                    <a:pt x="8497" y="7946"/>
                    <a:pt x="8472" y="7670"/>
                  </a:cubicBezTo>
                  <a:cubicBezTo>
                    <a:pt x="8422" y="7469"/>
                    <a:pt x="8447" y="7219"/>
                    <a:pt x="8422" y="6993"/>
                  </a:cubicBezTo>
                  <a:cubicBezTo>
                    <a:pt x="8397" y="6392"/>
                    <a:pt x="8371" y="5941"/>
                    <a:pt x="8221" y="5540"/>
                  </a:cubicBezTo>
                  <a:cubicBezTo>
                    <a:pt x="8096" y="5264"/>
                    <a:pt x="7945" y="4913"/>
                    <a:pt x="8046" y="4662"/>
                  </a:cubicBezTo>
                  <a:cubicBezTo>
                    <a:pt x="8021" y="5063"/>
                    <a:pt x="8196" y="5189"/>
                    <a:pt x="8321" y="5464"/>
                  </a:cubicBezTo>
                  <a:cubicBezTo>
                    <a:pt x="8547" y="6041"/>
                    <a:pt x="8497" y="6718"/>
                    <a:pt x="8522" y="7469"/>
                  </a:cubicBezTo>
                  <a:cubicBezTo>
                    <a:pt x="8672" y="6893"/>
                    <a:pt x="8973" y="6417"/>
                    <a:pt x="8973" y="5740"/>
                  </a:cubicBezTo>
                  <a:cubicBezTo>
                    <a:pt x="8973" y="4863"/>
                    <a:pt x="8747" y="4061"/>
                    <a:pt x="8572" y="3309"/>
                  </a:cubicBezTo>
                  <a:cubicBezTo>
                    <a:pt x="8221" y="1755"/>
                    <a:pt x="6642" y="577"/>
                    <a:pt x="5264" y="327"/>
                  </a:cubicBezTo>
                  <a:cubicBezTo>
                    <a:pt x="3559" y="1"/>
                    <a:pt x="1755" y="828"/>
                    <a:pt x="828" y="2382"/>
                  </a:cubicBezTo>
                  <a:cubicBezTo>
                    <a:pt x="677" y="2607"/>
                    <a:pt x="527" y="2833"/>
                    <a:pt x="452" y="3058"/>
                  </a:cubicBezTo>
                  <a:cubicBezTo>
                    <a:pt x="326" y="3359"/>
                    <a:pt x="276" y="3785"/>
                    <a:pt x="176" y="4186"/>
                  </a:cubicBezTo>
                  <a:cubicBezTo>
                    <a:pt x="76" y="4612"/>
                    <a:pt x="26" y="5063"/>
                    <a:pt x="26" y="5439"/>
                  </a:cubicBezTo>
                  <a:cubicBezTo>
                    <a:pt x="1" y="6191"/>
                    <a:pt x="226" y="6868"/>
                    <a:pt x="452" y="7469"/>
                  </a:cubicBezTo>
                  <a:cubicBezTo>
                    <a:pt x="452" y="6718"/>
                    <a:pt x="452" y="6091"/>
                    <a:pt x="627" y="55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18"/>
            <p:cNvSpPr/>
            <p:nvPr/>
          </p:nvSpPr>
          <p:spPr>
            <a:xfrm>
              <a:off x="4463250" y="227195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2181" y="377"/>
                  </a:moveTo>
                  <a:cubicBezTo>
                    <a:pt x="2181" y="176"/>
                    <a:pt x="2005" y="1"/>
                    <a:pt x="1780" y="1"/>
                  </a:cubicBezTo>
                  <a:lnTo>
                    <a:pt x="401" y="1"/>
                  </a:lnTo>
                  <a:cubicBezTo>
                    <a:pt x="176" y="1"/>
                    <a:pt x="0" y="176"/>
                    <a:pt x="0" y="377"/>
                  </a:cubicBezTo>
                  <a:lnTo>
                    <a:pt x="0" y="427"/>
                  </a:lnTo>
                  <a:cubicBezTo>
                    <a:pt x="0" y="627"/>
                    <a:pt x="176" y="803"/>
                    <a:pt x="401" y="803"/>
                  </a:cubicBezTo>
                  <a:lnTo>
                    <a:pt x="1780" y="803"/>
                  </a:lnTo>
                  <a:cubicBezTo>
                    <a:pt x="2005" y="803"/>
                    <a:pt x="2181" y="627"/>
                    <a:pt x="2181" y="4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18"/>
            <p:cNvSpPr/>
            <p:nvPr/>
          </p:nvSpPr>
          <p:spPr>
            <a:xfrm>
              <a:off x="4463250" y="230015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2181" y="377"/>
                  </a:moveTo>
                  <a:cubicBezTo>
                    <a:pt x="2181" y="176"/>
                    <a:pt x="2005" y="1"/>
                    <a:pt x="1780" y="1"/>
                  </a:cubicBezTo>
                  <a:lnTo>
                    <a:pt x="401" y="1"/>
                  </a:lnTo>
                  <a:cubicBezTo>
                    <a:pt x="176" y="1"/>
                    <a:pt x="0" y="176"/>
                    <a:pt x="0" y="377"/>
                  </a:cubicBezTo>
                  <a:lnTo>
                    <a:pt x="0" y="427"/>
                  </a:lnTo>
                  <a:cubicBezTo>
                    <a:pt x="0" y="627"/>
                    <a:pt x="176" y="803"/>
                    <a:pt x="401" y="803"/>
                  </a:cubicBezTo>
                  <a:lnTo>
                    <a:pt x="1780" y="803"/>
                  </a:lnTo>
                  <a:cubicBezTo>
                    <a:pt x="2005" y="803"/>
                    <a:pt x="2181" y="627"/>
                    <a:pt x="2181" y="4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18"/>
            <p:cNvSpPr/>
            <p:nvPr/>
          </p:nvSpPr>
          <p:spPr>
            <a:xfrm>
              <a:off x="4463250" y="232835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2181" y="376"/>
                  </a:moveTo>
                  <a:cubicBezTo>
                    <a:pt x="2181" y="176"/>
                    <a:pt x="2005" y="0"/>
                    <a:pt x="1780" y="0"/>
                  </a:cubicBezTo>
                  <a:lnTo>
                    <a:pt x="401" y="0"/>
                  </a:lnTo>
                  <a:cubicBezTo>
                    <a:pt x="176" y="0"/>
                    <a:pt x="0" y="176"/>
                    <a:pt x="0" y="376"/>
                  </a:cubicBezTo>
                  <a:lnTo>
                    <a:pt x="0" y="427"/>
                  </a:lnTo>
                  <a:cubicBezTo>
                    <a:pt x="0" y="627"/>
                    <a:pt x="176" y="802"/>
                    <a:pt x="401" y="802"/>
                  </a:cubicBezTo>
                  <a:lnTo>
                    <a:pt x="1780" y="802"/>
                  </a:lnTo>
                  <a:cubicBezTo>
                    <a:pt x="2005" y="802"/>
                    <a:pt x="2181" y="627"/>
                    <a:pt x="2181" y="4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18"/>
            <p:cNvSpPr/>
            <p:nvPr/>
          </p:nvSpPr>
          <p:spPr>
            <a:xfrm>
              <a:off x="4463250" y="235655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1780" y="0"/>
                  </a:moveTo>
                  <a:lnTo>
                    <a:pt x="401" y="0"/>
                  </a:lnTo>
                  <a:cubicBezTo>
                    <a:pt x="176" y="0"/>
                    <a:pt x="0" y="176"/>
                    <a:pt x="0" y="376"/>
                  </a:cubicBezTo>
                  <a:lnTo>
                    <a:pt x="0" y="426"/>
                  </a:lnTo>
                  <a:cubicBezTo>
                    <a:pt x="0" y="627"/>
                    <a:pt x="176" y="802"/>
                    <a:pt x="401" y="802"/>
                  </a:cubicBezTo>
                  <a:lnTo>
                    <a:pt x="1780" y="802"/>
                  </a:lnTo>
                  <a:cubicBezTo>
                    <a:pt x="2005" y="802"/>
                    <a:pt x="2181" y="627"/>
                    <a:pt x="2181" y="426"/>
                  </a:cubicBezTo>
                  <a:lnTo>
                    <a:pt x="2181" y="376"/>
                  </a:lnTo>
                  <a:cubicBezTo>
                    <a:pt x="2181" y="176"/>
                    <a:pt x="2005" y="0"/>
                    <a:pt x="1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18"/>
            <p:cNvSpPr/>
            <p:nvPr/>
          </p:nvSpPr>
          <p:spPr>
            <a:xfrm>
              <a:off x="4463250" y="269490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401" y="802"/>
                  </a:moveTo>
                  <a:lnTo>
                    <a:pt x="1780" y="802"/>
                  </a:lnTo>
                  <a:cubicBezTo>
                    <a:pt x="2005" y="802"/>
                    <a:pt x="2181" y="652"/>
                    <a:pt x="2181" y="426"/>
                  </a:cubicBezTo>
                  <a:lnTo>
                    <a:pt x="2181" y="401"/>
                  </a:lnTo>
                  <a:cubicBezTo>
                    <a:pt x="2181" y="176"/>
                    <a:pt x="2005" y="0"/>
                    <a:pt x="1780" y="0"/>
                  </a:cubicBezTo>
                  <a:lnTo>
                    <a:pt x="401" y="0"/>
                  </a:lnTo>
                  <a:cubicBezTo>
                    <a:pt x="176" y="0"/>
                    <a:pt x="0" y="176"/>
                    <a:pt x="0" y="401"/>
                  </a:cubicBezTo>
                  <a:lnTo>
                    <a:pt x="0" y="426"/>
                  </a:lnTo>
                  <a:cubicBezTo>
                    <a:pt x="0" y="652"/>
                    <a:pt x="176" y="802"/>
                    <a:pt x="401" y="8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18"/>
            <p:cNvSpPr/>
            <p:nvPr/>
          </p:nvSpPr>
          <p:spPr>
            <a:xfrm>
              <a:off x="4463250" y="272310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0" y="426"/>
                  </a:moveTo>
                  <a:cubicBezTo>
                    <a:pt x="0" y="652"/>
                    <a:pt x="176" y="802"/>
                    <a:pt x="401" y="802"/>
                  </a:cubicBezTo>
                  <a:lnTo>
                    <a:pt x="1780" y="802"/>
                  </a:lnTo>
                  <a:cubicBezTo>
                    <a:pt x="2005" y="802"/>
                    <a:pt x="2181" y="652"/>
                    <a:pt x="2181" y="426"/>
                  </a:cubicBezTo>
                  <a:lnTo>
                    <a:pt x="2181" y="401"/>
                  </a:lnTo>
                  <a:cubicBezTo>
                    <a:pt x="2181" y="175"/>
                    <a:pt x="2005" y="0"/>
                    <a:pt x="1780" y="0"/>
                  </a:cubicBezTo>
                  <a:lnTo>
                    <a:pt x="401" y="0"/>
                  </a:lnTo>
                  <a:cubicBezTo>
                    <a:pt x="176" y="0"/>
                    <a:pt x="0" y="175"/>
                    <a:pt x="0" y="4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18"/>
            <p:cNvSpPr/>
            <p:nvPr/>
          </p:nvSpPr>
          <p:spPr>
            <a:xfrm>
              <a:off x="4463250" y="2751275"/>
              <a:ext cx="54525" cy="20700"/>
            </a:xfrm>
            <a:custGeom>
              <a:avLst/>
              <a:gdLst/>
              <a:ahLst/>
              <a:cxnLst/>
              <a:rect l="l" t="t" r="r" b="b"/>
              <a:pathLst>
                <a:path w="2181" h="828" extrusionOk="0">
                  <a:moveTo>
                    <a:pt x="0" y="427"/>
                  </a:moveTo>
                  <a:cubicBezTo>
                    <a:pt x="0" y="652"/>
                    <a:pt x="176" y="828"/>
                    <a:pt x="401" y="828"/>
                  </a:cubicBezTo>
                  <a:lnTo>
                    <a:pt x="1780" y="828"/>
                  </a:lnTo>
                  <a:cubicBezTo>
                    <a:pt x="2005" y="828"/>
                    <a:pt x="2181" y="652"/>
                    <a:pt x="2181" y="427"/>
                  </a:cubicBezTo>
                  <a:lnTo>
                    <a:pt x="2181" y="402"/>
                  </a:lnTo>
                  <a:cubicBezTo>
                    <a:pt x="2181" y="176"/>
                    <a:pt x="2005" y="1"/>
                    <a:pt x="1780" y="1"/>
                  </a:cubicBezTo>
                  <a:lnTo>
                    <a:pt x="401" y="1"/>
                  </a:lnTo>
                  <a:cubicBezTo>
                    <a:pt x="176" y="1"/>
                    <a:pt x="0" y="176"/>
                    <a:pt x="0" y="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18"/>
            <p:cNvSpPr/>
            <p:nvPr/>
          </p:nvSpPr>
          <p:spPr>
            <a:xfrm>
              <a:off x="4463250" y="2779475"/>
              <a:ext cx="54525" cy="20700"/>
            </a:xfrm>
            <a:custGeom>
              <a:avLst/>
              <a:gdLst/>
              <a:ahLst/>
              <a:cxnLst/>
              <a:rect l="l" t="t" r="r" b="b"/>
              <a:pathLst>
                <a:path w="2181" h="828" extrusionOk="0">
                  <a:moveTo>
                    <a:pt x="0" y="427"/>
                  </a:moveTo>
                  <a:cubicBezTo>
                    <a:pt x="0" y="652"/>
                    <a:pt x="176" y="828"/>
                    <a:pt x="401" y="828"/>
                  </a:cubicBezTo>
                  <a:lnTo>
                    <a:pt x="1780" y="828"/>
                  </a:lnTo>
                  <a:cubicBezTo>
                    <a:pt x="2005" y="828"/>
                    <a:pt x="2181" y="652"/>
                    <a:pt x="2181" y="427"/>
                  </a:cubicBezTo>
                  <a:lnTo>
                    <a:pt x="2181" y="402"/>
                  </a:lnTo>
                  <a:cubicBezTo>
                    <a:pt x="2181" y="176"/>
                    <a:pt x="2005" y="1"/>
                    <a:pt x="1780" y="1"/>
                  </a:cubicBezTo>
                  <a:lnTo>
                    <a:pt x="401" y="1"/>
                  </a:lnTo>
                  <a:cubicBezTo>
                    <a:pt x="176" y="1"/>
                    <a:pt x="0" y="176"/>
                    <a:pt x="0" y="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18"/>
            <p:cNvSpPr/>
            <p:nvPr/>
          </p:nvSpPr>
          <p:spPr>
            <a:xfrm>
              <a:off x="4463250" y="2807675"/>
              <a:ext cx="54525" cy="20700"/>
            </a:xfrm>
            <a:custGeom>
              <a:avLst/>
              <a:gdLst/>
              <a:ahLst/>
              <a:cxnLst/>
              <a:rect l="l" t="t" r="r" b="b"/>
              <a:pathLst>
                <a:path w="2181" h="828" extrusionOk="0">
                  <a:moveTo>
                    <a:pt x="0" y="427"/>
                  </a:moveTo>
                  <a:cubicBezTo>
                    <a:pt x="0" y="652"/>
                    <a:pt x="176" y="828"/>
                    <a:pt x="401" y="828"/>
                  </a:cubicBezTo>
                  <a:lnTo>
                    <a:pt x="1780" y="828"/>
                  </a:lnTo>
                  <a:cubicBezTo>
                    <a:pt x="2005" y="828"/>
                    <a:pt x="2181" y="652"/>
                    <a:pt x="2181" y="427"/>
                  </a:cubicBezTo>
                  <a:lnTo>
                    <a:pt x="2181" y="402"/>
                  </a:lnTo>
                  <a:cubicBezTo>
                    <a:pt x="2181" y="176"/>
                    <a:pt x="2005" y="1"/>
                    <a:pt x="1780" y="1"/>
                  </a:cubicBezTo>
                  <a:lnTo>
                    <a:pt x="401" y="1"/>
                  </a:lnTo>
                  <a:cubicBezTo>
                    <a:pt x="176" y="1"/>
                    <a:pt x="0" y="176"/>
                    <a:pt x="0" y="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18"/>
            <p:cNvSpPr/>
            <p:nvPr/>
          </p:nvSpPr>
          <p:spPr>
            <a:xfrm>
              <a:off x="4463250" y="283650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0" y="401"/>
                  </a:moveTo>
                  <a:cubicBezTo>
                    <a:pt x="0" y="627"/>
                    <a:pt x="176" y="802"/>
                    <a:pt x="401" y="802"/>
                  </a:cubicBezTo>
                  <a:lnTo>
                    <a:pt x="1780" y="802"/>
                  </a:lnTo>
                  <a:cubicBezTo>
                    <a:pt x="2005" y="802"/>
                    <a:pt x="2181" y="627"/>
                    <a:pt x="2181" y="401"/>
                  </a:cubicBezTo>
                  <a:lnTo>
                    <a:pt x="2181" y="376"/>
                  </a:lnTo>
                  <a:cubicBezTo>
                    <a:pt x="2181" y="151"/>
                    <a:pt x="2005" y="0"/>
                    <a:pt x="1780" y="0"/>
                  </a:cubicBezTo>
                  <a:lnTo>
                    <a:pt x="401" y="0"/>
                  </a:lnTo>
                  <a:cubicBezTo>
                    <a:pt x="176" y="0"/>
                    <a:pt x="0" y="151"/>
                    <a:pt x="0" y="3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18"/>
            <p:cNvSpPr/>
            <p:nvPr/>
          </p:nvSpPr>
          <p:spPr>
            <a:xfrm>
              <a:off x="4463250" y="286470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0" y="401"/>
                  </a:moveTo>
                  <a:cubicBezTo>
                    <a:pt x="0" y="627"/>
                    <a:pt x="176" y="802"/>
                    <a:pt x="401" y="802"/>
                  </a:cubicBezTo>
                  <a:lnTo>
                    <a:pt x="1780" y="802"/>
                  </a:lnTo>
                  <a:cubicBezTo>
                    <a:pt x="2005" y="802"/>
                    <a:pt x="2181" y="627"/>
                    <a:pt x="2181" y="401"/>
                  </a:cubicBezTo>
                  <a:lnTo>
                    <a:pt x="2181" y="376"/>
                  </a:lnTo>
                  <a:cubicBezTo>
                    <a:pt x="2181" y="151"/>
                    <a:pt x="2005" y="0"/>
                    <a:pt x="1780" y="0"/>
                  </a:cubicBezTo>
                  <a:lnTo>
                    <a:pt x="401" y="0"/>
                  </a:lnTo>
                  <a:cubicBezTo>
                    <a:pt x="176" y="0"/>
                    <a:pt x="0" y="151"/>
                    <a:pt x="0" y="3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18"/>
            <p:cNvSpPr/>
            <p:nvPr/>
          </p:nvSpPr>
          <p:spPr>
            <a:xfrm>
              <a:off x="4463250" y="2892900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0" y="401"/>
                  </a:moveTo>
                  <a:cubicBezTo>
                    <a:pt x="0" y="627"/>
                    <a:pt x="176" y="802"/>
                    <a:pt x="401" y="802"/>
                  </a:cubicBezTo>
                  <a:lnTo>
                    <a:pt x="1780" y="802"/>
                  </a:lnTo>
                  <a:cubicBezTo>
                    <a:pt x="2005" y="802"/>
                    <a:pt x="2181" y="627"/>
                    <a:pt x="2181" y="401"/>
                  </a:cubicBezTo>
                  <a:lnTo>
                    <a:pt x="2181" y="376"/>
                  </a:lnTo>
                  <a:cubicBezTo>
                    <a:pt x="2181" y="150"/>
                    <a:pt x="2005" y="0"/>
                    <a:pt x="1780" y="0"/>
                  </a:cubicBezTo>
                  <a:lnTo>
                    <a:pt x="401" y="0"/>
                  </a:lnTo>
                  <a:cubicBezTo>
                    <a:pt x="176" y="0"/>
                    <a:pt x="0" y="150"/>
                    <a:pt x="0" y="3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18"/>
            <p:cNvSpPr/>
            <p:nvPr/>
          </p:nvSpPr>
          <p:spPr>
            <a:xfrm>
              <a:off x="4463250" y="2921075"/>
              <a:ext cx="54525" cy="20075"/>
            </a:xfrm>
            <a:custGeom>
              <a:avLst/>
              <a:gdLst/>
              <a:ahLst/>
              <a:cxnLst/>
              <a:rect l="l" t="t" r="r" b="b"/>
              <a:pathLst>
                <a:path w="2181" h="803" extrusionOk="0">
                  <a:moveTo>
                    <a:pt x="0" y="402"/>
                  </a:moveTo>
                  <a:cubicBezTo>
                    <a:pt x="0" y="627"/>
                    <a:pt x="176" y="803"/>
                    <a:pt x="401" y="803"/>
                  </a:cubicBezTo>
                  <a:lnTo>
                    <a:pt x="1780" y="803"/>
                  </a:lnTo>
                  <a:cubicBezTo>
                    <a:pt x="2005" y="803"/>
                    <a:pt x="2181" y="627"/>
                    <a:pt x="2181" y="402"/>
                  </a:cubicBezTo>
                  <a:lnTo>
                    <a:pt x="2181" y="377"/>
                  </a:lnTo>
                  <a:cubicBezTo>
                    <a:pt x="2181" y="176"/>
                    <a:pt x="2005" y="1"/>
                    <a:pt x="1780" y="1"/>
                  </a:cubicBezTo>
                  <a:lnTo>
                    <a:pt x="401" y="1"/>
                  </a:lnTo>
                  <a:cubicBezTo>
                    <a:pt x="176" y="1"/>
                    <a:pt x="0" y="176"/>
                    <a:pt x="0" y="3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18"/>
            <p:cNvSpPr/>
            <p:nvPr/>
          </p:nvSpPr>
          <p:spPr>
            <a:xfrm>
              <a:off x="4098575" y="2311425"/>
              <a:ext cx="644150" cy="939250"/>
            </a:xfrm>
            <a:custGeom>
              <a:avLst/>
              <a:gdLst/>
              <a:ahLst/>
              <a:cxnLst/>
              <a:rect l="l" t="t" r="r" b="b"/>
              <a:pathLst>
                <a:path w="25766" h="37570" extrusionOk="0">
                  <a:moveTo>
                    <a:pt x="23610" y="17745"/>
                  </a:moveTo>
                  <a:cubicBezTo>
                    <a:pt x="22958" y="17996"/>
                    <a:pt x="22307" y="17946"/>
                    <a:pt x="21680" y="17695"/>
                  </a:cubicBezTo>
                  <a:cubicBezTo>
                    <a:pt x="21054" y="17470"/>
                    <a:pt x="20477" y="17094"/>
                    <a:pt x="19926" y="16693"/>
                  </a:cubicBezTo>
                  <a:cubicBezTo>
                    <a:pt x="19700" y="16542"/>
                    <a:pt x="19475" y="16367"/>
                    <a:pt x="19249" y="16216"/>
                  </a:cubicBezTo>
                  <a:cubicBezTo>
                    <a:pt x="19750" y="16417"/>
                    <a:pt x="20277" y="16592"/>
                    <a:pt x="20778" y="16693"/>
                  </a:cubicBezTo>
                  <a:cubicBezTo>
                    <a:pt x="21705" y="16893"/>
                    <a:pt x="22783" y="17018"/>
                    <a:pt x="23660" y="16617"/>
                  </a:cubicBezTo>
                  <a:cubicBezTo>
                    <a:pt x="24036" y="16442"/>
                    <a:pt x="24387" y="16166"/>
                    <a:pt x="24613" y="15815"/>
                  </a:cubicBezTo>
                  <a:cubicBezTo>
                    <a:pt x="24638" y="16116"/>
                    <a:pt x="24663" y="16442"/>
                    <a:pt x="24663" y="16743"/>
                  </a:cubicBezTo>
                  <a:cubicBezTo>
                    <a:pt x="24437" y="17194"/>
                    <a:pt x="24036" y="17545"/>
                    <a:pt x="23610" y="17745"/>
                  </a:cubicBezTo>
                  <a:close/>
                  <a:moveTo>
                    <a:pt x="24287" y="18196"/>
                  </a:moveTo>
                  <a:cubicBezTo>
                    <a:pt x="23760" y="19074"/>
                    <a:pt x="22733" y="19149"/>
                    <a:pt x="21906" y="18773"/>
                  </a:cubicBezTo>
                  <a:cubicBezTo>
                    <a:pt x="21630" y="18647"/>
                    <a:pt x="21379" y="18472"/>
                    <a:pt x="21104" y="18272"/>
                  </a:cubicBezTo>
                  <a:cubicBezTo>
                    <a:pt x="21680" y="18547"/>
                    <a:pt x="22307" y="18698"/>
                    <a:pt x="22908" y="18647"/>
                  </a:cubicBezTo>
                  <a:cubicBezTo>
                    <a:pt x="23435" y="18597"/>
                    <a:pt x="23961" y="18397"/>
                    <a:pt x="24362" y="18046"/>
                  </a:cubicBezTo>
                  <a:cubicBezTo>
                    <a:pt x="24337" y="18096"/>
                    <a:pt x="24312" y="18146"/>
                    <a:pt x="24287" y="18196"/>
                  </a:cubicBezTo>
                  <a:close/>
                  <a:moveTo>
                    <a:pt x="17470" y="14061"/>
                  </a:moveTo>
                  <a:cubicBezTo>
                    <a:pt x="17369" y="13986"/>
                    <a:pt x="17269" y="13911"/>
                    <a:pt x="17169" y="13810"/>
                  </a:cubicBezTo>
                  <a:cubicBezTo>
                    <a:pt x="17119" y="13710"/>
                    <a:pt x="17069" y="13635"/>
                    <a:pt x="17019" y="13535"/>
                  </a:cubicBezTo>
                  <a:cubicBezTo>
                    <a:pt x="17069" y="13585"/>
                    <a:pt x="17119" y="13635"/>
                    <a:pt x="17194" y="13685"/>
                  </a:cubicBezTo>
                  <a:cubicBezTo>
                    <a:pt x="17996" y="14236"/>
                    <a:pt x="18923" y="14637"/>
                    <a:pt x="19851" y="14863"/>
                  </a:cubicBezTo>
                  <a:cubicBezTo>
                    <a:pt x="20828" y="15089"/>
                    <a:pt x="21956" y="15164"/>
                    <a:pt x="22933" y="14863"/>
                  </a:cubicBezTo>
                  <a:cubicBezTo>
                    <a:pt x="23410" y="14688"/>
                    <a:pt x="23986" y="14362"/>
                    <a:pt x="24362" y="13886"/>
                  </a:cubicBezTo>
                  <a:cubicBezTo>
                    <a:pt x="24412" y="14111"/>
                    <a:pt x="24437" y="14362"/>
                    <a:pt x="24462" y="14587"/>
                  </a:cubicBezTo>
                  <a:cubicBezTo>
                    <a:pt x="24161" y="15289"/>
                    <a:pt x="23635" y="15740"/>
                    <a:pt x="22908" y="15866"/>
                  </a:cubicBezTo>
                  <a:cubicBezTo>
                    <a:pt x="22156" y="16016"/>
                    <a:pt x="21329" y="15840"/>
                    <a:pt x="20602" y="15640"/>
                  </a:cubicBezTo>
                  <a:cubicBezTo>
                    <a:pt x="19851" y="15439"/>
                    <a:pt x="19124" y="15114"/>
                    <a:pt x="18447" y="14688"/>
                  </a:cubicBezTo>
                  <a:cubicBezTo>
                    <a:pt x="18121" y="14487"/>
                    <a:pt x="17795" y="14287"/>
                    <a:pt x="17470" y="14061"/>
                  </a:cubicBezTo>
                  <a:close/>
                  <a:moveTo>
                    <a:pt x="15164" y="14211"/>
                  </a:moveTo>
                  <a:cubicBezTo>
                    <a:pt x="15264" y="14111"/>
                    <a:pt x="15339" y="14011"/>
                    <a:pt x="15389" y="13886"/>
                  </a:cubicBezTo>
                  <a:lnTo>
                    <a:pt x="16242" y="13886"/>
                  </a:lnTo>
                  <a:cubicBezTo>
                    <a:pt x="16292" y="14011"/>
                    <a:pt x="16367" y="14136"/>
                    <a:pt x="16467" y="14236"/>
                  </a:cubicBezTo>
                  <a:cubicBezTo>
                    <a:pt x="16442" y="14236"/>
                    <a:pt x="16417" y="14211"/>
                    <a:pt x="16367" y="14211"/>
                  </a:cubicBezTo>
                  <a:close/>
                  <a:moveTo>
                    <a:pt x="14161" y="14061"/>
                  </a:moveTo>
                  <a:cubicBezTo>
                    <a:pt x="13836" y="14287"/>
                    <a:pt x="13510" y="14487"/>
                    <a:pt x="13184" y="14688"/>
                  </a:cubicBezTo>
                  <a:cubicBezTo>
                    <a:pt x="12507" y="15114"/>
                    <a:pt x="11780" y="15439"/>
                    <a:pt x="11028" y="15640"/>
                  </a:cubicBezTo>
                  <a:cubicBezTo>
                    <a:pt x="10302" y="15840"/>
                    <a:pt x="9475" y="16016"/>
                    <a:pt x="8723" y="15866"/>
                  </a:cubicBezTo>
                  <a:cubicBezTo>
                    <a:pt x="7996" y="15740"/>
                    <a:pt x="7470" y="15289"/>
                    <a:pt x="7169" y="14587"/>
                  </a:cubicBezTo>
                  <a:cubicBezTo>
                    <a:pt x="7194" y="14362"/>
                    <a:pt x="7219" y="14111"/>
                    <a:pt x="7269" y="13886"/>
                  </a:cubicBezTo>
                  <a:cubicBezTo>
                    <a:pt x="7645" y="14362"/>
                    <a:pt x="8221" y="14688"/>
                    <a:pt x="8698" y="14863"/>
                  </a:cubicBezTo>
                  <a:cubicBezTo>
                    <a:pt x="9675" y="15164"/>
                    <a:pt x="10803" y="15089"/>
                    <a:pt x="11780" y="14863"/>
                  </a:cubicBezTo>
                  <a:cubicBezTo>
                    <a:pt x="12708" y="14637"/>
                    <a:pt x="13635" y="14236"/>
                    <a:pt x="14437" y="13685"/>
                  </a:cubicBezTo>
                  <a:cubicBezTo>
                    <a:pt x="14487" y="13635"/>
                    <a:pt x="14537" y="13610"/>
                    <a:pt x="14612" y="13560"/>
                  </a:cubicBezTo>
                  <a:cubicBezTo>
                    <a:pt x="14612" y="13560"/>
                    <a:pt x="14612" y="13560"/>
                    <a:pt x="14612" y="13560"/>
                  </a:cubicBezTo>
                  <a:cubicBezTo>
                    <a:pt x="14562" y="13660"/>
                    <a:pt x="14512" y="13735"/>
                    <a:pt x="14462" y="13810"/>
                  </a:cubicBezTo>
                  <a:cubicBezTo>
                    <a:pt x="14362" y="13911"/>
                    <a:pt x="14262" y="13986"/>
                    <a:pt x="14161" y="14061"/>
                  </a:cubicBezTo>
                  <a:close/>
                  <a:moveTo>
                    <a:pt x="11705" y="16693"/>
                  </a:moveTo>
                  <a:cubicBezTo>
                    <a:pt x="11154" y="17094"/>
                    <a:pt x="10577" y="17470"/>
                    <a:pt x="9951" y="17695"/>
                  </a:cubicBezTo>
                  <a:cubicBezTo>
                    <a:pt x="9324" y="17946"/>
                    <a:pt x="8673" y="17996"/>
                    <a:pt x="8046" y="17745"/>
                  </a:cubicBezTo>
                  <a:cubicBezTo>
                    <a:pt x="7595" y="17545"/>
                    <a:pt x="7194" y="17194"/>
                    <a:pt x="6968" y="16743"/>
                  </a:cubicBezTo>
                  <a:cubicBezTo>
                    <a:pt x="6968" y="16442"/>
                    <a:pt x="6993" y="16116"/>
                    <a:pt x="7018" y="15815"/>
                  </a:cubicBezTo>
                  <a:cubicBezTo>
                    <a:pt x="7244" y="16166"/>
                    <a:pt x="7595" y="16442"/>
                    <a:pt x="7971" y="16617"/>
                  </a:cubicBezTo>
                  <a:cubicBezTo>
                    <a:pt x="8848" y="17018"/>
                    <a:pt x="9926" y="16893"/>
                    <a:pt x="10853" y="16693"/>
                  </a:cubicBezTo>
                  <a:cubicBezTo>
                    <a:pt x="11354" y="16592"/>
                    <a:pt x="11881" y="16417"/>
                    <a:pt x="12382" y="16216"/>
                  </a:cubicBezTo>
                  <a:cubicBezTo>
                    <a:pt x="12156" y="16367"/>
                    <a:pt x="11931" y="16542"/>
                    <a:pt x="11705" y="16693"/>
                  </a:cubicBezTo>
                  <a:close/>
                  <a:moveTo>
                    <a:pt x="9725" y="18773"/>
                  </a:moveTo>
                  <a:cubicBezTo>
                    <a:pt x="8898" y="19149"/>
                    <a:pt x="7871" y="19074"/>
                    <a:pt x="7344" y="18196"/>
                  </a:cubicBezTo>
                  <a:cubicBezTo>
                    <a:pt x="7319" y="18146"/>
                    <a:pt x="7294" y="18096"/>
                    <a:pt x="7269" y="18046"/>
                  </a:cubicBezTo>
                  <a:cubicBezTo>
                    <a:pt x="7670" y="18397"/>
                    <a:pt x="8196" y="18597"/>
                    <a:pt x="8723" y="18647"/>
                  </a:cubicBezTo>
                  <a:cubicBezTo>
                    <a:pt x="9324" y="18698"/>
                    <a:pt x="9951" y="18547"/>
                    <a:pt x="10527" y="18272"/>
                  </a:cubicBezTo>
                  <a:cubicBezTo>
                    <a:pt x="10252" y="18472"/>
                    <a:pt x="10001" y="18647"/>
                    <a:pt x="9725" y="18773"/>
                  </a:cubicBezTo>
                  <a:moveTo>
                    <a:pt x="7595" y="12382"/>
                  </a:moveTo>
                  <a:cubicBezTo>
                    <a:pt x="7645" y="12106"/>
                    <a:pt x="7720" y="11830"/>
                    <a:pt x="7795" y="11580"/>
                  </a:cubicBezTo>
                  <a:cubicBezTo>
                    <a:pt x="7921" y="11855"/>
                    <a:pt x="8071" y="12131"/>
                    <a:pt x="8272" y="12357"/>
                  </a:cubicBezTo>
                  <a:cubicBezTo>
                    <a:pt x="8948" y="13209"/>
                    <a:pt x="10051" y="13510"/>
                    <a:pt x="11054" y="13560"/>
                  </a:cubicBezTo>
                  <a:cubicBezTo>
                    <a:pt x="12056" y="13610"/>
                    <a:pt x="13084" y="13409"/>
                    <a:pt x="14011" y="12983"/>
                  </a:cubicBezTo>
                  <a:cubicBezTo>
                    <a:pt x="14086" y="12933"/>
                    <a:pt x="14161" y="12908"/>
                    <a:pt x="14237" y="12883"/>
                  </a:cubicBezTo>
                  <a:cubicBezTo>
                    <a:pt x="14211" y="12883"/>
                    <a:pt x="14211" y="12908"/>
                    <a:pt x="14186" y="12908"/>
                  </a:cubicBezTo>
                  <a:cubicBezTo>
                    <a:pt x="13485" y="13409"/>
                    <a:pt x="12733" y="13785"/>
                    <a:pt x="11906" y="14011"/>
                  </a:cubicBezTo>
                  <a:cubicBezTo>
                    <a:pt x="11079" y="14236"/>
                    <a:pt x="10176" y="14362"/>
                    <a:pt x="9324" y="14236"/>
                  </a:cubicBezTo>
                  <a:cubicBezTo>
                    <a:pt x="8873" y="14161"/>
                    <a:pt x="8447" y="14011"/>
                    <a:pt x="8071" y="13710"/>
                  </a:cubicBezTo>
                  <a:cubicBezTo>
                    <a:pt x="7795" y="13510"/>
                    <a:pt x="7645" y="13234"/>
                    <a:pt x="7470" y="12933"/>
                  </a:cubicBezTo>
                  <a:cubicBezTo>
                    <a:pt x="7495" y="12758"/>
                    <a:pt x="7545" y="12582"/>
                    <a:pt x="7595" y="12382"/>
                  </a:cubicBezTo>
                  <a:close/>
                  <a:moveTo>
                    <a:pt x="8447" y="9449"/>
                  </a:moveTo>
                  <a:cubicBezTo>
                    <a:pt x="8547" y="9725"/>
                    <a:pt x="8673" y="10001"/>
                    <a:pt x="8798" y="10226"/>
                  </a:cubicBezTo>
                  <a:cubicBezTo>
                    <a:pt x="9299" y="11003"/>
                    <a:pt x="10051" y="11530"/>
                    <a:pt x="10878" y="11755"/>
                  </a:cubicBezTo>
                  <a:cubicBezTo>
                    <a:pt x="11755" y="12006"/>
                    <a:pt x="12708" y="11931"/>
                    <a:pt x="13560" y="11655"/>
                  </a:cubicBezTo>
                  <a:cubicBezTo>
                    <a:pt x="13936" y="11530"/>
                    <a:pt x="14262" y="11379"/>
                    <a:pt x="14612" y="11179"/>
                  </a:cubicBezTo>
                  <a:cubicBezTo>
                    <a:pt x="14587" y="11204"/>
                    <a:pt x="14587" y="11204"/>
                    <a:pt x="14587" y="11229"/>
                  </a:cubicBezTo>
                  <a:lnTo>
                    <a:pt x="14587" y="11254"/>
                  </a:lnTo>
                  <a:cubicBezTo>
                    <a:pt x="14587" y="11354"/>
                    <a:pt x="14638" y="11429"/>
                    <a:pt x="14688" y="11505"/>
                  </a:cubicBezTo>
                  <a:cubicBezTo>
                    <a:pt x="14437" y="11680"/>
                    <a:pt x="14186" y="11830"/>
                    <a:pt x="13911" y="11981"/>
                  </a:cubicBezTo>
                  <a:cubicBezTo>
                    <a:pt x="13159" y="12357"/>
                    <a:pt x="12332" y="12582"/>
                    <a:pt x="11505" y="12607"/>
                  </a:cubicBezTo>
                  <a:cubicBezTo>
                    <a:pt x="10678" y="12632"/>
                    <a:pt x="9800" y="12507"/>
                    <a:pt x="9124" y="11956"/>
                  </a:cubicBezTo>
                  <a:cubicBezTo>
                    <a:pt x="8823" y="11705"/>
                    <a:pt x="8572" y="11379"/>
                    <a:pt x="8447" y="11003"/>
                  </a:cubicBezTo>
                  <a:cubicBezTo>
                    <a:pt x="8372" y="10828"/>
                    <a:pt x="8347" y="10627"/>
                    <a:pt x="8297" y="10452"/>
                  </a:cubicBezTo>
                  <a:cubicBezTo>
                    <a:pt x="8297" y="10302"/>
                    <a:pt x="8297" y="10126"/>
                    <a:pt x="8272" y="9976"/>
                  </a:cubicBezTo>
                  <a:cubicBezTo>
                    <a:pt x="8347" y="9800"/>
                    <a:pt x="8397" y="9625"/>
                    <a:pt x="8447" y="9449"/>
                  </a:cubicBezTo>
                  <a:close/>
                  <a:moveTo>
                    <a:pt x="9475" y="6943"/>
                  </a:moveTo>
                  <a:cubicBezTo>
                    <a:pt x="9500" y="6893"/>
                    <a:pt x="9525" y="6843"/>
                    <a:pt x="9575" y="6793"/>
                  </a:cubicBezTo>
                  <a:cubicBezTo>
                    <a:pt x="9575" y="7068"/>
                    <a:pt x="9625" y="7344"/>
                    <a:pt x="9700" y="7595"/>
                  </a:cubicBezTo>
                  <a:cubicBezTo>
                    <a:pt x="9951" y="8447"/>
                    <a:pt x="10502" y="9149"/>
                    <a:pt x="11204" y="9600"/>
                  </a:cubicBezTo>
                  <a:cubicBezTo>
                    <a:pt x="11906" y="10076"/>
                    <a:pt x="12758" y="10302"/>
                    <a:pt x="13585" y="10226"/>
                  </a:cubicBezTo>
                  <a:cubicBezTo>
                    <a:pt x="13936" y="10226"/>
                    <a:pt x="14262" y="10151"/>
                    <a:pt x="14612" y="10051"/>
                  </a:cubicBezTo>
                  <a:cubicBezTo>
                    <a:pt x="14587" y="10076"/>
                    <a:pt x="14587" y="10076"/>
                    <a:pt x="14587" y="10101"/>
                  </a:cubicBezTo>
                  <a:lnTo>
                    <a:pt x="14587" y="10126"/>
                  </a:lnTo>
                  <a:cubicBezTo>
                    <a:pt x="14587" y="10151"/>
                    <a:pt x="14612" y="10176"/>
                    <a:pt x="14612" y="10201"/>
                  </a:cubicBezTo>
                  <a:cubicBezTo>
                    <a:pt x="14287" y="10377"/>
                    <a:pt x="13961" y="10552"/>
                    <a:pt x="13610" y="10678"/>
                  </a:cubicBezTo>
                  <a:cubicBezTo>
                    <a:pt x="12883" y="10978"/>
                    <a:pt x="12106" y="11104"/>
                    <a:pt x="11329" y="10953"/>
                  </a:cubicBezTo>
                  <a:cubicBezTo>
                    <a:pt x="10627" y="10828"/>
                    <a:pt x="10001" y="10477"/>
                    <a:pt x="9525" y="9876"/>
                  </a:cubicBezTo>
                  <a:cubicBezTo>
                    <a:pt x="9299" y="9600"/>
                    <a:pt x="9149" y="9274"/>
                    <a:pt x="9049" y="8948"/>
                  </a:cubicBezTo>
                  <a:cubicBezTo>
                    <a:pt x="8973" y="8723"/>
                    <a:pt x="8948" y="8497"/>
                    <a:pt x="8923" y="8272"/>
                  </a:cubicBezTo>
                  <a:cubicBezTo>
                    <a:pt x="9099" y="7820"/>
                    <a:pt x="9274" y="7394"/>
                    <a:pt x="9475" y="6943"/>
                  </a:cubicBezTo>
                  <a:close/>
                  <a:moveTo>
                    <a:pt x="10176" y="5590"/>
                  </a:moveTo>
                  <a:cubicBezTo>
                    <a:pt x="10226" y="5515"/>
                    <a:pt x="10277" y="5414"/>
                    <a:pt x="10327" y="5339"/>
                  </a:cubicBezTo>
                  <a:cubicBezTo>
                    <a:pt x="10352" y="5640"/>
                    <a:pt x="10427" y="5966"/>
                    <a:pt x="10527" y="6241"/>
                  </a:cubicBezTo>
                  <a:cubicBezTo>
                    <a:pt x="10778" y="6918"/>
                    <a:pt x="11154" y="7469"/>
                    <a:pt x="11705" y="7921"/>
                  </a:cubicBezTo>
                  <a:cubicBezTo>
                    <a:pt x="12232" y="8347"/>
                    <a:pt x="12908" y="8597"/>
                    <a:pt x="13585" y="8647"/>
                  </a:cubicBezTo>
                  <a:cubicBezTo>
                    <a:pt x="13911" y="8673"/>
                    <a:pt x="14262" y="8647"/>
                    <a:pt x="14587" y="8547"/>
                  </a:cubicBezTo>
                  <a:cubicBezTo>
                    <a:pt x="14788" y="8497"/>
                    <a:pt x="15039" y="8422"/>
                    <a:pt x="15214" y="8272"/>
                  </a:cubicBezTo>
                  <a:cubicBezTo>
                    <a:pt x="15239" y="8372"/>
                    <a:pt x="15264" y="8472"/>
                    <a:pt x="15264" y="8572"/>
                  </a:cubicBezTo>
                  <a:lnTo>
                    <a:pt x="14988" y="8572"/>
                  </a:lnTo>
                  <a:cubicBezTo>
                    <a:pt x="14763" y="8572"/>
                    <a:pt x="14587" y="8748"/>
                    <a:pt x="14587" y="8973"/>
                  </a:cubicBezTo>
                  <a:lnTo>
                    <a:pt x="14587" y="8998"/>
                  </a:lnTo>
                  <a:cubicBezTo>
                    <a:pt x="14587" y="9048"/>
                    <a:pt x="14612" y="9099"/>
                    <a:pt x="14612" y="9149"/>
                  </a:cubicBezTo>
                  <a:cubicBezTo>
                    <a:pt x="14312" y="9249"/>
                    <a:pt x="14011" y="9324"/>
                    <a:pt x="13685" y="9374"/>
                  </a:cubicBezTo>
                  <a:cubicBezTo>
                    <a:pt x="13008" y="9424"/>
                    <a:pt x="12307" y="9299"/>
                    <a:pt x="11705" y="8948"/>
                  </a:cubicBezTo>
                  <a:cubicBezTo>
                    <a:pt x="11154" y="8622"/>
                    <a:pt x="10678" y="8121"/>
                    <a:pt x="10427" y="7469"/>
                  </a:cubicBezTo>
                  <a:cubicBezTo>
                    <a:pt x="10277" y="7144"/>
                    <a:pt x="10201" y="6818"/>
                    <a:pt x="10176" y="6467"/>
                  </a:cubicBezTo>
                  <a:cubicBezTo>
                    <a:pt x="10176" y="6266"/>
                    <a:pt x="10151" y="6091"/>
                    <a:pt x="10176" y="5891"/>
                  </a:cubicBezTo>
                  <a:cubicBezTo>
                    <a:pt x="10176" y="5790"/>
                    <a:pt x="10176" y="5690"/>
                    <a:pt x="10176" y="5590"/>
                  </a:cubicBezTo>
                  <a:close/>
                  <a:moveTo>
                    <a:pt x="10978" y="4186"/>
                  </a:moveTo>
                  <a:cubicBezTo>
                    <a:pt x="11154" y="3936"/>
                    <a:pt x="11329" y="3685"/>
                    <a:pt x="11480" y="3434"/>
                  </a:cubicBezTo>
                  <a:cubicBezTo>
                    <a:pt x="11530" y="4011"/>
                    <a:pt x="11755" y="4612"/>
                    <a:pt x="12106" y="5063"/>
                  </a:cubicBezTo>
                  <a:cubicBezTo>
                    <a:pt x="12457" y="5565"/>
                    <a:pt x="12958" y="5941"/>
                    <a:pt x="13460" y="6191"/>
                  </a:cubicBezTo>
                  <a:cubicBezTo>
                    <a:pt x="13810" y="6367"/>
                    <a:pt x="14211" y="6542"/>
                    <a:pt x="14612" y="6617"/>
                  </a:cubicBezTo>
                  <a:cubicBezTo>
                    <a:pt x="14612" y="6642"/>
                    <a:pt x="14587" y="6667"/>
                    <a:pt x="14587" y="6718"/>
                  </a:cubicBezTo>
                  <a:lnTo>
                    <a:pt x="14587" y="6743"/>
                  </a:lnTo>
                  <a:cubicBezTo>
                    <a:pt x="14587" y="6943"/>
                    <a:pt x="14763" y="7119"/>
                    <a:pt x="14988" y="7119"/>
                  </a:cubicBezTo>
                  <a:lnTo>
                    <a:pt x="15089" y="7119"/>
                  </a:lnTo>
                  <a:cubicBezTo>
                    <a:pt x="15114" y="7244"/>
                    <a:pt x="15114" y="7344"/>
                    <a:pt x="15139" y="7444"/>
                  </a:cubicBezTo>
                  <a:lnTo>
                    <a:pt x="14988" y="7444"/>
                  </a:lnTo>
                  <a:cubicBezTo>
                    <a:pt x="14813" y="7444"/>
                    <a:pt x="14663" y="7570"/>
                    <a:pt x="14612" y="7720"/>
                  </a:cubicBezTo>
                  <a:cubicBezTo>
                    <a:pt x="14562" y="7720"/>
                    <a:pt x="14512" y="7745"/>
                    <a:pt x="14462" y="7745"/>
                  </a:cubicBezTo>
                  <a:cubicBezTo>
                    <a:pt x="14186" y="7770"/>
                    <a:pt x="13911" y="7795"/>
                    <a:pt x="13635" y="7770"/>
                  </a:cubicBezTo>
                  <a:cubicBezTo>
                    <a:pt x="13109" y="7720"/>
                    <a:pt x="12607" y="7545"/>
                    <a:pt x="12156" y="7194"/>
                  </a:cubicBezTo>
                  <a:cubicBezTo>
                    <a:pt x="11755" y="6868"/>
                    <a:pt x="11430" y="6417"/>
                    <a:pt x="11229" y="5916"/>
                  </a:cubicBezTo>
                  <a:cubicBezTo>
                    <a:pt x="11129" y="5665"/>
                    <a:pt x="11054" y="5414"/>
                    <a:pt x="11003" y="5164"/>
                  </a:cubicBezTo>
                  <a:cubicBezTo>
                    <a:pt x="10953" y="4913"/>
                    <a:pt x="10928" y="4637"/>
                    <a:pt x="10878" y="4387"/>
                  </a:cubicBezTo>
                  <a:cubicBezTo>
                    <a:pt x="10903" y="4312"/>
                    <a:pt x="10953" y="4261"/>
                    <a:pt x="10978" y="4186"/>
                  </a:cubicBezTo>
                  <a:close/>
                  <a:moveTo>
                    <a:pt x="15013" y="4036"/>
                  </a:moveTo>
                  <a:cubicBezTo>
                    <a:pt x="15064" y="4036"/>
                    <a:pt x="15139" y="4036"/>
                    <a:pt x="15189" y="4036"/>
                  </a:cubicBezTo>
                  <a:cubicBezTo>
                    <a:pt x="15189" y="4036"/>
                    <a:pt x="15214" y="4061"/>
                    <a:pt x="15214" y="4061"/>
                  </a:cubicBezTo>
                  <a:lnTo>
                    <a:pt x="14988" y="4061"/>
                  </a:lnTo>
                  <a:cubicBezTo>
                    <a:pt x="14763" y="4061"/>
                    <a:pt x="14587" y="4236"/>
                    <a:pt x="14587" y="4462"/>
                  </a:cubicBezTo>
                  <a:lnTo>
                    <a:pt x="14587" y="4487"/>
                  </a:lnTo>
                  <a:cubicBezTo>
                    <a:pt x="14587" y="4688"/>
                    <a:pt x="14763" y="4863"/>
                    <a:pt x="14988" y="4863"/>
                  </a:cubicBezTo>
                  <a:lnTo>
                    <a:pt x="15264" y="4863"/>
                  </a:lnTo>
                  <a:cubicBezTo>
                    <a:pt x="15239" y="4963"/>
                    <a:pt x="15214" y="5089"/>
                    <a:pt x="15189" y="5189"/>
                  </a:cubicBezTo>
                  <a:lnTo>
                    <a:pt x="14988" y="5189"/>
                  </a:lnTo>
                  <a:cubicBezTo>
                    <a:pt x="14763" y="5189"/>
                    <a:pt x="14587" y="5364"/>
                    <a:pt x="14587" y="5590"/>
                  </a:cubicBezTo>
                  <a:lnTo>
                    <a:pt x="14587" y="5615"/>
                  </a:lnTo>
                  <a:cubicBezTo>
                    <a:pt x="14587" y="5715"/>
                    <a:pt x="14638" y="5815"/>
                    <a:pt x="14713" y="5891"/>
                  </a:cubicBezTo>
                  <a:cubicBezTo>
                    <a:pt x="14437" y="5815"/>
                    <a:pt x="14136" y="5715"/>
                    <a:pt x="13861" y="5590"/>
                  </a:cubicBezTo>
                  <a:cubicBezTo>
                    <a:pt x="13409" y="5389"/>
                    <a:pt x="12983" y="5089"/>
                    <a:pt x="12658" y="4688"/>
                  </a:cubicBezTo>
                  <a:cubicBezTo>
                    <a:pt x="12357" y="4312"/>
                    <a:pt x="12156" y="3886"/>
                    <a:pt x="12056" y="3384"/>
                  </a:cubicBezTo>
                  <a:cubicBezTo>
                    <a:pt x="12031" y="3159"/>
                    <a:pt x="12006" y="2908"/>
                    <a:pt x="12031" y="2657"/>
                  </a:cubicBezTo>
                  <a:cubicBezTo>
                    <a:pt x="12031" y="2657"/>
                    <a:pt x="12031" y="2632"/>
                    <a:pt x="12031" y="2632"/>
                  </a:cubicBezTo>
                  <a:cubicBezTo>
                    <a:pt x="12206" y="2407"/>
                    <a:pt x="12357" y="2181"/>
                    <a:pt x="12507" y="1931"/>
                  </a:cubicBezTo>
                  <a:cubicBezTo>
                    <a:pt x="12607" y="2407"/>
                    <a:pt x="12908" y="2883"/>
                    <a:pt x="13184" y="3209"/>
                  </a:cubicBezTo>
                  <a:cubicBezTo>
                    <a:pt x="13685" y="3710"/>
                    <a:pt x="14337" y="4011"/>
                    <a:pt x="15013" y="4036"/>
                  </a:cubicBezTo>
                  <a:close/>
                  <a:moveTo>
                    <a:pt x="18447" y="3209"/>
                  </a:moveTo>
                  <a:cubicBezTo>
                    <a:pt x="18723" y="2883"/>
                    <a:pt x="19024" y="2407"/>
                    <a:pt x="19124" y="1931"/>
                  </a:cubicBezTo>
                  <a:cubicBezTo>
                    <a:pt x="19274" y="2181"/>
                    <a:pt x="19425" y="2407"/>
                    <a:pt x="19600" y="2632"/>
                  </a:cubicBezTo>
                  <a:cubicBezTo>
                    <a:pt x="19600" y="2632"/>
                    <a:pt x="19600" y="2657"/>
                    <a:pt x="19600" y="2657"/>
                  </a:cubicBezTo>
                  <a:cubicBezTo>
                    <a:pt x="19625" y="2908"/>
                    <a:pt x="19600" y="3159"/>
                    <a:pt x="19575" y="3384"/>
                  </a:cubicBezTo>
                  <a:cubicBezTo>
                    <a:pt x="19475" y="3886"/>
                    <a:pt x="19274" y="4312"/>
                    <a:pt x="18973" y="4688"/>
                  </a:cubicBezTo>
                  <a:cubicBezTo>
                    <a:pt x="18648" y="5089"/>
                    <a:pt x="18222" y="5389"/>
                    <a:pt x="17770" y="5590"/>
                  </a:cubicBezTo>
                  <a:cubicBezTo>
                    <a:pt x="17369" y="5790"/>
                    <a:pt x="16968" y="5865"/>
                    <a:pt x="16567" y="5991"/>
                  </a:cubicBezTo>
                  <a:cubicBezTo>
                    <a:pt x="16542" y="5991"/>
                    <a:pt x="16542" y="5966"/>
                    <a:pt x="16542" y="5941"/>
                  </a:cubicBezTo>
                  <a:cubicBezTo>
                    <a:pt x="16668" y="5891"/>
                    <a:pt x="16768" y="5765"/>
                    <a:pt x="16768" y="5615"/>
                  </a:cubicBezTo>
                  <a:lnTo>
                    <a:pt x="16768" y="5590"/>
                  </a:lnTo>
                  <a:cubicBezTo>
                    <a:pt x="16768" y="5389"/>
                    <a:pt x="16618" y="5239"/>
                    <a:pt x="16442" y="5214"/>
                  </a:cubicBezTo>
                  <a:cubicBezTo>
                    <a:pt x="16417" y="5089"/>
                    <a:pt x="16392" y="4988"/>
                    <a:pt x="16367" y="4863"/>
                  </a:cubicBezTo>
                  <a:lnTo>
                    <a:pt x="16367" y="4863"/>
                  </a:lnTo>
                  <a:cubicBezTo>
                    <a:pt x="16592" y="4863"/>
                    <a:pt x="16768" y="4688"/>
                    <a:pt x="16768" y="4487"/>
                  </a:cubicBezTo>
                  <a:lnTo>
                    <a:pt x="16768" y="4462"/>
                  </a:lnTo>
                  <a:cubicBezTo>
                    <a:pt x="16768" y="4261"/>
                    <a:pt x="16618" y="4086"/>
                    <a:pt x="16417" y="4061"/>
                  </a:cubicBezTo>
                  <a:cubicBezTo>
                    <a:pt x="16417" y="4061"/>
                    <a:pt x="16442" y="4036"/>
                    <a:pt x="16442" y="4036"/>
                  </a:cubicBezTo>
                  <a:cubicBezTo>
                    <a:pt x="16492" y="4036"/>
                    <a:pt x="16567" y="4036"/>
                    <a:pt x="16618" y="4036"/>
                  </a:cubicBezTo>
                  <a:cubicBezTo>
                    <a:pt x="17294" y="4011"/>
                    <a:pt x="17946" y="3710"/>
                    <a:pt x="18447" y="3209"/>
                  </a:cubicBezTo>
                  <a:close/>
                  <a:moveTo>
                    <a:pt x="20151" y="3434"/>
                  </a:moveTo>
                  <a:cubicBezTo>
                    <a:pt x="20302" y="3685"/>
                    <a:pt x="20477" y="3936"/>
                    <a:pt x="20653" y="4186"/>
                  </a:cubicBezTo>
                  <a:cubicBezTo>
                    <a:pt x="20678" y="4261"/>
                    <a:pt x="20728" y="4312"/>
                    <a:pt x="20753" y="4387"/>
                  </a:cubicBezTo>
                  <a:cubicBezTo>
                    <a:pt x="20703" y="4637"/>
                    <a:pt x="20678" y="4913"/>
                    <a:pt x="20628" y="5164"/>
                  </a:cubicBezTo>
                  <a:cubicBezTo>
                    <a:pt x="20577" y="5414"/>
                    <a:pt x="20502" y="5665"/>
                    <a:pt x="20402" y="5916"/>
                  </a:cubicBezTo>
                  <a:cubicBezTo>
                    <a:pt x="20201" y="6417"/>
                    <a:pt x="19876" y="6868"/>
                    <a:pt x="19475" y="7194"/>
                  </a:cubicBezTo>
                  <a:cubicBezTo>
                    <a:pt x="19024" y="7545"/>
                    <a:pt x="18522" y="7720"/>
                    <a:pt x="17996" y="7770"/>
                  </a:cubicBezTo>
                  <a:cubicBezTo>
                    <a:pt x="17720" y="7795"/>
                    <a:pt x="17445" y="7770"/>
                    <a:pt x="17169" y="7745"/>
                  </a:cubicBezTo>
                  <a:cubicBezTo>
                    <a:pt x="17019" y="7720"/>
                    <a:pt x="16868" y="7670"/>
                    <a:pt x="16718" y="7645"/>
                  </a:cubicBezTo>
                  <a:cubicBezTo>
                    <a:pt x="16668" y="7570"/>
                    <a:pt x="16592" y="7495"/>
                    <a:pt x="16492" y="7469"/>
                  </a:cubicBezTo>
                  <a:cubicBezTo>
                    <a:pt x="16517" y="7344"/>
                    <a:pt x="16517" y="7219"/>
                    <a:pt x="16542" y="7094"/>
                  </a:cubicBezTo>
                  <a:cubicBezTo>
                    <a:pt x="16668" y="7018"/>
                    <a:pt x="16768" y="6893"/>
                    <a:pt x="16768" y="6743"/>
                  </a:cubicBezTo>
                  <a:lnTo>
                    <a:pt x="16768" y="6718"/>
                  </a:lnTo>
                  <a:cubicBezTo>
                    <a:pt x="16768" y="6693"/>
                    <a:pt x="16768" y="6693"/>
                    <a:pt x="16743" y="6667"/>
                  </a:cubicBezTo>
                  <a:cubicBezTo>
                    <a:pt x="17244" y="6617"/>
                    <a:pt x="17720" y="6417"/>
                    <a:pt x="18171" y="6191"/>
                  </a:cubicBezTo>
                  <a:cubicBezTo>
                    <a:pt x="18673" y="5941"/>
                    <a:pt x="19174" y="5565"/>
                    <a:pt x="19525" y="5063"/>
                  </a:cubicBezTo>
                  <a:cubicBezTo>
                    <a:pt x="19876" y="4612"/>
                    <a:pt x="20101" y="4011"/>
                    <a:pt x="20151" y="3434"/>
                  </a:cubicBezTo>
                  <a:close/>
                  <a:moveTo>
                    <a:pt x="15841" y="7119"/>
                  </a:moveTo>
                  <a:cubicBezTo>
                    <a:pt x="15841" y="7244"/>
                    <a:pt x="15841" y="7344"/>
                    <a:pt x="15841" y="7444"/>
                  </a:cubicBezTo>
                  <a:lnTo>
                    <a:pt x="15790" y="7444"/>
                  </a:lnTo>
                  <a:cubicBezTo>
                    <a:pt x="15790" y="7344"/>
                    <a:pt x="15790" y="7244"/>
                    <a:pt x="15790" y="7119"/>
                  </a:cubicBezTo>
                  <a:close/>
                  <a:moveTo>
                    <a:pt x="15790" y="5991"/>
                  </a:moveTo>
                  <a:lnTo>
                    <a:pt x="15841" y="5991"/>
                  </a:lnTo>
                  <a:cubicBezTo>
                    <a:pt x="15841" y="6116"/>
                    <a:pt x="15866" y="6216"/>
                    <a:pt x="15866" y="6317"/>
                  </a:cubicBezTo>
                  <a:lnTo>
                    <a:pt x="15765" y="6317"/>
                  </a:lnTo>
                  <a:cubicBezTo>
                    <a:pt x="15765" y="6216"/>
                    <a:pt x="15790" y="6116"/>
                    <a:pt x="15790" y="5991"/>
                  </a:cubicBezTo>
                  <a:close/>
                  <a:moveTo>
                    <a:pt x="21104" y="6241"/>
                  </a:moveTo>
                  <a:cubicBezTo>
                    <a:pt x="21204" y="5966"/>
                    <a:pt x="21279" y="5640"/>
                    <a:pt x="21304" y="5339"/>
                  </a:cubicBezTo>
                  <a:cubicBezTo>
                    <a:pt x="21354" y="5414"/>
                    <a:pt x="21404" y="5515"/>
                    <a:pt x="21455" y="5590"/>
                  </a:cubicBezTo>
                  <a:cubicBezTo>
                    <a:pt x="21455" y="5690"/>
                    <a:pt x="21455" y="5790"/>
                    <a:pt x="21455" y="5891"/>
                  </a:cubicBezTo>
                  <a:cubicBezTo>
                    <a:pt x="21480" y="6091"/>
                    <a:pt x="21455" y="6266"/>
                    <a:pt x="21455" y="6467"/>
                  </a:cubicBezTo>
                  <a:cubicBezTo>
                    <a:pt x="21430" y="6818"/>
                    <a:pt x="21354" y="7144"/>
                    <a:pt x="21204" y="7469"/>
                  </a:cubicBezTo>
                  <a:cubicBezTo>
                    <a:pt x="20953" y="8121"/>
                    <a:pt x="20477" y="8622"/>
                    <a:pt x="19926" y="8948"/>
                  </a:cubicBezTo>
                  <a:cubicBezTo>
                    <a:pt x="19324" y="9299"/>
                    <a:pt x="18623" y="9424"/>
                    <a:pt x="17946" y="9374"/>
                  </a:cubicBezTo>
                  <a:cubicBezTo>
                    <a:pt x="17595" y="9324"/>
                    <a:pt x="17244" y="9249"/>
                    <a:pt x="16918" y="9124"/>
                  </a:cubicBezTo>
                  <a:cubicBezTo>
                    <a:pt x="16868" y="9099"/>
                    <a:pt x="16818" y="9074"/>
                    <a:pt x="16743" y="9048"/>
                  </a:cubicBezTo>
                  <a:cubicBezTo>
                    <a:pt x="16768" y="9023"/>
                    <a:pt x="16768" y="9023"/>
                    <a:pt x="16768" y="8998"/>
                  </a:cubicBezTo>
                  <a:lnTo>
                    <a:pt x="16768" y="8973"/>
                  </a:lnTo>
                  <a:cubicBezTo>
                    <a:pt x="16768" y="8748"/>
                    <a:pt x="16592" y="8572"/>
                    <a:pt x="16367" y="8572"/>
                  </a:cubicBezTo>
                  <a:lnTo>
                    <a:pt x="16367" y="8572"/>
                  </a:lnTo>
                  <a:cubicBezTo>
                    <a:pt x="16367" y="8472"/>
                    <a:pt x="16392" y="8372"/>
                    <a:pt x="16417" y="8272"/>
                  </a:cubicBezTo>
                  <a:cubicBezTo>
                    <a:pt x="16592" y="8422"/>
                    <a:pt x="16843" y="8497"/>
                    <a:pt x="17044" y="8547"/>
                  </a:cubicBezTo>
                  <a:cubicBezTo>
                    <a:pt x="17369" y="8647"/>
                    <a:pt x="17720" y="8673"/>
                    <a:pt x="18046" y="8647"/>
                  </a:cubicBezTo>
                  <a:cubicBezTo>
                    <a:pt x="18723" y="8597"/>
                    <a:pt x="19399" y="8347"/>
                    <a:pt x="19926" y="7921"/>
                  </a:cubicBezTo>
                  <a:cubicBezTo>
                    <a:pt x="20477" y="7469"/>
                    <a:pt x="20853" y="6918"/>
                    <a:pt x="21104" y="6241"/>
                  </a:cubicBezTo>
                  <a:close/>
                  <a:moveTo>
                    <a:pt x="22081" y="6793"/>
                  </a:moveTo>
                  <a:cubicBezTo>
                    <a:pt x="22106" y="6843"/>
                    <a:pt x="22131" y="6893"/>
                    <a:pt x="22156" y="6943"/>
                  </a:cubicBezTo>
                  <a:cubicBezTo>
                    <a:pt x="22357" y="7394"/>
                    <a:pt x="22532" y="7820"/>
                    <a:pt x="22708" y="8272"/>
                  </a:cubicBezTo>
                  <a:cubicBezTo>
                    <a:pt x="22683" y="8497"/>
                    <a:pt x="22658" y="8723"/>
                    <a:pt x="22582" y="8948"/>
                  </a:cubicBezTo>
                  <a:cubicBezTo>
                    <a:pt x="22482" y="9274"/>
                    <a:pt x="22332" y="9600"/>
                    <a:pt x="22106" y="9876"/>
                  </a:cubicBezTo>
                  <a:cubicBezTo>
                    <a:pt x="21630" y="10477"/>
                    <a:pt x="21003" y="10828"/>
                    <a:pt x="20302" y="10953"/>
                  </a:cubicBezTo>
                  <a:cubicBezTo>
                    <a:pt x="19525" y="11104"/>
                    <a:pt x="18748" y="10978"/>
                    <a:pt x="18021" y="10678"/>
                  </a:cubicBezTo>
                  <a:cubicBezTo>
                    <a:pt x="17645" y="10552"/>
                    <a:pt x="17294" y="10377"/>
                    <a:pt x="16943" y="10151"/>
                  </a:cubicBezTo>
                  <a:cubicBezTo>
                    <a:pt x="16893" y="10126"/>
                    <a:pt x="16818" y="10076"/>
                    <a:pt x="16743" y="10026"/>
                  </a:cubicBezTo>
                  <a:cubicBezTo>
                    <a:pt x="16743" y="10001"/>
                    <a:pt x="16743" y="9976"/>
                    <a:pt x="16743" y="9951"/>
                  </a:cubicBezTo>
                  <a:cubicBezTo>
                    <a:pt x="16743" y="9951"/>
                    <a:pt x="16743" y="9976"/>
                    <a:pt x="16743" y="9976"/>
                  </a:cubicBezTo>
                  <a:cubicBezTo>
                    <a:pt x="17169" y="10126"/>
                    <a:pt x="17620" y="10201"/>
                    <a:pt x="18046" y="10226"/>
                  </a:cubicBezTo>
                  <a:cubicBezTo>
                    <a:pt x="18873" y="10302"/>
                    <a:pt x="19725" y="10076"/>
                    <a:pt x="20427" y="9600"/>
                  </a:cubicBezTo>
                  <a:cubicBezTo>
                    <a:pt x="21129" y="9149"/>
                    <a:pt x="21680" y="8447"/>
                    <a:pt x="21931" y="7595"/>
                  </a:cubicBezTo>
                  <a:cubicBezTo>
                    <a:pt x="22006" y="7344"/>
                    <a:pt x="22056" y="7068"/>
                    <a:pt x="22081" y="6793"/>
                  </a:cubicBezTo>
                  <a:close/>
                  <a:moveTo>
                    <a:pt x="15740" y="12808"/>
                  </a:moveTo>
                  <a:cubicBezTo>
                    <a:pt x="15740" y="12808"/>
                    <a:pt x="15765" y="12783"/>
                    <a:pt x="15765" y="12758"/>
                  </a:cubicBezTo>
                  <a:lnTo>
                    <a:pt x="15866" y="12758"/>
                  </a:lnTo>
                  <a:cubicBezTo>
                    <a:pt x="15866" y="12783"/>
                    <a:pt x="15891" y="12808"/>
                    <a:pt x="15891" y="12808"/>
                  </a:cubicBezTo>
                  <a:cubicBezTo>
                    <a:pt x="15916" y="12908"/>
                    <a:pt x="15966" y="13008"/>
                    <a:pt x="15991" y="13084"/>
                  </a:cubicBezTo>
                  <a:lnTo>
                    <a:pt x="15640" y="13084"/>
                  </a:lnTo>
                  <a:cubicBezTo>
                    <a:pt x="15665" y="13008"/>
                    <a:pt x="15715" y="12908"/>
                    <a:pt x="15740" y="12808"/>
                  </a:cubicBezTo>
                  <a:close/>
                  <a:moveTo>
                    <a:pt x="16367" y="10828"/>
                  </a:moveTo>
                  <a:lnTo>
                    <a:pt x="16342" y="10828"/>
                  </a:lnTo>
                  <a:cubicBezTo>
                    <a:pt x="16317" y="10778"/>
                    <a:pt x="16292" y="10728"/>
                    <a:pt x="16267" y="10678"/>
                  </a:cubicBezTo>
                  <a:cubicBezTo>
                    <a:pt x="16342" y="10753"/>
                    <a:pt x="16417" y="10803"/>
                    <a:pt x="16492" y="10853"/>
                  </a:cubicBezTo>
                  <a:cubicBezTo>
                    <a:pt x="16467" y="10853"/>
                    <a:pt x="16417" y="10828"/>
                    <a:pt x="16367" y="10828"/>
                  </a:cubicBezTo>
                  <a:close/>
                  <a:moveTo>
                    <a:pt x="15364" y="10678"/>
                  </a:moveTo>
                  <a:cubicBezTo>
                    <a:pt x="15339" y="10728"/>
                    <a:pt x="15314" y="10778"/>
                    <a:pt x="15289" y="10828"/>
                  </a:cubicBezTo>
                  <a:lnTo>
                    <a:pt x="15164" y="10828"/>
                  </a:lnTo>
                  <a:cubicBezTo>
                    <a:pt x="15239" y="10778"/>
                    <a:pt x="15289" y="10728"/>
                    <a:pt x="15364" y="10678"/>
                  </a:cubicBezTo>
                  <a:close/>
                  <a:moveTo>
                    <a:pt x="16166" y="10602"/>
                  </a:moveTo>
                  <a:lnTo>
                    <a:pt x="16166" y="10602"/>
                  </a:lnTo>
                  <a:cubicBezTo>
                    <a:pt x="16166" y="10602"/>
                    <a:pt x="16191" y="10627"/>
                    <a:pt x="16191" y="10627"/>
                  </a:cubicBezTo>
                  <a:cubicBezTo>
                    <a:pt x="16191" y="10627"/>
                    <a:pt x="16166" y="10627"/>
                    <a:pt x="16166" y="10602"/>
                  </a:cubicBezTo>
                  <a:close/>
                  <a:moveTo>
                    <a:pt x="15440" y="10627"/>
                  </a:moveTo>
                  <a:cubicBezTo>
                    <a:pt x="15440" y="10627"/>
                    <a:pt x="15465" y="10602"/>
                    <a:pt x="15465" y="10602"/>
                  </a:cubicBezTo>
                  <a:cubicBezTo>
                    <a:pt x="15465" y="10602"/>
                    <a:pt x="15465" y="10602"/>
                    <a:pt x="15465" y="10602"/>
                  </a:cubicBezTo>
                  <a:cubicBezTo>
                    <a:pt x="15465" y="10627"/>
                    <a:pt x="15440" y="10627"/>
                    <a:pt x="15440" y="10627"/>
                  </a:cubicBezTo>
                  <a:close/>
                  <a:moveTo>
                    <a:pt x="23184" y="9449"/>
                  </a:moveTo>
                  <a:cubicBezTo>
                    <a:pt x="23234" y="9625"/>
                    <a:pt x="23284" y="9800"/>
                    <a:pt x="23359" y="9976"/>
                  </a:cubicBezTo>
                  <a:cubicBezTo>
                    <a:pt x="23334" y="10126"/>
                    <a:pt x="23334" y="10302"/>
                    <a:pt x="23334" y="10452"/>
                  </a:cubicBezTo>
                  <a:cubicBezTo>
                    <a:pt x="23284" y="10627"/>
                    <a:pt x="23259" y="10828"/>
                    <a:pt x="23184" y="11003"/>
                  </a:cubicBezTo>
                  <a:cubicBezTo>
                    <a:pt x="23059" y="11379"/>
                    <a:pt x="22808" y="11705"/>
                    <a:pt x="22507" y="11956"/>
                  </a:cubicBezTo>
                  <a:cubicBezTo>
                    <a:pt x="21831" y="12507"/>
                    <a:pt x="20953" y="12632"/>
                    <a:pt x="20126" y="12607"/>
                  </a:cubicBezTo>
                  <a:cubicBezTo>
                    <a:pt x="19299" y="12582"/>
                    <a:pt x="18472" y="12357"/>
                    <a:pt x="17720" y="11981"/>
                  </a:cubicBezTo>
                  <a:cubicBezTo>
                    <a:pt x="17394" y="11805"/>
                    <a:pt x="17069" y="11580"/>
                    <a:pt x="16743" y="11354"/>
                  </a:cubicBezTo>
                  <a:cubicBezTo>
                    <a:pt x="16743" y="11329"/>
                    <a:pt x="16768" y="11279"/>
                    <a:pt x="16768" y="11254"/>
                  </a:cubicBezTo>
                  <a:lnTo>
                    <a:pt x="16768" y="11229"/>
                  </a:lnTo>
                  <a:cubicBezTo>
                    <a:pt x="16768" y="11129"/>
                    <a:pt x="16718" y="11028"/>
                    <a:pt x="16668" y="10953"/>
                  </a:cubicBezTo>
                  <a:cubicBezTo>
                    <a:pt x="16693" y="10978"/>
                    <a:pt x="16743" y="11028"/>
                    <a:pt x="16793" y="11053"/>
                  </a:cubicBezTo>
                  <a:cubicBezTo>
                    <a:pt x="17194" y="11279"/>
                    <a:pt x="17620" y="11505"/>
                    <a:pt x="18071" y="11655"/>
                  </a:cubicBezTo>
                  <a:cubicBezTo>
                    <a:pt x="18923" y="11931"/>
                    <a:pt x="19876" y="12006"/>
                    <a:pt x="20753" y="11755"/>
                  </a:cubicBezTo>
                  <a:cubicBezTo>
                    <a:pt x="21580" y="11530"/>
                    <a:pt x="22332" y="11003"/>
                    <a:pt x="22833" y="10226"/>
                  </a:cubicBezTo>
                  <a:cubicBezTo>
                    <a:pt x="22958" y="10001"/>
                    <a:pt x="23084" y="9725"/>
                    <a:pt x="23184" y="9449"/>
                  </a:cubicBezTo>
                  <a:close/>
                  <a:moveTo>
                    <a:pt x="23836" y="11580"/>
                  </a:moveTo>
                  <a:cubicBezTo>
                    <a:pt x="23911" y="11830"/>
                    <a:pt x="23986" y="12106"/>
                    <a:pt x="24036" y="12382"/>
                  </a:cubicBezTo>
                  <a:cubicBezTo>
                    <a:pt x="24086" y="12582"/>
                    <a:pt x="24136" y="12758"/>
                    <a:pt x="24161" y="12933"/>
                  </a:cubicBezTo>
                  <a:cubicBezTo>
                    <a:pt x="23986" y="13234"/>
                    <a:pt x="23836" y="13510"/>
                    <a:pt x="23560" y="13710"/>
                  </a:cubicBezTo>
                  <a:cubicBezTo>
                    <a:pt x="23184" y="14011"/>
                    <a:pt x="22758" y="14161"/>
                    <a:pt x="22307" y="14236"/>
                  </a:cubicBezTo>
                  <a:cubicBezTo>
                    <a:pt x="21455" y="14362"/>
                    <a:pt x="20552" y="14236"/>
                    <a:pt x="19725" y="14011"/>
                  </a:cubicBezTo>
                  <a:cubicBezTo>
                    <a:pt x="18898" y="13785"/>
                    <a:pt x="18146" y="13409"/>
                    <a:pt x="17445" y="12908"/>
                  </a:cubicBezTo>
                  <a:cubicBezTo>
                    <a:pt x="17420" y="12908"/>
                    <a:pt x="17420" y="12883"/>
                    <a:pt x="17394" y="12883"/>
                  </a:cubicBezTo>
                  <a:cubicBezTo>
                    <a:pt x="17470" y="12908"/>
                    <a:pt x="17545" y="12933"/>
                    <a:pt x="17620" y="12983"/>
                  </a:cubicBezTo>
                  <a:cubicBezTo>
                    <a:pt x="18547" y="13409"/>
                    <a:pt x="19575" y="13610"/>
                    <a:pt x="20577" y="13560"/>
                  </a:cubicBezTo>
                  <a:cubicBezTo>
                    <a:pt x="21580" y="13510"/>
                    <a:pt x="22683" y="13209"/>
                    <a:pt x="23359" y="12357"/>
                  </a:cubicBezTo>
                  <a:cubicBezTo>
                    <a:pt x="23560" y="12131"/>
                    <a:pt x="23710" y="11855"/>
                    <a:pt x="23836" y="11580"/>
                  </a:cubicBezTo>
                  <a:moveTo>
                    <a:pt x="2231" y="22607"/>
                  </a:moveTo>
                  <a:cubicBezTo>
                    <a:pt x="2257" y="22783"/>
                    <a:pt x="2282" y="22983"/>
                    <a:pt x="2282" y="23184"/>
                  </a:cubicBezTo>
                  <a:cubicBezTo>
                    <a:pt x="2257" y="23610"/>
                    <a:pt x="2181" y="24011"/>
                    <a:pt x="2106" y="24487"/>
                  </a:cubicBezTo>
                  <a:cubicBezTo>
                    <a:pt x="1956" y="25314"/>
                    <a:pt x="1780" y="26216"/>
                    <a:pt x="1605" y="27219"/>
                  </a:cubicBezTo>
                  <a:cubicBezTo>
                    <a:pt x="1455" y="28121"/>
                    <a:pt x="1404" y="28973"/>
                    <a:pt x="1304" y="29851"/>
                  </a:cubicBezTo>
                  <a:cubicBezTo>
                    <a:pt x="1179" y="30728"/>
                    <a:pt x="1104" y="31655"/>
                    <a:pt x="903" y="32582"/>
                  </a:cubicBezTo>
                  <a:cubicBezTo>
                    <a:pt x="878" y="32633"/>
                    <a:pt x="878" y="32708"/>
                    <a:pt x="853" y="32758"/>
                  </a:cubicBezTo>
                  <a:cubicBezTo>
                    <a:pt x="753" y="32808"/>
                    <a:pt x="653" y="32883"/>
                    <a:pt x="527" y="32908"/>
                  </a:cubicBezTo>
                  <a:cubicBezTo>
                    <a:pt x="477" y="32933"/>
                    <a:pt x="452" y="32933"/>
                    <a:pt x="402" y="32958"/>
                  </a:cubicBezTo>
                  <a:cubicBezTo>
                    <a:pt x="502" y="30778"/>
                    <a:pt x="903" y="28673"/>
                    <a:pt x="1329" y="26542"/>
                  </a:cubicBezTo>
                  <a:cubicBezTo>
                    <a:pt x="1530" y="25440"/>
                    <a:pt x="1755" y="24337"/>
                    <a:pt x="1931" y="23209"/>
                  </a:cubicBezTo>
                  <a:cubicBezTo>
                    <a:pt x="2006" y="22658"/>
                    <a:pt x="2081" y="22106"/>
                    <a:pt x="2156" y="21555"/>
                  </a:cubicBezTo>
                  <a:cubicBezTo>
                    <a:pt x="2181" y="21254"/>
                    <a:pt x="2206" y="20953"/>
                    <a:pt x="2282" y="20653"/>
                  </a:cubicBezTo>
                  <a:cubicBezTo>
                    <a:pt x="2307" y="20552"/>
                    <a:pt x="2332" y="20427"/>
                    <a:pt x="2357" y="20327"/>
                  </a:cubicBezTo>
                  <a:cubicBezTo>
                    <a:pt x="2382" y="20352"/>
                    <a:pt x="2382" y="20352"/>
                    <a:pt x="2382" y="20352"/>
                  </a:cubicBezTo>
                  <a:cubicBezTo>
                    <a:pt x="2557" y="20878"/>
                    <a:pt x="2181" y="21455"/>
                    <a:pt x="2156" y="22081"/>
                  </a:cubicBezTo>
                  <a:cubicBezTo>
                    <a:pt x="2156" y="22231"/>
                    <a:pt x="2206" y="22432"/>
                    <a:pt x="2231" y="22607"/>
                  </a:cubicBezTo>
                  <a:close/>
                  <a:moveTo>
                    <a:pt x="24688" y="12156"/>
                  </a:moveTo>
                  <a:cubicBezTo>
                    <a:pt x="24237" y="10076"/>
                    <a:pt x="23510" y="8096"/>
                    <a:pt x="22582" y="6241"/>
                  </a:cubicBezTo>
                  <a:cubicBezTo>
                    <a:pt x="22106" y="5314"/>
                    <a:pt x="21605" y="4412"/>
                    <a:pt x="21029" y="3560"/>
                  </a:cubicBezTo>
                  <a:cubicBezTo>
                    <a:pt x="20602" y="2933"/>
                    <a:pt x="20151" y="2256"/>
                    <a:pt x="19625" y="1705"/>
                  </a:cubicBezTo>
                  <a:cubicBezTo>
                    <a:pt x="20302" y="1655"/>
                    <a:pt x="20978" y="1555"/>
                    <a:pt x="21630" y="1505"/>
                  </a:cubicBezTo>
                  <a:cubicBezTo>
                    <a:pt x="22457" y="1429"/>
                    <a:pt x="23309" y="1279"/>
                    <a:pt x="24111" y="1379"/>
                  </a:cubicBezTo>
                  <a:cubicBezTo>
                    <a:pt x="24713" y="1454"/>
                    <a:pt x="24838" y="1479"/>
                    <a:pt x="25389" y="1204"/>
                  </a:cubicBezTo>
                  <a:cubicBezTo>
                    <a:pt x="25765" y="1003"/>
                    <a:pt x="25615" y="377"/>
                    <a:pt x="25264" y="276"/>
                  </a:cubicBezTo>
                  <a:cubicBezTo>
                    <a:pt x="24487" y="1"/>
                    <a:pt x="24337" y="302"/>
                    <a:pt x="23510" y="452"/>
                  </a:cubicBezTo>
                  <a:cubicBezTo>
                    <a:pt x="22808" y="552"/>
                    <a:pt x="22081" y="552"/>
                    <a:pt x="21404" y="627"/>
                  </a:cubicBezTo>
                  <a:cubicBezTo>
                    <a:pt x="20126" y="728"/>
                    <a:pt x="18723" y="652"/>
                    <a:pt x="17570" y="1229"/>
                  </a:cubicBezTo>
                  <a:cubicBezTo>
                    <a:pt x="17420" y="1279"/>
                    <a:pt x="17470" y="1505"/>
                    <a:pt x="17595" y="1555"/>
                  </a:cubicBezTo>
                  <a:cubicBezTo>
                    <a:pt x="17896" y="1630"/>
                    <a:pt x="18222" y="1680"/>
                    <a:pt x="18522" y="1705"/>
                  </a:cubicBezTo>
                  <a:cubicBezTo>
                    <a:pt x="18447" y="1906"/>
                    <a:pt x="18372" y="2081"/>
                    <a:pt x="18247" y="2256"/>
                  </a:cubicBezTo>
                  <a:cubicBezTo>
                    <a:pt x="18071" y="2532"/>
                    <a:pt x="17846" y="2733"/>
                    <a:pt x="17570" y="2908"/>
                  </a:cubicBezTo>
                  <a:cubicBezTo>
                    <a:pt x="17319" y="3058"/>
                    <a:pt x="17019" y="3159"/>
                    <a:pt x="16743" y="3159"/>
                  </a:cubicBezTo>
                  <a:lnTo>
                    <a:pt x="16743" y="3159"/>
                  </a:lnTo>
                  <a:cubicBezTo>
                    <a:pt x="16668" y="3033"/>
                    <a:pt x="16542" y="2933"/>
                    <a:pt x="16367" y="2933"/>
                  </a:cubicBezTo>
                  <a:lnTo>
                    <a:pt x="14988" y="2933"/>
                  </a:lnTo>
                  <a:cubicBezTo>
                    <a:pt x="14838" y="2933"/>
                    <a:pt x="14713" y="3008"/>
                    <a:pt x="14638" y="3134"/>
                  </a:cubicBezTo>
                  <a:cubicBezTo>
                    <a:pt x="14437" y="3084"/>
                    <a:pt x="14237" y="3008"/>
                    <a:pt x="14061" y="2908"/>
                  </a:cubicBezTo>
                  <a:cubicBezTo>
                    <a:pt x="13785" y="2733"/>
                    <a:pt x="13560" y="2532"/>
                    <a:pt x="13384" y="2256"/>
                  </a:cubicBezTo>
                  <a:cubicBezTo>
                    <a:pt x="13259" y="2081"/>
                    <a:pt x="13184" y="1880"/>
                    <a:pt x="13109" y="1705"/>
                  </a:cubicBezTo>
                  <a:cubicBezTo>
                    <a:pt x="13334" y="1680"/>
                    <a:pt x="13585" y="1630"/>
                    <a:pt x="13836" y="1555"/>
                  </a:cubicBezTo>
                  <a:cubicBezTo>
                    <a:pt x="13961" y="1505"/>
                    <a:pt x="13986" y="1279"/>
                    <a:pt x="13861" y="1229"/>
                  </a:cubicBezTo>
                  <a:cubicBezTo>
                    <a:pt x="12708" y="652"/>
                    <a:pt x="11304" y="728"/>
                    <a:pt x="10026" y="627"/>
                  </a:cubicBezTo>
                  <a:cubicBezTo>
                    <a:pt x="9349" y="552"/>
                    <a:pt x="8622" y="552"/>
                    <a:pt x="7921" y="452"/>
                  </a:cubicBezTo>
                  <a:cubicBezTo>
                    <a:pt x="7094" y="302"/>
                    <a:pt x="6943" y="1"/>
                    <a:pt x="6166" y="276"/>
                  </a:cubicBezTo>
                  <a:cubicBezTo>
                    <a:pt x="5916" y="352"/>
                    <a:pt x="5765" y="677"/>
                    <a:pt x="5841" y="928"/>
                  </a:cubicBezTo>
                  <a:cubicBezTo>
                    <a:pt x="5640" y="803"/>
                    <a:pt x="5389" y="703"/>
                    <a:pt x="5114" y="677"/>
                  </a:cubicBezTo>
                  <a:cubicBezTo>
                    <a:pt x="4537" y="627"/>
                    <a:pt x="4111" y="928"/>
                    <a:pt x="3861" y="1379"/>
                  </a:cubicBezTo>
                  <a:cubicBezTo>
                    <a:pt x="3635" y="1479"/>
                    <a:pt x="3359" y="1505"/>
                    <a:pt x="3184" y="1680"/>
                  </a:cubicBezTo>
                  <a:cubicBezTo>
                    <a:pt x="3184" y="2006"/>
                    <a:pt x="2983" y="2307"/>
                    <a:pt x="2983" y="2682"/>
                  </a:cubicBezTo>
                  <a:cubicBezTo>
                    <a:pt x="2983" y="2858"/>
                    <a:pt x="3084" y="3058"/>
                    <a:pt x="3134" y="3184"/>
                  </a:cubicBezTo>
                  <a:cubicBezTo>
                    <a:pt x="3184" y="3359"/>
                    <a:pt x="3259" y="3485"/>
                    <a:pt x="3309" y="3635"/>
                  </a:cubicBezTo>
                  <a:cubicBezTo>
                    <a:pt x="3485" y="4136"/>
                    <a:pt x="3485" y="4813"/>
                    <a:pt x="3434" y="5490"/>
                  </a:cubicBezTo>
                  <a:cubicBezTo>
                    <a:pt x="3384" y="6868"/>
                    <a:pt x="3309" y="8196"/>
                    <a:pt x="3234" y="9550"/>
                  </a:cubicBezTo>
                  <a:cubicBezTo>
                    <a:pt x="3209" y="10226"/>
                    <a:pt x="3259" y="10878"/>
                    <a:pt x="3209" y="11505"/>
                  </a:cubicBezTo>
                  <a:cubicBezTo>
                    <a:pt x="3184" y="12206"/>
                    <a:pt x="3109" y="12883"/>
                    <a:pt x="3084" y="13560"/>
                  </a:cubicBezTo>
                  <a:cubicBezTo>
                    <a:pt x="3059" y="14236"/>
                    <a:pt x="3134" y="14863"/>
                    <a:pt x="3033" y="15540"/>
                  </a:cubicBezTo>
                  <a:cubicBezTo>
                    <a:pt x="2908" y="16317"/>
                    <a:pt x="2708" y="16968"/>
                    <a:pt x="2407" y="17495"/>
                  </a:cubicBezTo>
                  <a:cubicBezTo>
                    <a:pt x="2206" y="17820"/>
                    <a:pt x="1881" y="18146"/>
                    <a:pt x="1630" y="18447"/>
                  </a:cubicBezTo>
                  <a:cubicBezTo>
                    <a:pt x="1555" y="18547"/>
                    <a:pt x="1404" y="18673"/>
                    <a:pt x="1379" y="18773"/>
                  </a:cubicBezTo>
                  <a:cubicBezTo>
                    <a:pt x="1329" y="18898"/>
                    <a:pt x="1254" y="19174"/>
                    <a:pt x="1354" y="19249"/>
                  </a:cubicBezTo>
                  <a:cubicBezTo>
                    <a:pt x="1505" y="19374"/>
                    <a:pt x="1680" y="19049"/>
                    <a:pt x="1830" y="19049"/>
                  </a:cubicBezTo>
                  <a:cubicBezTo>
                    <a:pt x="2006" y="19023"/>
                    <a:pt x="2307" y="19074"/>
                    <a:pt x="2507" y="19149"/>
                  </a:cubicBezTo>
                  <a:cubicBezTo>
                    <a:pt x="2658" y="19224"/>
                    <a:pt x="2808" y="19349"/>
                    <a:pt x="2983" y="19424"/>
                  </a:cubicBezTo>
                  <a:cubicBezTo>
                    <a:pt x="3535" y="19650"/>
                    <a:pt x="4161" y="19600"/>
                    <a:pt x="4713" y="19750"/>
                  </a:cubicBezTo>
                  <a:cubicBezTo>
                    <a:pt x="4788" y="19800"/>
                    <a:pt x="4813" y="19901"/>
                    <a:pt x="4813" y="19976"/>
                  </a:cubicBezTo>
                  <a:cubicBezTo>
                    <a:pt x="4788" y="19951"/>
                    <a:pt x="4738" y="19951"/>
                    <a:pt x="4688" y="19926"/>
                  </a:cubicBezTo>
                  <a:cubicBezTo>
                    <a:pt x="4211" y="19700"/>
                    <a:pt x="3760" y="19926"/>
                    <a:pt x="3209" y="19700"/>
                  </a:cubicBezTo>
                  <a:cubicBezTo>
                    <a:pt x="3109" y="19650"/>
                    <a:pt x="2983" y="19575"/>
                    <a:pt x="2883" y="19525"/>
                  </a:cubicBezTo>
                  <a:cubicBezTo>
                    <a:pt x="2758" y="19450"/>
                    <a:pt x="2658" y="19324"/>
                    <a:pt x="2532" y="19274"/>
                  </a:cubicBezTo>
                  <a:cubicBezTo>
                    <a:pt x="2181" y="19149"/>
                    <a:pt x="1881" y="19274"/>
                    <a:pt x="1755" y="19500"/>
                  </a:cubicBezTo>
                  <a:cubicBezTo>
                    <a:pt x="1655" y="19575"/>
                    <a:pt x="1605" y="19675"/>
                    <a:pt x="1605" y="19851"/>
                  </a:cubicBezTo>
                  <a:cubicBezTo>
                    <a:pt x="1605" y="20126"/>
                    <a:pt x="1705" y="20402"/>
                    <a:pt x="1705" y="20703"/>
                  </a:cubicBezTo>
                  <a:cubicBezTo>
                    <a:pt x="1730" y="20978"/>
                    <a:pt x="1705" y="21279"/>
                    <a:pt x="1680" y="21555"/>
                  </a:cubicBezTo>
                  <a:cubicBezTo>
                    <a:pt x="1605" y="22156"/>
                    <a:pt x="1530" y="22733"/>
                    <a:pt x="1455" y="23334"/>
                  </a:cubicBezTo>
                  <a:cubicBezTo>
                    <a:pt x="1279" y="24437"/>
                    <a:pt x="1054" y="25565"/>
                    <a:pt x="853" y="26668"/>
                  </a:cubicBezTo>
                  <a:cubicBezTo>
                    <a:pt x="477" y="28798"/>
                    <a:pt x="76" y="30953"/>
                    <a:pt x="51" y="33134"/>
                  </a:cubicBezTo>
                  <a:cubicBezTo>
                    <a:pt x="26" y="33184"/>
                    <a:pt x="1" y="33234"/>
                    <a:pt x="1" y="33309"/>
                  </a:cubicBezTo>
                  <a:cubicBezTo>
                    <a:pt x="26" y="33334"/>
                    <a:pt x="26" y="33359"/>
                    <a:pt x="51" y="33359"/>
                  </a:cubicBezTo>
                  <a:cubicBezTo>
                    <a:pt x="51" y="33359"/>
                    <a:pt x="51" y="33359"/>
                    <a:pt x="51" y="33384"/>
                  </a:cubicBezTo>
                  <a:cubicBezTo>
                    <a:pt x="51" y="33510"/>
                    <a:pt x="151" y="33560"/>
                    <a:pt x="251" y="33535"/>
                  </a:cubicBezTo>
                  <a:cubicBezTo>
                    <a:pt x="251" y="33660"/>
                    <a:pt x="302" y="33760"/>
                    <a:pt x="377" y="33810"/>
                  </a:cubicBezTo>
                  <a:cubicBezTo>
                    <a:pt x="377" y="33836"/>
                    <a:pt x="377" y="33836"/>
                    <a:pt x="377" y="33861"/>
                  </a:cubicBezTo>
                  <a:cubicBezTo>
                    <a:pt x="377" y="33836"/>
                    <a:pt x="352" y="33836"/>
                    <a:pt x="327" y="33836"/>
                  </a:cubicBezTo>
                  <a:cubicBezTo>
                    <a:pt x="251" y="33836"/>
                    <a:pt x="101" y="34086"/>
                    <a:pt x="101" y="34161"/>
                  </a:cubicBezTo>
                  <a:cubicBezTo>
                    <a:pt x="126" y="34312"/>
                    <a:pt x="352" y="34362"/>
                    <a:pt x="477" y="34287"/>
                  </a:cubicBezTo>
                  <a:cubicBezTo>
                    <a:pt x="502" y="34186"/>
                    <a:pt x="502" y="34086"/>
                    <a:pt x="502" y="34011"/>
                  </a:cubicBezTo>
                  <a:cubicBezTo>
                    <a:pt x="527" y="34011"/>
                    <a:pt x="552" y="34036"/>
                    <a:pt x="577" y="34036"/>
                  </a:cubicBezTo>
                  <a:cubicBezTo>
                    <a:pt x="552" y="34287"/>
                    <a:pt x="602" y="34487"/>
                    <a:pt x="778" y="34487"/>
                  </a:cubicBezTo>
                  <a:cubicBezTo>
                    <a:pt x="803" y="34487"/>
                    <a:pt x="828" y="34462"/>
                    <a:pt x="828" y="34462"/>
                  </a:cubicBezTo>
                  <a:cubicBezTo>
                    <a:pt x="853" y="34487"/>
                    <a:pt x="853" y="34487"/>
                    <a:pt x="878" y="34512"/>
                  </a:cubicBezTo>
                  <a:cubicBezTo>
                    <a:pt x="803" y="34537"/>
                    <a:pt x="703" y="34537"/>
                    <a:pt x="577" y="34487"/>
                  </a:cubicBezTo>
                  <a:cubicBezTo>
                    <a:pt x="577" y="34663"/>
                    <a:pt x="477" y="34688"/>
                    <a:pt x="452" y="34788"/>
                  </a:cubicBezTo>
                  <a:cubicBezTo>
                    <a:pt x="477" y="35314"/>
                    <a:pt x="552" y="35966"/>
                    <a:pt x="377" y="36492"/>
                  </a:cubicBezTo>
                  <a:cubicBezTo>
                    <a:pt x="327" y="36668"/>
                    <a:pt x="151" y="36918"/>
                    <a:pt x="126" y="37044"/>
                  </a:cubicBezTo>
                  <a:cubicBezTo>
                    <a:pt x="101" y="37169"/>
                    <a:pt x="201" y="37344"/>
                    <a:pt x="226" y="37445"/>
                  </a:cubicBezTo>
                  <a:cubicBezTo>
                    <a:pt x="377" y="37495"/>
                    <a:pt x="577" y="37570"/>
                    <a:pt x="703" y="37495"/>
                  </a:cubicBezTo>
                  <a:cubicBezTo>
                    <a:pt x="753" y="37445"/>
                    <a:pt x="778" y="37344"/>
                    <a:pt x="828" y="37244"/>
                  </a:cubicBezTo>
                  <a:cubicBezTo>
                    <a:pt x="853" y="37169"/>
                    <a:pt x="928" y="37144"/>
                    <a:pt x="928" y="37094"/>
                  </a:cubicBezTo>
                  <a:cubicBezTo>
                    <a:pt x="953" y="37019"/>
                    <a:pt x="903" y="36868"/>
                    <a:pt x="878" y="36718"/>
                  </a:cubicBezTo>
                  <a:cubicBezTo>
                    <a:pt x="853" y="36317"/>
                    <a:pt x="853" y="35891"/>
                    <a:pt x="903" y="35490"/>
                  </a:cubicBezTo>
                  <a:cubicBezTo>
                    <a:pt x="928" y="35239"/>
                    <a:pt x="1079" y="34988"/>
                    <a:pt x="1079" y="34838"/>
                  </a:cubicBezTo>
                  <a:cubicBezTo>
                    <a:pt x="1079" y="34763"/>
                    <a:pt x="1028" y="34713"/>
                    <a:pt x="1028" y="34638"/>
                  </a:cubicBezTo>
                  <a:cubicBezTo>
                    <a:pt x="1028" y="34587"/>
                    <a:pt x="1054" y="34537"/>
                    <a:pt x="1079" y="34487"/>
                  </a:cubicBezTo>
                  <a:cubicBezTo>
                    <a:pt x="1104" y="34462"/>
                    <a:pt x="1104" y="34437"/>
                    <a:pt x="1129" y="34412"/>
                  </a:cubicBezTo>
                  <a:cubicBezTo>
                    <a:pt x="1079" y="34763"/>
                    <a:pt x="1229" y="34888"/>
                    <a:pt x="1279" y="35139"/>
                  </a:cubicBezTo>
                  <a:cubicBezTo>
                    <a:pt x="1329" y="35314"/>
                    <a:pt x="1329" y="35590"/>
                    <a:pt x="1354" y="35816"/>
                  </a:cubicBezTo>
                  <a:cubicBezTo>
                    <a:pt x="1354" y="36066"/>
                    <a:pt x="1379" y="36342"/>
                    <a:pt x="1329" y="36592"/>
                  </a:cubicBezTo>
                  <a:cubicBezTo>
                    <a:pt x="1279" y="36768"/>
                    <a:pt x="1104" y="37019"/>
                    <a:pt x="1104" y="37219"/>
                  </a:cubicBezTo>
                  <a:cubicBezTo>
                    <a:pt x="1129" y="37445"/>
                    <a:pt x="1630" y="37545"/>
                    <a:pt x="1755" y="37344"/>
                  </a:cubicBezTo>
                  <a:cubicBezTo>
                    <a:pt x="1780" y="37294"/>
                    <a:pt x="1780" y="37194"/>
                    <a:pt x="1805" y="37119"/>
                  </a:cubicBezTo>
                  <a:cubicBezTo>
                    <a:pt x="1830" y="37019"/>
                    <a:pt x="1856" y="36993"/>
                    <a:pt x="1856" y="36918"/>
                  </a:cubicBezTo>
                  <a:cubicBezTo>
                    <a:pt x="1881" y="36843"/>
                    <a:pt x="1805" y="36693"/>
                    <a:pt x="1780" y="36542"/>
                  </a:cubicBezTo>
                  <a:cubicBezTo>
                    <a:pt x="1730" y="36141"/>
                    <a:pt x="1680" y="35640"/>
                    <a:pt x="1705" y="35214"/>
                  </a:cubicBezTo>
                  <a:cubicBezTo>
                    <a:pt x="1705" y="35114"/>
                    <a:pt x="1755" y="34938"/>
                    <a:pt x="1755" y="34863"/>
                  </a:cubicBezTo>
                  <a:cubicBezTo>
                    <a:pt x="1730" y="34788"/>
                    <a:pt x="1630" y="34663"/>
                    <a:pt x="1555" y="34612"/>
                  </a:cubicBezTo>
                  <a:cubicBezTo>
                    <a:pt x="1530" y="34587"/>
                    <a:pt x="1480" y="34587"/>
                    <a:pt x="1429" y="34562"/>
                  </a:cubicBezTo>
                  <a:cubicBezTo>
                    <a:pt x="1304" y="34487"/>
                    <a:pt x="1254" y="34337"/>
                    <a:pt x="1154" y="34337"/>
                  </a:cubicBezTo>
                  <a:cubicBezTo>
                    <a:pt x="1179" y="34287"/>
                    <a:pt x="1179" y="34237"/>
                    <a:pt x="1204" y="34186"/>
                  </a:cubicBezTo>
                  <a:cubicBezTo>
                    <a:pt x="1204" y="34211"/>
                    <a:pt x="1229" y="34262"/>
                    <a:pt x="1229" y="34262"/>
                  </a:cubicBezTo>
                  <a:cubicBezTo>
                    <a:pt x="1329" y="34412"/>
                    <a:pt x="1455" y="34437"/>
                    <a:pt x="1630" y="34487"/>
                  </a:cubicBezTo>
                  <a:cubicBezTo>
                    <a:pt x="1881" y="34111"/>
                    <a:pt x="1505" y="33785"/>
                    <a:pt x="1329" y="33560"/>
                  </a:cubicBezTo>
                  <a:cubicBezTo>
                    <a:pt x="1329" y="33485"/>
                    <a:pt x="1354" y="33435"/>
                    <a:pt x="1354" y="33384"/>
                  </a:cubicBezTo>
                  <a:cubicBezTo>
                    <a:pt x="1404" y="33359"/>
                    <a:pt x="1455" y="33309"/>
                    <a:pt x="1505" y="33309"/>
                  </a:cubicBezTo>
                  <a:cubicBezTo>
                    <a:pt x="1580" y="33284"/>
                    <a:pt x="1705" y="33284"/>
                    <a:pt x="1730" y="33209"/>
                  </a:cubicBezTo>
                  <a:cubicBezTo>
                    <a:pt x="1780" y="33084"/>
                    <a:pt x="1630" y="32958"/>
                    <a:pt x="1480" y="32858"/>
                  </a:cubicBezTo>
                  <a:cubicBezTo>
                    <a:pt x="1580" y="32507"/>
                    <a:pt x="1730" y="32181"/>
                    <a:pt x="1780" y="31780"/>
                  </a:cubicBezTo>
                  <a:cubicBezTo>
                    <a:pt x="1856" y="31379"/>
                    <a:pt x="1906" y="30978"/>
                    <a:pt x="1956" y="30502"/>
                  </a:cubicBezTo>
                  <a:cubicBezTo>
                    <a:pt x="2231" y="28372"/>
                    <a:pt x="2733" y="26267"/>
                    <a:pt x="3084" y="24136"/>
                  </a:cubicBezTo>
                  <a:cubicBezTo>
                    <a:pt x="3209" y="23460"/>
                    <a:pt x="3359" y="22983"/>
                    <a:pt x="3585" y="22582"/>
                  </a:cubicBezTo>
                  <a:cubicBezTo>
                    <a:pt x="3785" y="22231"/>
                    <a:pt x="4061" y="21956"/>
                    <a:pt x="4287" y="21655"/>
                  </a:cubicBezTo>
                  <a:cubicBezTo>
                    <a:pt x="4412" y="21480"/>
                    <a:pt x="4562" y="21229"/>
                    <a:pt x="4663" y="20953"/>
                  </a:cubicBezTo>
                  <a:cubicBezTo>
                    <a:pt x="4713" y="20828"/>
                    <a:pt x="4838" y="20477"/>
                    <a:pt x="4863" y="20226"/>
                  </a:cubicBezTo>
                  <a:cubicBezTo>
                    <a:pt x="4863" y="20226"/>
                    <a:pt x="4863" y="20252"/>
                    <a:pt x="4888" y="20252"/>
                  </a:cubicBezTo>
                  <a:cubicBezTo>
                    <a:pt x="5038" y="20302"/>
                    <a:pt x="5189" y="20327"/>
                    <a:pt x="5289" y="20302"/>
                  </a:cubicBezTo>
                  <a:cubicBezTo>
                    <a:pt x="5389" y="20252"/>
                    <a:pt x="5565" y="19951"/>
                    <a:pt x="5565" y="19675"/>
                  </a:cubicBezTo>
                  <a:cubicBezTo>
                    <a:pt x="5565" y="19450"/>
                    <a:pt x="5289" y="19049"/>
                    <a:pt x="5214" y="18823"/>
                  </a:cubicBezTo>
                  <a:cubicBezTo>
                    <a:pt x="5089" y="18522"/>
                    <a:pt x="4938" y="18272"/>
                    <a:pt x="4838" y="18021"/>
                  </a:cubicBezTo>
                  <a:cubicBezTo>
                    <a:pt x="4487" y="17094"/>
                    <a:pt x="4462" y="15840"/>
                    <a:pt x="4462" y="14663"/>
                  </a:cubicBezTo>
                  <a:cubicBezTo>
                    <a:pt x="4487" y="12858"/>
                    <a:pt x="4562" y="11003"/>
                    <a:pt x="4637" y="9149"/>
                  </a:cubicBezTo>
                  <a:cubicBezTo>
                    <a:pt x="4663" y="8497"/>
                    <a:pt x="4688" y="7870"/>
                    <a:pt x="4713" y="7269"/>
                  </a:cubicBezTo>
                  <a:cubicBezTo>
                    <a:pt x="4763" y="6392"/>
                    <a:pt x="4838" y="5264"/>
                    <a:pt x="5139" y="4362"/>
                  </a:cubicBezTo>
                  <a:cubicBezTo>
                    <a:pt x="5239" y="4086"/>
                    <a:pt x="5364" y="3710"/>
                    <a:pt x="5490" y="3535"/>
                  </a:cubicBezTo>
                  <a:cubicBezTo>
                    <a:pt x="5540" y="3459"/>
                    <a:pt x="5640" y="3409"/>
                    <a:pt x="5740" y="3359"/>
                  </a:cubicBezTo>
                  <a:cubicBezTo>
                    <a:pt x="6066" y="3058"/>
                    <a:pt x="6517" y="2382"/>
                    <a:pt x="6392" y="1680"/>
                  </a:cubicBezTo>
                  <a:cubicBezTo>
                    <a:pt x="6367" y="1530"/>
                    <a:pt x="6317" y="1404"/>
                    <a:pt x="6216" y="1279"/>
                  </a:cubicBezTo>
                  <a:cubicBezTo>
                    <a:pt x="6617" y="1479"/>
                    <a:pt x="6793" y="1454"/>
                    <a:pt x="7294" y="1379"/>
                  </a:cubicBezTo>
                  <a:cubicBezTo>
                    <a:pt x="8121" y="1279"/>
                    <a:pt x="8973" y="1429"/>
                    <a:pt x="9800" y="1505"/>
                  </a:cubicBezTo>
                  <a:cubicBezTo>
                    <a:pt x="10502" y="1555"/>
                    <a:pt x="11254" y="1680"/>
                    <a:pt x="12006" y="1730"/>
                  </a:cubicBezTo>
                  <a:cubicBezTo>
                    <a:pt x="11455" y="2256"/>
                    <a:pt x="11028" y="2958"/>
                    <a:pt x="10602" y="3560"/>
                  </a:cubicBezTo>
                  <a:cubicBezTo>
                    <a:pt x="10026" y="4412"/>
                    <a:pt x="9525" y="5314"/>
                    <a:pt x="9049" y="6241"/>
                  </a:cubicBezTo>
                  <a:cubicBezTo>
                    <a:pt x="8121" y="8096"/>
                    <a:pt x="7394" y="10076"/>
                    <a:pt x="6943" y="12156"/>
                  </a:cubicBezTo>
                  <a:cubicBezTo>
                    <a:pt x="6743" y="13184"/>
                    <a:pt x="6567" y="14236"/>
                    <a:pt x="6442" y="15289"/>
                  </a:cubicBezTo>
                  <a:cubicBezTo>
                    <a:pt x="6342" y="16342"/>
                    <a:pt x="6267" y="17444"/>
                    <a:pt x="6743" y="18422"/>
                  </a:cubicBezTo>
                  <a:cubicBezTo>
                    <a:pt x="7194" y="19324"/>
                    <a:pt x="8096" y="19775"/>
                    <a:pt x="9023" y="19675"/>
                  </a:cubicBezTo>
                  <a:cubicBezTo>
                    <a:pt x="10001" y="19550"/>
                    <a:pt x="10803" y="18973"/>
                    <a:pt x="11530" y="18297"/>
                  </a:cubicBezTo>
                  <a:cubicBezTo>
                    <a:pt x="12332" y="17595"/>
                    <a:pt x="13034" y="16818"/>
                    <a:pt x="13710" y="15966"/>
                  </a:cubicBezTo>
                  <a:cubicBezTo>
                    <a:pt x="14061" y="15615"/>
                    <a:pt x="14387" y="15239"/>
                    <a:pt x="14663" y="14863"/>
                  </a:cubicBezTo>
                  <a:cubicBezTo>
                    <a:pt x="14738" y="14963"/>
                    <a:pt x="14838" y="15013"/>
                    <a:pt x="14988" y="15013"/>
                  </a:cubicBezTo>
                  <a:lnTo>
                    <a:pt x="16367" y="15013"/>
                  </a:lnTo>
                  <a:cubicBezTo>
                    <a:pt x="16592" y="15013"/>
                    <a:pt x="16768" y="14863"/>
                    <a:pt x="16768" y="14637"/>
                  </a:cubicBezTo>
                  <a:lnTo>
                    <a:pt x="16768" y="14612"/>
                  </a:lnTo>
                  <a:cubicBezTo>
                    <a:pt x="16768" y="14587"/>
                    <a:pt x="16743" y="14562"/>
                    <a:pt x="16743" y="14537"/>
                  </a:cubicBezTo>
                  <a:cubicBezTo>
                    <a:pt x="17094" y="15064"/>
                    <a:pt x="17495" y="15540"/>
                    <a:pt x="17921" y="15966"/>
                  </a:cubicBezTo>
                  <a:cubicBezTo>
                    <a:pt x="18597" y="16818"/>
                    <a:pt x="19299" y="17595"/>
                    <a:pt x="20101" y="18297"/>
                  </a:cubicBezTo>
                  <a:cubicBezTo>
                    <a:pt x="20828" y="18973"/>
                    <a:pt x="21630" y="19550"/>
                    <a:pt x="22608" y="19675"/>
                  </a:cubicBezTo>
                  <a:cubicBezTo>
                    <a:pt x="23535" y="19775"/>
                    <a:pt x="24437" y="19324"/>
                    <a:pt x="24888" y="18422"/>
                  </a:cubicBezTo>
                  <a:cubicBezTo>
                    <a:pt x="25364" y="17444"/>
                    <a:pt x="25289" y="16342"/>
                    <a:pt x="25189" y="15289"/>
                  </a:cubicBezTo>
                  <a:cubicBezTo>
                    <a:pt x="25064" y="14236"/>
                    <a:pt x="24913" y="13184"/>
                    <a:pt x="24688" y="1215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18"/>
            <p:cNvSpPr/>
            <p:nvPr/>
          </p:nvSpPr>
          <p:spPr>
            <a:xfrm>
              <a:off x="4728925" y="2327100"/>
              <a:ext cx="181725" cy="919200"/>
            </a:xfrm>
            <a:custGeom>
              <a:avLst/>
              <a:gdLst/>
              <a:ahLst/>
              <a:cxnLst/>
              <a:rect l="l" t="t" r="r" b="b"/>
              <a:pathLst>
                <a:path w="7269" h="36768" extrusionOk="0">
                  <a:moveTo>
                    <a:pt x="4261" y="22557"/>
                  </a:moveTo>
                  <a:cubicBezTo>
                    <a:pt x="4236" y="22356"/>
                    <a:pt x="4261" y="22156"/>
                    <a:pt x="4286" y="21980"/>
                  </a:cubicBezTo>
                  <a:cubicBezTo>
                    <a:pt x="4311" y="21805"/>
                    <a:pt x="4386" y="21604"/>
                    <a:pt x="4361" y="21454"/>
                  </a:cubicBezTo>
                  <a:cubicBezTo>
                    <a:pt x="4361" y="20828"/>
                    <a:pt x="3960" y="20251"/>
                    <a:pt x="4135" y="19725"/>
                  </a:cubicBezTo>
                  <a:cubicBezTo>
                    <a:pt x="4135" y="19725"/>
                    <a:pt x="4160" y="19725"/>
                    <a:pt x="4160" y="19700"/>
                  </a:cubicBezTo>
                  <a:cubicBezTo>
                    <a:pt x="4186" y="19800"/>
                    <a:pt x="4236" y="19925"/>
                    <a:pt x="4261" y="20026"/>
                  </a:cubicBezTo>
                  <a:cubicBezTo>
                    <a:pt x="4311" y="20326"/>
                    <a:pt x="4336" y="20627"/>
                    <a:pt x="4386" y="20928"/>
                  </a:cubicBezTo>
                  <a:cubicBezTo>
                    <a:pt x="4436" y="21479"/>
                    <a:pt x="4511" y="22031"/>
                    <a:pt x="4587" y="22582"/>
                  </a:cubicBezTo>
                  <a:cubicBezTo>
                    <a:pt x="4762" y="23710"/>
                    <a:pt x="4988" y="24813"/>
                    <a:pt x="5213" y="25915"/>
                  </a:cubicBezTo>
                  <a:cubicBezTo>
                    <a:pt x="5614" y="27970"/>
                    <a:pt x="5990" y="30026"/>
                    <a:pt x="6115" y="32106"/>
                  </a:cubicBezTo>
                  <a:cubicBezTo>
                    <a:pt x="6015" y="32056"/>
                    <a:pt x="5890" y="32056"/>
                    <a:pt x="5739" y="32006"/>
                  </a:cubicBezTo>
                  <a:cubicBezTo>
                    <a:pt x="5714" y="32006"/>
                    <a:pt x="5664" y="31980"/>
                    <a:pt x="5639" y="31955"/>
                  </a:cubicBezTo>
                  <a:cubicBezTo>
                    <a:pt x="5639" y="31955"/>
                    <a:pt x="5614" y="31955"/>
                    <a:pt x="5614" y="31930"/>
                  </a:cubicBezTo>
                  <a:cubicBezTo>
                    <a:pt x="5414" y="31028"/>
                    <a:pt x="5338" y="30101"/>
                    <a:pt x="5238" y="29224"/>
                  </a:cubicBezTo>
                  <a:cubicBezTo>
                    <a:pt x="5113" y="28346"/>
                    <a:pt x="5088" y="27494"/>
                    <a:pt x="4912" y="26592"/>
                  </a:cubicBezTo>
                  <a:cubicBezTo>
                    <a:pt x="4762" y="25589"/>
                    <a:pt x="4561" y="24687"/>
                    <a:pt x="4436" y="23860"/>
                  </a:cubicBezTo>
                  <a:cubicBezTo>
                    <a:pt x="4336" y="23384"/>
                    <a:pt x="4261" y="22983"/>
                    <a:pt x="4261" y="22557"/>
                  </a:cubicBezTo>
                  <a:close/>
                  <a:moveTo>
                    <a:pt x="4737" y="31153"/>
                  </a:moveTo>
                  <a:cubicBezTo>
                    <a:pt x="4787" y="31404"/>
                    <a:pt x="4862" y="31655"/>
                    <a:pt x="4937" y="31880"/>
                  </a:cubicBezTo>
                  <a:cubicBezTo>
                    <a:pt x="4787" y="31955"/>
                    <a:pt x="4486" y="32131"/>
                    <a:pt x="4536" y="32306"/>
                  </a:cubicBezTo>
                  <a:cubicBezTo>
                    <a:pt x="4561" y="32381"/>
                    <a:pt x="4687" y="32381"/>
                    <a:pt x="4787" y="32407"/>
                  </a:cubicBezTo>
                  <a:cubicBezTo>
                    <a:pt x="4887" y="32432"/>
                    <a:pt x="4988" y="32532"/>
                    <a:pt x="5088" y="32532"/>
                  </a:cubicBezTo>
                  <a:cubicBezTo>
                    <a:pt x="5113" y="32532"/>
                    <a:pt x="5113" y="32532"/>
                    <a:pt x="5138" y="32532"/>
                  </a:cubicBezTo>
                  <a:cubicBezTo>
                    <a:pt x="5138" y="32557"/>
                    <a:pt x="5138" y="32582"/>
                    <a:pt x="5163" y="32632"/>
                  </a:cubicBezTo>
                  <a:cubicBezTo>
                    <a:pt x="5138" y="32632"/>
                    <a:pt x="5138" y="32657"/>
                    <a:pt x="5113" y="32657"/>
                  </a:cubicBezTo>
                  <a:cubicBezTo>
                    <a:pt x="5113" y="32883"/>
                    <a:pt x="5188" y="33259"/>
                    <a:pt x="5313" y="33459"/>
                  </a:cubicBezTo>
                  <a:cubicBezTo>
                    <a:pt x="5313" y="33484"/>
                    <a:pt x="5313" y="33534"/>
                    <a:pt x="5338" y="33559"/>
                  </a:cubicBezTo>
                  <a:cubicBezTo>
                    <a:pt x="5288" y="33534"/>
                    <a:pt x="5238" y="33509"/>
                    <a:pt x="5188" y="33459"/>
                  </a:cubicBezTo>
                  <a:cubicBezTo>
                    <a:pt x="5163" y="33559"/>
                    <a:pt x="5238" y="33635"/>
                    <a:pt x="5238" y="33735"/>
                  </a:cubicBezTo>
                  <a:cubicBezTo>
                    <a:pt x="5238" y="33810"/>
                    <a:pt x="5188" y="33860"/>
                    <a:pt x="5188" y="33910"/>
                  </a:cubicBezTo>
                  <a:cubicBezTo>
                    <a:pt x="5188" y="34086"/>
                    <a:pt x="5363" y="34311"/>
                    <a:pt x="5389" y="34562"/>
                  </a:cubicBezTo>
                  <a:cubicBezTo>
                    <a:pt x="5414" y="34963"/>
                    <a:pt x="5414" y="35414"/>
                    <a:pt x="5389" y="35815"/>
                  </a:cubicBezTo>
                  <a:cubicBezTo>
                    <a:pt x="5389" y="35965"/>
                    <a:pt x="5313" y="36116"/>
                    <a:pt x="5338" y="36191"/>
                  </a:cubicBezTo>
                  <a:cubicBezTo>
                    <a:pt x="5338" y="36241"/>
                    <a:pt x="5414" y="36266"/>
                    <a:pt x="5439" y="36341"/>
                  </a:cubicBezTo>
                  <a:cubicBezTo>
                    <a:pt x="5514" y="36442"/>
                    <a:pt x="5514" y="36542"/>
                    <a:pt x="5564" y="36592"/>
                  </a:cubicBezTo>
                  <a:cubicBezTo>
                    <a:pt x="5689" y="36667"/>
                    <a:pt x="5890" y="36592"/>
                    <a:pt x="6040" y="36542"/>
                  </a:cubicBezTo>
                  <a:cubicBezTo>
                    <a:pt x="6090" y="36442"/>
                    <a:pt x="6165" y="36266"/>
                    <a:pt x="6140" y="36141"/>
                  </a:cubicBezTo>
                  <a:cubicBezTo>
                    <a:pt x="6115" y="36016"/>
                    <a:pt x="5940" y="35765"/>
                    <a:pt x="5890" y="35590"/>
                  </a:cubicBezTo>
                  <a:cubicBezTo>
                    <a:pt x="5714" y="35063"/>
                    <a:pt x="5790" y="34412"/>
                    <a:pt x="5840" y="33885"/>
                  </a:cubicBezTo>
                  <a:cubicBezTo>
                    <a:pt x="5790" y="33835"/>
                    <a:pt x="5764" y="33785"/>
                    <a:pt x="5714" y="33710"/>
                  </a:cubicBezTo>
                  <a:cubicBezTo>
                    <a:pt x="5739" y="33685"/>
                    <a:pt x="5739" y="33635"/>
                    <a:pt x="5764" y="33584"/>
                  </a:cubicBezTo>
                  <a:cubicBezTo>
                    <a:pt x="5790" y="33835"/>
                    <a:pt x="6040" y="33935"/>
                    <a:pt x="6140" y="34211"/>
                  </a:cubicBezTo>
                  <a:cubicBezTo>
                    <a:pt x="6216" y="34387"/>
                    <a:pt x="6216" y="34637"/>
                    <a:pt x="6266" y="34888"/>
                  </a:cubicBezTo>
                  <a:cubicBezTo>
                    <a:pt x="6341" y="35314"/>
                    <a:pt x="6391" y="35615"/>
                    <a:pt x="6366" y="35991"/>
                  </a:cubicBezTo>
                  <a:cubicBezTo>
                    <a:pt x="6366" y="36216"/>
                    <a:pt x="6316" y="36442"/>
                    <a:pt x="6466" y="36667"/>
                  </a:cubicBezTo>
                  <a:cubicBezTo>
                    <a:pt x="6667" y="36767"/>
                    <a:pt x="7243" y="36742"/>
                    <a:pt x="7268" y="36442"/>
                  </a:cubicBezTo>
                  <a:cubicBezTo>
                    <a:pt x="7268" y="36417"/>
                    <a:pt x="7243" y="36216"/>
                    <a:pt x="7193" y="36091"/>
                  </a:cubicBezTo>
                  <a:cubicBezTo>
                    <a:pt x="7143" y="35940"/>
                    <a:pt x="7043" y="35790"/>
                    <a:pt x="6967" y="35590"/>
                  </a:cubicBezTo>
                  <a:cubicBezTo>
                    <a:pt x="6817" y="35239"/>
                    <a:pt x="6742" y="34838"/>
                    <a:pt x="6692" y="34336"/>
                  </a:cubicBezTo>
                  <a:cubicBezTo>
                    <a:pt x="6692" y="34111"/>
                    <a:pt x="6717" y="33835"/>
                    <a:pt x="6667" y="33710"/>
                  </a:cubicBezTo>
                  <a:cubicBezTo>
                    <a:pt x="6617" y="33584"/>
                    <a:pt x="6466" y="33584"/>
                    <a:pt x="6391" y="33459"/>
                  </a:cubicBezTo>
                  <a:cubicBezTo>
                    <a:pt x="6366" y="33384"/>
                    <a:pt x="6341" y="33309"/>
                    <a:pt x="6316" y="33259"/>
                  </a:cubicBezTo>
                  <a:cubicBezTo>
                    <a:pt x="6165" y="33359"/>
                    <a:pt x="6065" y="33509"/>
                    <a:pt x="5815" y="33484"/>
                  </a:cubicBezTo>
                  <a:cubicBezTo>
                    <a:pt x="5865" y="33459"/>
                    <a:pt x="5915" y="33434"/>
                    <a:pt x="5965" y="33409"/>
                  </a:cubicBezTo>
                  <a:cubicBezTo>
                    <a:pt x="6065" y="33384"/>
                    <a:pt x="6165" y="33334"/>
                    <a:pt x="6165" y="33259"/>
                  </a:cubicBezTo>
                  <a:cubicBezTo>
                    <a:pt x="6165" y="33234"/>
                    <a:pt x="6165" y="33209"/>
                    <a:pt x="6140" y="33183"/>
                  </a:cubicBezTo>
                  <a:cubicBezTo>
                    <a:pt x="6115" y="33058"/>
                    <a:pt x="6040" y="32933"/>
                    <a:pt x="5965" y="32833"/>
                  </a:cubicBezTo>
                  <a:cubicBezTo>
                    <a:pt x="5990" y="32782"/>
                    <a:pt x="6015" y="32707"/>
                    <a:pt x="6040" y="32632"/>
                  </a:cubicBezTo>
                  <a:cubicBezTo>
                    <a:pt x="6065" y="32607"/>
                    <a:pt x="6115" y="32582"/>
                    <a:pt x="6140" y="32582"/>
                  </a:cubicBezTo>
                  <a:cubicBezTo>
                    <a:pt x="6140" y="32607"/>
                    <a:pt x="6140" y="32632"/>
                    <a:pt x="6140" y="32657"/>
                  </a:cubicBezTo>
                  <a:cubicBezTo>
                    <a:pt x="6115" y="32682"/>
                    <a:pt x="6090" y="32707"/>
                    <a:pt x="6065" y="32707"/>
                  </a:cubicBezTo>
                  <a:cubicBezTo>
                    <a:pt x="5990" y="32933"/>
                    <a:pt x="6140" y="33158"/>
                    <a:pt x="6291" y="33158"/>
                  </a:cubicBezTo>
                  <a:cubicBezTo>
                    <a:pt x="6491" y="33183"/>
                    <a:pt x="6692" y="32908"/>
                    <a:pt x="6817" y="32833"/>
                  </a:cubicBezTo>
                  <a:cubicBezTo>
                    <a:pt x="6867" y="32582"/>
                    <a:pt x="6692" y="32281"/>
                    <a:pt x="6466" y="32331"/>
                  </a:cubicBezTo>
                  <a:cubicBezTo>
                    <a:pt x="6416" y="30201"/>
                    <a:pt x="6040" y="28121"/>
                    <a:pt x="5664" y="26041"/>
                  </a:cubicBezTo>
                  <a:cubicBezTo>
                    <a:pt x="5464" y="24938"/>
                    <a:pt x="5263" y="23810"/>
                    <a:pt x="5088" y="22707"/>
                  </a:cubicBezTo>
                  <a:cubicBezTo>
                    <a:pt x="4988" y="22106"/>
                    <a:pt x="4912" y="21529"/>
                    <a:pt x="4862" y="20928"/>
                  </a:cubicBezTo>
                  <a:cubicBezTo>
                    <a:pt x="4837" y="20652"/>
                    <a:pt x="4812" y="20351"/>
                    <a:pt x="4812" y="20076"/>
                  </a:cubicBezTo>
                  <a:cubicBezTo>
                    <a:pt x="4812" y="19775"/>
                    <a:pt x="4912" y="19499"/>
                    <a:pt x="4912" y="19224"/>
                  </a:cubicBezTo>
                  <a:cubicBezTo>
                    <a:pt x="4912" y="19048"/>
                    <a:pt x="4862" y="18948"/>
                    <a:pt x="4787" y="18873"/>
                  </a:cubicBezTo>
                  <a:cubicBezTo>
                    <a:pt x="4637" y="18647"/>
                    <a:pt x="4336" y="18522"/>
                    <a:pt x="3985" y="18647"/>
                  </a:cubicBezTo>
                  <a:cubicBezTo>
                    <a:pt x="3860" y="18697"/>
                    <a:pt x="3785" y="18823"/>
                    <a:pt x="3659" y="18898"/>
                  </a:cubicBezTo>
                  <a:cubicBezTo>
                    <a:pt x="3534" y="18948"/>
                    <a:pt x="3434" y="19023"/>
                    <a:pt x="3333" y="19073"/>
                  </a:cubicBezTo>
                  <a:cubicBezTo>
                    <a:pt x="2782" y="19299"/>
                    <a:pt x="2306" y="19073"/>
                    <a:pt x="1830" y="19299"/>
                  </a:cubicBezTo>
                  <a:cubicBezTo>
                    <a:pt x="1805" y="19324"/>
                    <a:pt x="1754" y="19324"/>
                    <a:pt x="1704" y="19349"/>
                  </a:cubicBezTo>
                  <a:cubicBezTo>
                    <a:pt x="1729" y="19274"/>
                    <a:pt x="1754" y="19173"/>
                    <a:pt x="1830" y="19123"/>
                  </a:cubicBezTo>
                  <a:cubicBezTo>
                    <a:pt x="2356" y="18973"/>
                    <a:pt x="3008" y="19023"/>
                    <a:pt x="3559" y="18797"/>
                  </a:cubicBezTo>
                  <a:cubicBezTo>
                    <a:pt x="3734" y="18722"/>
                    <a:pt x="3860" y="18597"/>
                    <a:pt x="4010" y="18522"/>
                  </a:cubicBezTo>
                  <a:cubicBezTo>
                    <a:pt x="4211" y="18447"/>
                    <a:pt x="4536" y="18396"/>
                    <a:pt x="4687" y="18422"/>
                  </a:cubicBezTo>
                  <a:cubicBezTo>
                    <a:pt x="4837" y="18422"/>
                    <a:pt x="5013" y="18747"/>
                    <a:pt x="5163" y="18622"/>
                  </a:cubicBezTo>
                  <a:cubicBezTo>
                    <a:pt x="5263" y="18547"/>
                    <a:pt x="5213" y="18271"/>
                    <a:pt x="5163" y="18146"/>
                  </a:cubicBezTo>
                  <a:cubicBezTo>
                    <a:pt x="5113" y="18046"/>
                    <a:pt x="4962" y="17920"/>
                    <a:pt x="4887" y="17820"/>
                  </a:cubicBezTo>
                  <a:cubicBezTo>
                    <a:pt x="4662" y="17519"/>
                    <a:pt x="4311" y="17193"/>
                    <a:pt x="4135" y="16868"/>
                  </a:cubicBezTo>
                  <a:cubicBezTo>
                    <a:pt x="3810" y="16341"/>
                    <a:pt x="3634" y="15690"/>
                    <a:pt x="3509" y="14913"/>
                  </a:cubicBezTo>
                  <a:cubicBezTo>
                    <a:pt x="3409" y="14236"/>
                    <a:pt x="3484" y="13609"/>
                    <a:pt x="3459" y="12933"/>
                  </a:cubicBezTo>
                  <a:cubicBezTo>
                    <a:pt x="3434" y="12256"/>
                    <a:pt x="3358" y="11579"/>
                    <a:pt x="3308" y="10878"/>
                  </a:cubicBezTo>
                  <a:cubicBezTo>
                    <a:pt x="3283" y="10251"/>
                    <a:pt x="3333" y="9599"/>
                    <a:pt x="3283" y="8923"/>
                  </a:cubicBezTo>
                  <a:cubicBezTo>
                    <a:pt x="3233" y="7569"/>
                    <a:pt x="3158" y="6241"/>
                    <a:pt x="3083" y="4863"/>
                  </a:cubicBezTo>
                  <a:cubicBezTo>
                    <a:pt x="3058" y="4186"/>
                    <a:pt x="3033" y="3509"/>
                    <a:pt x="3208" y="3008"/>
                  </a:cubicBezTo>
                  <a:cubicBezTo>
                    <a:pt x="3258" y="2858"/>
                    <a:pt x="3333" y="2732"/>
                    <a:pt x="3409" y="2557"/>
                  </a:cubicBezTo>
                  <a:cubicBezTo>
                    <a:pt x="3459" y="2431"/>
                    <a:pt x="3559" y="2231"/>
                    <a:pt x="3559" y="2055"/>
                  </a:cubicBezTo>
                  <a:cubicBezTo>
                    <a:pt x="3559" y="1680"/>
                    <a:pt x="3333" y="1379"/>
                    <a:pt x="3333" y="1053"/>
                  </a:cubicBezTo>
                  <a:cubicBezTo>
                    <a:pt x="3158" y="878"/>
                    <a:pt x="2907" y="852"/>
                    <a:pt x="2682" y="752"/>
                  </a:cubicBezTo>
                  <a:cubicBezTo>
                    <a:pt x="2406" y="301"/>
                    <a:pt x="1980" y="0"/>
                    <a:pt x="1404" y="50"/>
                  </a:cubicBezTo>
                  <a:cubicBezTo>
                    <a:pt x="752" y="126"/>
                    <a:pt x="226" y="552"/>
                    <a:pt x="125" y="1053"/>
                  </a:cubicBezTo>
                  <a:cubicBezTo>
                    <a:pt x="0" y="1755"/>
                    <a:pt x="451" y="2431"/>
                    <a:pt x="802" y="2732"/>
                  </a:cubicBezTo>
                  <a:cubicBezTo>
                    <a:pt x="877" y="2782"/>
                    <a:pt x="977" y="2832"/>
                    <a:pt x="1028" y="2908"/>
                  </a:cubicBezTo>
                  <a:cubicBezTo>
                    <a:pt x="1153" y="3083"/>
                    <a:pt x="1278" y="3459"/>
                    <a:pt x="1378" y="3735"/>
                  </a:cubicBezTo>
                  <a:cubicBezTo>
                    <a:pt x="1679" y="4637"/>
                    <a:pt x="1779" y="5765"/>
                    <a:pt x="1805" y="6642"/>
                  </a:cubicBezTo>
                  <a:cubicBezTo>
                    <a:pt x="1830" y="7243"/>
                    <a:pt x="1855" y="7870"/>
                    <a:pt x="1880" y="8497"/>
                  </a:cubicBezTo>
                  <a:cubicBezTo>
                    <a:pt x="1980" y="10376"/>
                    <a:pt x="2055" y="12231"/>
                    <a:pt x="2055" y="14036"/>
                  </a:cubicBezTo>
                  <a:cubicBezTo>
                    <a:pt x="2055" y="15213"/>
                    <a:pt x="2030" y="16467"/>
                    <a:pt x="1679" y="17394"/>
                  </a:cubicBezTo>
                  <a:cubicBezTo>
                    <a:pt x="1579" y="17645"/>
                    <a:pt x="1454" y="17895"/>
                    <a:pt x="1328" y="18196"/>
                  </a:cubicBezTo>
                  <a:cubicBezTo>
                    <a:pt x="1228" y="18422"/>
                    <a:pt x="977" y="18823"/>
                    <a:pt x="977" y="19048"/>
                  </a:cubicBezTo>
                  <a:cubicBezTo>
                    <a:pt x="977" y="19324"/>
                    <a:pt x="1128" y="19625"/>
                    <a:pt x="1253" y="19675"/>
                  </a:cubicBezTo>
                  <a:cubicBezTo>
                    <a:pt x="1353" y="19700"/>
                    <a:pt x="1479" y="19675"/>
                    <a:pt x="1654" y="19625"/>
                  </a:cubicBezTo>
                  <a:cubicBezTo>
                    <a:pt x="1654" y="19625"/>
                    <a:pt x="1654" y="19599"/>
                    <a:pt x="1654" y="19599"/>
                  </a:cubicBezTo>
                  <a:cubicBezTo>
                    <a:pt x="1679" y="19850"/>
                    <a:pt x="1805" y="20201"/>
                    <a:pt x="1855" y="20326"/>
                  </a:cubicBezTo>
                  <a:cubicBezTo>
                    <a:pt x="1980" y="20602"/>
                    <a:pt x="2105" y="20853"/>
                    <a:pt x="2256" y="21028"/>
                  </a:cubicBezTo>
                  <a:cubicBezTo>
                    <a:pt x="2456" y="21329"/>
                    <a:pt x="2732" y="21604"/>
                    <a:pt x="2932" y="21955"/>
                  </a:cubicBezTo>
                  <a:cubicBezTo>
                    <a:pt x="3183" y="22356"/>
                    <a:pt x="3308" y="22833"/>
                    <a:pt x="3434" y="23509"/>
                  </a:cubicBezTo>
                  <a:cubicBezTo>
                    <a:pt x="3810" y="25640"/>
                    <a:pt x="4311" y="27745"/>
                    <a:pt x="4561" y="29875"/>
                  </a:cubicBezTo>
                  <a:cubicBezTo>
                    <a:pt x="4612" y="30351"/>
                    <a:pt x="4662" y="30752"/>
                    <a:pt x="4737" y="311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18"/>
            <p:cNvSpPr/>
            <p:nvPr/>
          </p:nvSpPr>
          <p:spPr>
            <a:xfrm>
              <a:off x="4742075" y="1565825"/>
              <a:ext cx="123450" cy="211800"/>
            </a:xfrm>
            <a:custGeom>
              <a:avLst/>
              <a:gdLst/>
              <a:ahLst/>
              <a:cxnLst/>
              <a:rect l="l" t="t" r="r" b="b"/>
              <a:pathLst>
                <a:path w="4938" h="8472" extrusionOk="0">
                  <a:moveTo>
                    <a:pt x="4637" y="1454"/>
                  </a:moveTo>
                  <a:lnTo>
                    <a:pt x="4637" y="2281"/>
                  </a:lnTo>
                  <a:cubicBezTo>
                    <a:pt x="4637" y="2356"/>
                    <a:pt x="4637" y="2456"/>
                    <a:pt x="4612" y="2531"/>
                  </a:cubicBezTo>
                  <a:lnTo>
                    <a:pt x="326" y="2531"/>
                  </a:lnTo>
                  <a:cubicBezTo>
                    <a:pt x="301" y="2456"/>
                    <a:pt x="301" y="2356"/>
                    <a:pt x="301" y="2281"/>
                  </a:cubicBezTo>
                  <a:lnTo>
                    <a:pt x="301" y="1454"/>
                  </a:lnTo>
                  <a:close/>
                  <a:moveTo>
                    <a:pt x="4537" y="2832"/>
                  </a:moveTo>
                  <a:cubicBezTo>
                    <a:pt x="4411" y="3108"/>
                    <a:pt x="4186" y="3333"/>
                    <a:pt x="3910" y="3484"/>
                  </a:cubicBezTo>
                  <a:lnTo>
                    <a:pt x="2457" y="4261"/>
                  </a:lnTo>
                  <a:lnTo>
                    <a:pt x="1028" y="3484"/>
                  </a:lnTo>
                  <a:cubicBezTo>
                    <a:pt x="752" y="3333"/>
                    <a:pt x="527" y="3108"/>
                    <a:pt x="401" y="2832"/>
                  </a:cubicBezTo>
                  <a:close/>
                  <a:moveTo>
                    <a:pt x="2457" y="4612"/>
                  </a:moveTo>
                  <a:lnTo>
                    <a:pt x="3910" y="5389"/>
                  </a:lnTo>
                  <a:cubicBezTo>
                    <a:pt x="4186" y="5539"/>
                    <a:pt x="4386" y="5765"/>
                    <a:pt x="4512" y="6015"/>
                  </a:cubicBezTo>
                  <a:lnTo>
                    <a:pt x="426" y="6015"/>
                  </a:lnTo>
                  <a:cubicBezTo>
                    <a:pt x="552" y="5765"/>
                    <a:pt x="752" y="5539"/>
                    <a:pt x="1028" y="5389"/>
                  </a:cubicBezTo>
                  <a:lnTo>
                    <a:pt x="2457" y="4612"/>
                  </a:lnTo>
                  <a:close/>
                  <a:moveTo>
                    <a:pt x="4612" y="6316"/>
                  </a:moveTo>
                  <a:cubicBezTo>
                    <a:pt x="4637" y="6416"/>
                    <a:pt x="4637" y="6491"/>
                    <a:pt x="4637" y="6592"/>
                  </a:cubicBezTo>
                  <a:lnTo>
                    <a:pt x="4637" y="7394"/>
                  </a:lnTo>
                  <a:lnTo>
                    <a:pt x="301" y="7394"/>
                  </a:lnTo>
                  <a:lnTo>
                    <a:pt x="301" y="6592"/>
                  </a:lnTo>
                  <a:cubicBezTo>
                    <a:pt x="301" y="6491"/>
                    <a:pt x="301" y="6416"/>
                    <a:pt x="326" y="6316"/>
                  </a:cubicBezTo>
                  <a:close/>
                  <a:moveTo>
                    <a:pt x="151" y="0"/>
                  </a:moveTo>
                  <a:cubicBezTo>
                    <a:pt x="76" y="0"/>
                    <a:pt x="0" y="75"/>
                    <a:pt x="0" y="150"/>
                  </a:cubicBezTo>
                  <a:lnTo>
                    <a:pt x="0" y="2281"/>
                  </a:lnTo>
                  <a:cubicBezTo>
                    <a:pt x="0" y="2907"/>
                    <a:pt x="326" y="3459"/>
                    <a:pt x="878" y="3759"/>
                  </a:cubicBezTo>
                  <a:lnTo>
                    <a:pt x="2156" y="4436"/>
                  </a:lnTo>
                  <a:lnTo>
                    <a:pt x="878" y="5113"/>
                  </a:lnTo>
                  <a:cubicBezTo>
                    <a:pt x="477" y="5338"/>
                    <a:pt x="201" y="5689"/>
                    <a:pt x="76" y="6115"/>
                  </a:cubicBezTo>
                  <a:cubicBezTo>
                    <a:pt x="25" y="6266"/>
                    <a:pt x="0" y="6441"/>
                    <a:pt x="0" y="6592"/>
                  </a:cubicBezTo>
                  <a:lnTo>
                    <a:pt x="0" y="8321"/>
                  </a:lnTo>
                  <a:cubicBezTo>
                    <a:pt x="0" y="8396"/>
                    <a:pt x="76" y="8471"/>
                    <a:pt x="151" y="8471"/>
                  </a:cubicBezTo>
                  <a:cubicBezTo>
                    <a:pt x="226" y="8471"/>
                    <a:pt x="301" y="8396"/>
                    <a:pt x="301" y="8321"/>
                  </a:cubicBezTo>
                  <a:lnTo>
                    <a:pt x="301" y="7694"/>
                  </a:lnTo>
                  <a:lnTo>
                    <a:pt x="4637" y="7694"/>
                  </a:lnTo>
                  <a:lnTo>
                    <a:pt x="4637" y="8321"/>
                  </a:lnTo>
                  <a:cubicBezTo>
                    <a:pt x="4637" y="8396"/>
                    <a:pt x="4712" y="8471"/>
                    <a:pt x="4787" y="8471"/>
                  </a:cubicBezTo>
                  <a:cubicBezTo>
                    <a:pt x="4863" y="8471"/>
                    <a:pt x="4938" y="8396"/>
                    <a:pt x="4938" y="8321"/>
                  </a:cubicBezTo>
                  <a:lnTo>
                    <a:pt x="4938" y="6592"/>
                  </a:lnTo>
                  <a:cubicBezTo>
                    <a:pt x="4938" y="5990"/>
                    <a:pt x="4612" y="5414"/>
                    <a:pt x="4061" y="5113"/>
                  </a:cubicBezTo>
                  <a:lnTo>
                    <a:pt x="2782" y="4436"/>
                  </a:lnTo>
                  <a:lnTo>
                    <a:pt x="4061" y="3759"/>
                  </a:lnTo>
                  <a:cubicBezTo>
                    <a:pt x="4612" y="3459"/>
                    <a:pt x="4938" y="2907"/>
                    <a:pt x="4938" y="2281"/>
                  </a:cubicBezTo>
                  <a:lnTo>
                    <a:pt x="4938" y="150"/>
                  </a:lnTo>
                  <a:cubicBezTo>
                    <a:pt x="4938" y="75"/>
                    <a:pt x="4863" y="0"/>
                    <a:pt x="4787" y="0"/>
                  </a:cubicBezTo>
                  <a:cubicBezTo>
                    <a:pt x="4712" y="0"/>
                    <a:pt x="4637" y="75"/>
                    <a:pt x="4637" y="150"/>
                  </a:cubicBezTo>
                  <a:lnTo>
                    <a:pt x="4637" y="1153"/>
                  </a:lnTo>
                  <a:lnTo>
                    <a:pt x="301" y="1153"/>
                  </a:lnTo>
                  <a:lnTo>
                    <a:pt x="301" y="150"/>
                  </a:lnTo>
                  <a:cubicBezTo>
                    <a:pt x="301" y="75"/>
                    <a:pt x="226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18"/>
            <p:cNvSpPr/>
            <p:nvPr/>
          </p:nvSpPr>
          <p:spPr>
            <a:xfrm>
              <a:off x="4732675" y="1832100"/>
              <a:ext cx="142250" cy="176100"/>
            </a:xfrm>
            <a:custGeom>
              <a:avLst/>
              <a:gdLst/>
              <a:ahLst/>
              <a:cxnLst/>
              <a:rect l="l" t="t" r="r" b="b"/>
              <a:pathLst>
                <a:path w="5690" h="7044" extrusionOk="0">
                  <a:moveTo>
                    <a:pt x="3334" y="301"/>
                  </a:moveTo>
                  <a:lnTo>
                    <a:pt x="3334" y="527"/>
                  </a:lnTo>
                  <a:lnTo>
                    <a:pt x="1604" y="527"/>
                  </a:lnTo>
                  <a:lnTo>
                    <a:pt x="1604" y="301"/>
                  </a:lnTo>
                  <a:close/>
                  <a:moveTo>
                    <a:pt x="3334" y="828"/>
                  </a:moveTo>
                  <a:lnTo>
                    <a:pt x="3334" y="1078"/>
                  </a:lnTo>
                  <a:lnTo>
                    <a:pt x="1604" y="1078"/>
                  </a:lnTo>
                  <a:lnTo>
                    <a:pt x="1604" y="828"/>
                  </a:lnTo>
                  <a:close/>
                  <a:moveTo>
                    <a:pt x="4612" y="828"/>
                  </a:moveTo>
                  <a:lnTo>
                    <a:pt x="4612" y="1454"/>
                  </a:lnTo>
                  <a:lnTo>
                    <a:pt x="4612" y="5966"/>
                  </a:lnTo>
                  <a:lnTo>
                    <a:pt x="301" y="5966"/>
                  </a:lnTo>
                  <a:lnTo>
                    <a:pt x="301" y="828"/>
                  </a:lnTo>
                  <a:lnTo>
                    <a:pt x="1279" y="828"/>
                  </a:lnTo>
                  <a:lnTo>
                    <a:pt x="1279" y="1229"/>
                  </a:lnTo>
                  <a:cubicBezTo>
                    <a:pt x="1279" y="1304"/>
                    <a:pt x="1354" y="1379"/>
                    <a:pt x="1429" y="1379"/>
                  </a:cubicBezTo>
                  <a:lnTo>
                    <a:pt x="3484" y="1379"/>
                  </a:lnTo>
                  <a:cubicBezTo>
                    <a:pt x="3559" y="1379"/>
                    <a:pt x="3635" y="1304"/>
                    <a:pt x="3635" y="1229"/>
                  </a:cubicBezTo>
                  <a:lnTo>
                    <a:pt x="3635" y="828"/>
                  </a:lnTo>
                  <a:close/>
                  <a:moveTo>
                    <a:pt x="5389" y="1605"/>
                  </a:moveTo>
                  <a:lnTo>
                    <a:pt x="5389" y="6743"/>
                  </a:lnTo>
                  <a:lnTo>
                    <a:pt x="1078" y="6743"/>
                  </a:lnTo>
                  <a:lnTo>
                    <a:pt x="1078" y="6266"/>
                  </a:lnTo>
                  <a:lnTo>
                    <a:pt x="4762" y="6266"/>
                  </a:lnTo>
                  <a:cubicBezTo>
                    <a:pt x="4838" y="6266"/>
                    <a:pt x="4913" y="6216"/>
                    <a:pt x="4913" y="6116"/>
                  </a:cubicBezTo>
                  <a:lnTo>
                    <a:pt x="4913" y="1605"/>
                  </a:lnTo>
                  <a:close/>
                  <a:moveTo>
                    <a:pt x="1429" y="1"/>
                  </a:moveTo>
                  <a:cubicBezTo>
                    <a:pt x="1354" y="1"/>
                    <a:pt x="1279" y="51"/>
                    <a:pt x="1279" y="151"/>
                  </a:cubicBezTo>
                  <a:lnTo>
                    <a:pt x="1279" y="527"/>
                  </a:lnTo>
                  <a:lnTo>
                    <a:pt x="151" y="527"/>
                  </a:lnTo>
                  <a:cubicBezTo>
                    <a:pt x="76" y="527"/>
                    <a:pt x="0" y="602"/>
                    <a:pt x="0" y="677"/>
                  </a:cubicBezTo>
                  <a:lnTo>
                    <a:pt x="0" y="6116"/>
                  </a:lnTo>
                  <a:cubicBezTo>
                    <a:pt x="0" y="6216"/>
                    <a:pt x="76" y="6266"/>
                    <a:pt x="151" y="6266"/>
                  </a:cubicBezTo>
                  <a:lnTo>
                    <a:pt x="777" y="6266"/>
                  </a:lnTo>
                  <a:lnTo>
                    <a:pt x="777" y="6893"/>
                  </a:lnTo>
                  <a:cubicBezTo>
                    <a:pt x="777" y="6968"/>
                    <a:pt x="853" y="7043"/>
                    <a:pt x="928" y="7043"/>
                  </a:cubicBezTo>
                  <a:lnTo>
                    <a:pt x="5539" y="7043"/>
                  </a:lnTo>
                  <a:cubicBezTo>
                    <a:pt x="5614" y="7043"/>
                    <a:pt x="5690" y="6968"/>
                    <a:pt x="5690" y="6893"/>
                  </a:cubicBezTo>
                  <a:lnTo>
                    <a:pt x="5690" y="1454"/>
                  </a:lnTo>
                  <a:cubicBezTo>
                    <a:pt x="5690" y="1354"/>
                    <a:pt x="5614" y="1304"/>
                    <a:pt x="5539" y="1304"/>
                  </a:cubicBezTo>
                  <a:lnTo>
                    <a:pt x="4913" y="1304"/>
                  </a:lnTo>
                  <a:lnTo>
                    <a:pt x="4913" y="677"/>
                  </a:lnTo>
                  <a:cubicBezTo>
                    <a:pt x="4913" y="602"/>
                    <a:pt x="4838" y="527"/>
                    <a:pt x="4762" y="527"/>
                  </a:cubicBezTo>
                  <a:lnTo>
                    <a:pt x="3635" y="527"/>
                  </a:lnTo>
                  <a:lnTo>
                    <a:pt x="3635" y="151"/>
                  </a:lnTo>
                  <a:cubicBezTo>
                    <a:pt x="3635" y="51"/>
                    <a:pt x="3559" y="1"/>
                    <a:pt x="3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18"/>
            <p:cNvSpPr/>
            <p:nvPr/>
          </p:nvSpPr>
          <p:spPr>
            <a:xfrm>
              <a:off x="4753350" y="1892875"/>
              <a:ext cx="82100" cy="7550"/>
            </a:xfrm>
            <a:custGeom>
              <a:avLst/>
              <a:gdLst/>
              <a:ahLst/>
              <a:cxnLst/>
              <a:rect l="l" t="t" r="r" b="b"/>
              <a:pathLst>
                <a:path w="3284" h="302" extrusionOk="0">
                  <a:moveTo>
                    <a:pt x="151" y="1"/>
                  </a:moveTo>
                  <a:cubicBezTo>
                    <a:pt x="76" y="1"/>
                    <a:pt x="0" y="76"/>
                    <a:pt x="0" y="151"/>
                  </a:cubicBezTo>
                  <a:cubicBezTo>
                    <a:pt x="0" y="251"/>
                    <a:pt x="76" y="302"/>
                    <a:pt x="151" y="302"/>
                  </a:cubicBezTo>
                  <a:lnTo>
                    <a:pt x="3133" y="302"/>
                  </a:lnTo>
                  <a:cubicBezTo>
                    <a:pt x="3209" y="302"/>
                    <a:pt x="3284" y="251"/>
                    <a:pt x="3284" y="151"/>
                  </a:cubicBezTo>
                  <a:cubicBezTo>
                    <a:pt x="3284" y="76"/>
                    <a:pt x="3209" y="1"/>
                    <a:pt x="3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18"/>
            <p:cNvSpPr/>
            <p:nvPr/>
          </p:nvSpPr>
          <p:spPr>
            <a:xfrm>
              <a:off x="4753350" y="1923575"/>
              <a:ext cx="82100" cy="7550"/>
            </a:xfrm>
            <a:custGeom>
              <a:avLst/>
              <a:gdLst/>
              <a:ahLst/>
              <a:cxnLst/>
              <a:rect l="l" t="t" r="r" b="b"/>
              <a:pathLst>
                <a:path w="3284" h="302" extrusionOk="0">
                  <a:moveTo>
                    <a:pt x="151" y="1"/>
                  </a:moveTo>
                  <a:cubicBezTo>
                    <a:pt x="76" y="1"/>
                    <a:pt x="0" y="76"/>
                    <a:pt x="0" y="151"/>
                  </a:cubicBezTo>
                  <a:cubicBezTo>
                    <a:pt x="0" y="252"/>
                    <a:pt x="76" y="302"/>
                    <a:pt x="151" y="302"/>
                  </a:cubicBezTo>
                  <a:lnTo>
                    <a:pt x="3133" y="302"/>
                  </a:lnTo>
                  <a:cubicBezTo>
                    <a:pt x="3209" y="302"/>
                    <a:pt x="3284" y="252"/>
                    <a:pt x="3284" y="151"/>
                  </a:cubicBezTo>
                  <a:cubicBezTo>
                    <a:pt x="3284" y="76"/>
                    <a:pt x="3209" y="1"/>
                    <a:pt x="3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18"/>
            <p:cNvSpPr/>
            <p:nvPr/>
          </p:nvSpPr>
          <p:spPr>
            <a:xfrm>
              <a:off x="4753350" y="1954925"/>
              <a:ext cx="82100" cy="7525"/>
            </a:xfrm>
            <a:custGeom>
              <a:avLst/>
              <a:gdLst/>
              <a:ahLst/>
              <a:cxnLst/>
              <a:rect l="l" t="t" r="r" b="b"/>
              <a:pathLst>
                <a:path w="3284" h="301" extrusionOk="0">
                  <a:moveTo>
                    <a:pt x="151" y="0"/>
                  </a:moveTo>
                  <a:cubicBezTo>
                    <a:pt x="76" y="0"/>
                    <a:pt x="0" y="50"/>
                    <a:pt x="0" y="150"/>
                  </a:cubicBezTo>
                  <a:cubicBezTo>
                    <a:pt x="0" y="226"/>
                    <a:pt x="76" y="301"/>
                    <a:pt x="151" y="301"/>
                  </a:cubicBezTo>
                  <a:lnTo>
                    <a:pt x="3133" y="301"/>
                  </a:lnTo>
                  <a:cubicBezTo>
                    <a:pt x="3209" y="301"/>
                    <a:pt x="3284" y="226"/>
                    <a:pt x="3284" y="150"/>
                  </a:cubicBezTo>
                  <a:cubicBezTo>
                    <a:pt x="3284" y="50"/>
                    <a:pt x="3209" y="0"/>
                    <a:pt x="3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18"/>
            <p:cNvSpPr/>
            <p:nvPr/>
          </p:nvSpPr>
          <p:spPr>
            <a:xfrm>
              <a:off x="4712000" y="2065375"/>
              <a:ext cx="183600" cy="154600"/>
            </a:xfrm>
            <a:custGeom>
              <a:avLst/>
              <a:gdLst/>
              <a:ahLst/>
              <a:cxnLst/>
              <a:rect l="l" t="t" r="r" b="b"/>
              <a:pathLst>
                <a:path w="7344" h="6184" extrusionOk="0">
                  <a:moveTo>
                    <a:pt x="2055" y="294"/>
                  </a:moveTo>
                  <a:cubicBezTo>
                    <a:pt x="2381" y="294"/>
                    <a:pt x="2632" y="369"/>
                    <a:pt x="2883" y="469"/>
                  </a:cubicBezTo>
                  <a:cubicBezTo>
                    <a:pt x="2983" y="519"/>
                    <a:pt x="3083" y="595"/>
                    <a:pt x="3183" y="670"/>
                  </a:cubicBezTo>
                  <a:cubicBezTo>
                    <a:pt x="3284" y="770"/>
                    <a:pt x="3409" y="895"/>
                    <a:pt x="3559" y="1071"/>
                  </a:cubicBezTo>
                  <a:cubicBezTo>
                    <a:pt x="3584" y="1096"/>
                    <a:pt x="3634" y="1121"/>
                    <a:pt x="3660" y="1121"/>
                  </a:cubicBezTo>
                  <a:cubicBezTo>
                    <a:pt x="3710" y="1121"/>
                    <a:pt x="3760" y="1096"/>
                    <a:pt x="3785" y="1071"/>
                  </a:cubicBezTo>
                  <a:cubicBezTo>
                    <a:pt x="3910" y="920"/>
                    <a:pt x="4010" y="820"/>
                    <a:pt x="4086" y="745"/>
                  </a:cubicBezTo>
                  <a:cubicBezTo>
                    <a:pt x="4211" y="645"/>
                    <a:pt x="4311" y="570"/>
                    <a:pt x="4411" y="519"/>
                  </a:cubicBezTo>
                  <a:cubicBezTo>
                    <a:pt x="4641" y="366"/>
                    <a:pt x="4900" y="301"/>
                    <a:pt x="5244" y="301"/>
                  </a:cubicBezTo>
                  <a:cubicBezTo>
                    <a:pt x="5351" y="301"/>
                    <a:pt x="5465" y="307"/>
                    <a:pt x="5589" y="319"/>
                  </a:cubicBezTo>
                  <a:cubicBezTo>
                    <a:pt x="5915" y="344"/>
                    <a:pt x="6216" y="494"/>
                    <a:pt x="6467" y="720"/>
                  </a:cubicBezTo>
                  <a:cubicBezTo>
                    <a:pt x="6667" y="920"/>
                    <a:pt x="6817" y="1146"/>
                    <a:pt x="6918" y="1397"/>
                  </a:cubicBezTo>
                  <a:cubicBezTo>
                    <a:pt x="6968" y="1572"/>
                    <a:pt x="7018" y="1773"/>
                    <a:pt x="7043" y="1973"/>
                  </a:cubicBezTo>
                  <a:lnTo>
                    <a:pt x="7043" y="2324"/>
                  </a:lnTo>
                  <a:cubicBezTo>
                    <a:pt x="7043" y="2424"/>
                    <a:pt x="7018" y="2499"/>
                    <a:pt x="6968" y="2600"/>
                  </a:cubicBezTo>
                  <a:cubicBezTo>
                    <a:pt x="6918" y="2775"/>
                    <a:pt x="6842" y="2951"/>
                    <a:pt x="6717" y="3126"/>
                  </a:cubicBezTo>
                  <a:lnTo>
                    <a:pt x="4687" y="3126"/>
                  </a:lnTo>
                  <a:cubicBezTo>
                    <a:pt x="4612" y="3126"/>
                    <a:pt x="4562" y="3151"/>
                    <a:pt x="4537" y="3201"/>
                  </a:cubicBezTo>
                  <a:lnTo>
                    <a:pt x="4086" y="4154"/>
                  </a:lnTo>
                  <a:lnTo>
                    <a:pt x="3083" y="1848"/>
                  </a:lnTo>
                  <a:cubicBezTo>
                    <a:pt x="3058" y="1798"/>
                    <a:pt x="3008" y="1773"/>
                    <a:pt x="2958" y="1773"/>
                  </a:cubicBezTo>
                  <a:cubicBezTo>
                    <a:pt x="2908" y="1773"/>
                    <a:pt x="2858" y="1798"/>
                    <a:pt x="2807" y="1848"/>
                  </a:cubicBezTo>
                  <a:lnTo>
                    <a:pt x="2106" y="3126"/>
                  </a:lnTo>
                  <a:lnTo>
                    <a:pt x="627" y="3126"/>
                  </a:lnTo>
                  <a:cubicBezTo>
                    <a:pt x="502" y="2951"/>
                    <a:pt x="401" y="2775"/>
                    <a:pt x="351" y="2600"/>
                  </a:cubicBezTo>
                  <a:cubicBezTo>
                    <a:pt x="326" y="2499"/>
                    <a:pt x="301" y="2424"/>
                    <a:pt x="301" y="2349"/>
                  </a:cubicBezTo>
                  <a:lnTo>
                    <a:pt x="301" y="1973"/>
                  </a:lnTo>
                  <a:cubicBezTo>
                    <a:pt x="326" y="1773"/>
                    <a:pt x="351" y="1597"/>
                    <a:pt x="426" y="1422"/>
                  </a:cubicBezTo>
                  <a:cubicBezTo>
                    <a:pt x="527" y="1171"/>
                    <a:pt x="652" y="920"/>
                    <a:pt x="852" y="745"/>
                  </a:cubicBezTo>
                  <a:cubicBezTo>
                    <a:pt x="1103" y="494"/>
                    <a:pt x="1429" y="344"/>
                    <a:pt x="1755" y="319"/>
                  </a:cubicBezTo>
                  <a:cubicBezTo>
                    <a:pt x="1855" y="294"/>
                    <a:pt x="1955" y="294"/>
                    <a:pt x="2055" y="294"/>
                  </a:cubicBezTo>
                  <a:close/>
                  <a:moveTo>
                    <a:pt x="2933" y="2249"/>
                  </a:moveTo>
                  <a:lnTo>
                    <a:pt x="3935" y="4580"/>
                  </a:lnTo>
                  <a:cubicBezTo>
                    <a:pt x="3960" y="4630"/>
                    <a:pt x="4010" y="4655"/>
                    <a:pt x="4061" y="4655"/>
                  </a:cubicBezTo>
                  <a:cubicBezTo>
                    <a:pt x="4136" y="4655"/>
                    <a:pt x="4186" y="4630"/>
                    <a:pt x="4211" y="4580"/>
                  </a:cubicBezTo>
                  <a:lnTo>
                    <a:pt x="4762" y="3427"/>
                  </a:lnTo>
                  <a:lnTo>
                    <a:pt x="6517" y="3427"/>
                  </a:lnTo>
                  <a:cubicBezTo>
                    <a:pt x="6517" y="3427"/>
                    <a:pt x="6492" y="3427"/>
                    <a:pt x="6492" y="3452"/>
                  </a:cubicBezTo>
                  <a:cubicBezTo>
                    <a:pt x="6416" y="3552"/>
                    <a:pt x="6316" y="3652"/>
                    <a:pt x="6216" y="3778"/>
                  </a:cubicBezTo>
                  <a:cubicBezTo>
                    <a:pt x="6141" y="3878"/>
                    <a:pt x="6040" y="3978"/>
                    <a:pt x="5965" y="4078"/>
                  </a:cubicBezTo>
                  <a:cubicBezTo>
                    <a:pt x="5790" y="4254"/>
                    <a:pt x="5564" y="4479"/>
                    <a:pt x="5339" y="4705"/>
                  </a:cubicBezTo>
                  <a:cubicBezTo>
                    <a:pt x="5013" y="5006"/>
                    <a:pt x="4687" y="5306"/>
                    <a:pt x="4361" y="5632"/>
                  </a:cubicBezTo>
                  <a:cubicBezTo>
                    <a:pt x="4311" y="5657"/>
                    <a:pt x="4286" y="5682"/>
                    <a:pt x="4236" y="5707"/>
                  </a:cubicBezTo>
                  <a:cubicBezTo>
                    <a:pt x="4161" y="5783"/>
                    <a:pt x="4061" y="5808"/>
                    <a:pt x="3960" y="5858"/>
                  </a:cubicBezTo>
                  <a:cubicBezTo>
                    <a:pt x="3870" y="5880"/>
                    <a:pt x="3775" y="5893"/>
                    <a:pt x="3677" y="5893"/>
                  </a:cubicBezTo>
                  <a:cubicBezTo>
                    <a:pt x="3557" y="5893"/>
                    <a:pt x="3433" y="5874"/>
                    <a:pt x="3309" y="5833"/>
                  </a:cubicBezTo>
                  <a:cubicBezTo>
                    <a:pt x="3208" y="5783"/>
                    <a:pt x="3108" y="5732"/>
                    <a:pt x="3033" y="5657"/>
                  </a:cubicBezTo>
                  <a:cubicBezTo>
                    <a:pt x="3033" y="5657"/>
                    <a:pt x="3008" y="5632"/>
                    <a:pt x="2983" y="5607"/>
                  </a:cubicBezTo>
                  <a:cubicBezTo>
                    <a:pt x="2632" y="5281"/>
                    <a:pt x="2306" y="4981"/>
                    <a:pt x="2005" y="4680"/>
                  </a:cubicBezTo>
                  <a:cubicBezTo>
                    <a:pt x="1755" y="4454"/>
                    <a:pt x="1529" y="4254"/>
                    <a:pt x="1354" y="4053"/>
                  </a:cubicBezTo>
                  <a:cubicBezTo>
                    <a:pt x="1279" y="3953"/>
                    <a:pt x="1203" y="3878"/>
                    <a:pt x="1103" y="3778"/>
                  </a:cubicBezTo>
                  <a:cubicBezTo>
                    <a:pt x="1003" y="3652"/>
                    <a:pt x="928" y="3552"/>
                    <a:pt x="827" y="3452"/>
                  </a:cubicBezTo>
                  <a:cubicBezTo>
                    <a:pt x="827" y="3427"/>
                    <a:pt x="827" y="3427"/>
                    <a:pt x="827" y="3427"/>
                  </a:cubicBezTo>
                  <a:lnTo>
                    <a:pt x="2206" y="3427"/>
                  </a:lnTo>
                  <a:cubicBezTo>
                    <a:pt x="2256" y="3427"/>
                    <a:pt x="2306" y="3402"/>
                    <a:pt x="2331" y="3352"/>
                  </a:cubicBezTo>
                  <a:lnTo>
                    <a:pt x="2933" y="2249"/>
                  </a:lnTo>
                  <a:close/>
                  <a:moveTo>
                    <a:pt x="2082" y="0"/>
                  </a:moveTo>
                  <a:cubicBezTo>
                    <a:pt x="1971" y="0"/>
                    <a:pt x="1854" y="6"/>
                    <a:pt x="1730" y="18"/>
                  </a:cubicBezTo>
                  <a:cubicBezTo>
                    <a:pt x="1329" y="43"/>
                    <a:pt x="953" y="244"/>
                    <a:pt x="652" y="519"/>
                  </a:cubicBezTo>
                  <a:cubicBezTo>
                    <a:pt x="426" y="745"/>
                    <a:pt x="251" y="1021"/>
                    <a:pt x="126" y="1321"/>
                  </a:cubicBezTo>
                  <a:cubicBezTo>
                    <a:pt x="76" y="1522"/>
                    <a:pt x="25" y="1722"/>
                    <a:pt x="0" y="1973"/>
                  </a:cubicBezTo>
                  <a:lnTo>
                    <a:pt x="0" y="2349"/>
                  </a:lnTo>
                  <a:cubicBezTo>
                    <a:pt x="25" y="2474"/>
                    <a:pt x="25" y="2575"/>
                    <a:pt x="76" y="2700"/>
                  </a:cubicBezTo>
                  <a:cubicBezTo>
                    <a:pt x="126" y="2875"/>
                    <a:pt x="226" y="3051"/>
                    <a:pt x="351" y="3251"/>
                  </a:cubicBezTo>
                  <a:cubicBezTo>
                    <a:pt x="351" y="3276"/>
                    <a:pt x="351" y="3276"/>
                    <a:pt x="351" y="3276"/>
                  </a:cubicBezTo>
                  <a:cubicBezTo>
                    <a:pt x="351" y="3352"/>
                    <a:pt x="376" y="3402"/>
                    <a:pt x="451" y="3427"/>
                  </a:cubicBezTo>
                  <a:cubicBezTo>
                    <a:pt x="502" y="3477"/>
                    <a:pt x="552" y="3552"/>
                    <a:pt x="602" y="3627"/>
                  </a:cubicBezTo>
                  <a:cubicBezTo>
                    <a:pt x="677" y="3753"/>
                    <a:pt x="777" y="3853"/>
                    <a:pt x="878" y="3978"/>
                  </a:cubicBezTo>
                  <a:cubicBezTo>
                    <a:pt x="978" y="4078"/>
                    <a:pt x="1053" y="4154"/>
                    <a:pt x="1153" y="4254"/>
                  </a:cubicBezTo>
                  <a:cubicBezTo>
                    <a:pt x="1329" y="4454"/>
                    <a:pt x="1529" y="4655"/>
                    <a:pt x="1780" y="4905"/>
                  </a:cubicBezTo>
                  <a:cubicBezTo>
                    <a:pt x="2081" y="5206"/>
                    <a:pt x="2431" y="5507"/>
                    <a:pt x="2782" y="5833"/>
                  </a:cubicBezTo>
                  <a:cubicBezTo>
                    <a:pt x="2807" y="5858"/>
                    <a:pt x="2832" y="5883"/>
                    <a:pt x="2832" y="5883"/>
                  </a:cubicBezTo>
                  <a:cubicBezTo>
                    <a:pt x="2958" y="5983"/>
                    <a:pt x="3083" y="6058"/>
                    <a:pt x="3208" y="6108"/>
                  </a:cubicBezTo>
                  <a:cubicBezTo>
                    <a:pt x="3359" y="6159"/>
                    <a:pt x="3509" y="6184"/>
                    <a:pt x="3685" y="6184"/>
                  </a:cubicBezTo>
                  <a:cubicBezTo>
                    <a:pt x="3785" y="6184"/>
                    <a:pt x="3910" y="6159"/>
                    <a:pt x="4035" y="6133"/>
                  </a:cubicBezTo>
                  <a:cubicBezTo>
                    <a:pt x="4161" y="6108"/>
                    <a:pt x="4286" y="6033"/>
                    <a:pt x="4411" y="5958"/>
                  </a:cubicBezTo>
                  <a:cubicBezTo>
                    <a:pt x="4462" y="5933"/>
                    <a:pt x="4512" y="5883"/>
                    <a:pt x="4562" y="5858"/>
                  </a:cubicBezTo>
                  <a:cubicBezTo>
                    <a:pt x="4888" y="5532"/>
                    <a:pt x="5238" y="5206"/>
                    <a:pt x="5539" y="4930"/>
                  </a:cubicBezTo>
                  <a:cubicBezTo>
                    <a:pt x="5790" y="4680"/>
                    <a:pt x="5990" y="4479"/>
                    <a:pt x="6166" y="4279"/>
                  </a:cubicBezTo>
                  <a:cubicBezTo>
                    <a:pt x="6266" y="4179"/>
                    <a:pt x="6366" y="4078"/>
                    <a:pt x="6441" y="3978"/>
                  </a:cubicBezTo>
                  <a:cubicBezTo>
                    <a:pt x="6542" y="3853"/>
                    <a:pt x="6642" y="3753"/>
                    <a:pt x="6742" y="3627"/>
                  </a:cubicBezTo>
                  <a:cubicBezTo>
                    <a:pt x="6792" y="3552"/>
                    <a:pt x="6842" y="3477"/>
                    <a:pt x="6893" y="3427"/>
                  </a:cubicBezTo>
                  <a:cubicBezTo>
                    <a:pt x="6943" y="3402"/>
                    <a:pt x="6993" y="3352"/>
                    <a:pt x="6993" y="3276"/>
                  </a:cubicBezTo>
                  <a:cubicBezTo>
                    <a:pt x="6993" y="3276"/>
                    <a:pt x="6993" y="3276"/>
                    <a:pt x="6993" y="3251"/>
                  </a:cubicBezTo>
                  <a:cubicBezTo>
                    <a:pt x="7118" y="3051"/>
                    <a:pt x="7218" y="2875"/>
                    <a:pt x="7269" y="2700"/>
                  </a:cubicBezTo>
                  <a:cubicBezTo>
                    <a:pt x="7294" y="2575"/>
                    <a:pt x="7319" y="2474"/>
                    <a:pt x="7344" y="2349"/>
                  </a:cubicBezTo>
                  <a:lnTo>
                    <a:pt x="7344" y="1973"/>
                  </a:lnTo>
                  <a:cubicBezTo>
                    <a:pt x="7344" y="1948"/>
                    <a:pt x="7344" y="1948"/>
                    <a:pt x="7344" y="1948"/>
                  </a:cubicBezTo>
                  <a:cubicBezTo>
                    <a:pt x="7319" y="1722"/>
                    <a:pt x="7269" y="1497"/>
                    <a:pt x="7193" y="1296"/>
                  </a:cubicBezTo>
                  <a:cubicBezTo>
                    <a:pt x="7093" y="996"/>
                    <a:pt x="6918" y="720"/>
                    <a:pt x="6667" y="494"/>
                  </a:cubicBezTo>
                  <a:cubicBezTo>
                    <a:pt x="6366" y="219"/>
                    <a:pt x="5990" y="43"/>
                    <a:pt x="5614" y="18"/>
                  </a:cubicBezTo>
                  <a:cubicBezTo>
                    <a:pt x="5499" y="8"/>
                    <a:pt x="5390" y="3"/>
                    <a:pt x="5286" y="3"/>
                  </a:cubicBezTo>
                  <a:cubicBezTo>
                    <a:pt x="4871" y="3"/>
                    <a:pt x="4542" y="83"/>
                    <a:pt x="4261" y="244"/>
                  </a:cubicBezTo>
                  <a:cubicBezTo>
                    <a:pt x="4136" y="319"/>
                    <a:pt x="4010" y="419"/>
                    <a:pt x="3885" y="519"/>
                  </a:cubicBezTo>
                  <a:cubicBezTo>
                    <a:pt x="3835" y="595"/>
                    <a:pt x="3760" y="645"/>
                    <a:pt x="3660" y="745"/>
                  </a:cubicBezTo>
                  <a:cubicBezTo>
                    <a:pt x="3559" y="620"/>
                    <a:pt x="3459" y="519"/>
                    <a:pt x="3359" y="444"/>
                  </a:cubicBezTo>
                  <a:cubicBezTo>
                    <a:pt x="3259" y="344"/>
                    <a:pt x="3133" y="269"/>
                    <a:pt x="3008" y="219"/>
                  </a:cubicBezTo>
                  <a:cubicBezTo>
                    <a:pt x="2740" y="65"/>
                    <a:pt x="2443" y="0"/>
                    <a:pt x="2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AD24DD-CBEA-4308-8DB0-E0C34ECD72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9512" y="123478"/>
            <a:ext cx="4680520" cy="4464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800" dirty="0">
                <a:solidFill>
                  <a:schemeClr val="accent2"/>
                </a:solidFill>
              </a:rPr>
              <a:t>DRP </a:t>
            </a:r>
            <a:r>
              <a:rPr lang="en-US" sz="1800" dirty="0" err="1">
                <a:solidFill>
                  <a:schemeClr val="accent2"/>
                </a:solidFill>
              </a:rPr>
              <a:t>dibagi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menjadi</a:t>
            </a:r>
            <a:r>
              <a:rPr lang="en-US" sz="1800" dirty="0">
                <a:solidFill>
                  <a:schemeClr val="accent2"/>
                </a:solidFill>
              </a:rPr>
              <a:t> 2 : </a:t>
            </a:r>
          </a:p>
          <a:p>
            <a:pPr algn="just">
              <a:buFont typeface="Arial" pitchFamily="34" charset="0"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Actual </a:t>
            </a:r>
          </a:p>
          <a:p>
            <a:pPr algn="just">
              <a:buFont typeface="Arial" pitchFamily="34" charset="0"/>
              <a:buAutoNum type="arabicPeriod"/>
            </a:pPr>
            <a:r>
              <a:rPr lang="en-US" sz="1800" dirty="0" err="1">
                <a:solidFill>
                  <a:schemeClr val="accent2"/>
                </a:solidFill>
              </a:rPr>
              <a:t>Potensial</a:t>
            </a:r>
            <a:endParaRPr lang="en-US" sz="1800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1800" dirty="0">
                <a:solidFill>
                  <a:schemeClr val="accent2"/>
                </a:solidFill>
              </a:rPr>
              <a:t>DRP actual </a:t>
            </a:r>
            <a:r>
              <a:rPr lang="en-US" sz="1800" dirty="0" err="1">
                <a:solidFill>
                  <a:schemeClr val="accent2"/>
                </a:solidFill>
              </a:rPr>
              <a:t>adalah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masalah</a:t>
            </a:r>
            <a:r>
              <a:rPr lang="en-US" sz="1800" dirty="0">
                <a:solidFill>
                  <a:schemeClr val="accent2"/>
                </a:solidFill>
              </a:rPr>
              <a:t> yang </a:t>
            </a:r>
            <a:r>
              <a:rPr lang="en-US" sz="1800" dirty="0" err="1">
                <a:solidFill>
                  <a:schemeClr val="accent2"/>
                </a:solidFill>
              </a:rPr>
              <a:t>terjadi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seketika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saat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pasien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menggunakan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obat</a:t>
            </a:r>
            <a:endParaRPr lang="en-US" sz="1800" dirty="0">
              <a:solidFill>
                <a:schemeClr val="accent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1800" dirty="0">
                <a:solidFill>
                  <a:schemeClr val="accent2"/>
                </a:solidFill>
              </a:rPr>
              <a:t>DRP </a:t>
            </a:r>
            <a:r>
              <a:rPr lang="en-US" sz="1800" dirty="0" err="1">
                <a:solidFill>
                  <a:schemeClr val="accent2"/>
                </a:solidFill>
              </a:rPr>
              <a:t>potensial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adalah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masalah</a:t>
            </a:r>
            <a:r>
              <a:rPr lang="en-US" sz="1800" dirty="0">
                <a:solidFill>
                  <a:schemeClr val="accent2"/>
                </a:solidFill>
              </a:rPr>
              <a:t> yang </a:t>
            </a:r>
            <a:r>
              <a:rPr lang="en-US" sz="1800" dirty="0" err="1">
                <a:solidFill>
                  <a:schemeClr val="accent2"/>
                </a:solidFill>
              </a:rPr>
              <a:t>akan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terjadi</a:t>
            </a:r>
            <a:r>
              <a:rPr lang="en-US" sz="1800" dirty="0">
                <a:solidFill>
                  <a:schemeClr val="accent2"/>
                </a:solidFill>
              </a:rPr>
              <a:t> pada </a:t>
            </a:r>
            <a:r>
              <a:rPr lang="en-US" sz="1800" dirty="0" err="1">
                <a:solidFill>
                  <a:schemeClr val="accent2"/>
                </a:solidFill>
              </a:rPr>
              <a:t>saat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setelah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penggunaan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obat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Drug Related Problem (DRP): Definisi dan contoh aplikasi">
            <a:extLst>
              <a:ext uri="{FF2B5EF4-FFF2-40B4-BE49-F238E27FC236}">
                <a16:creationId xmlns:a16="http://schemas.microsoft.com/office/drawing/2014/main" id="{2365552C-4385-404D-8A72-B608C135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9542"/>
            <a:ext cx="34411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44253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6" name="Google Shape;4606;p1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PHARMACY ICON PACK</a:t>
            </a:r>
            <a:endParaRPr/>
          </a:p>
        </p:txBody>
      </p:sp>
      <p:grpSp>
        <p:nvGrpSpPr>
          <p:cNvPr id="4607" name="Google Shape;4607;p116"/>
          <p:cNvGrpSpPr/>
          <p:nvPr/>
        </p:nvGrpSpPr>
        <p:grpSpPr>
          <a:xfrm>
            <a:off x="7794824" y="1289865"/>
            <a:ext cx="410943" cy="416418"/>
            <a:chOff x="7794824" y="1375665"/>
            <a:chExt cx="410943" cy="416418"/>
          </a:xfrm>
        </p:grpSpPr>
        <p:sp>
          <p:nvSpPr>
            <p:cNvPr id="4608" name="Google Shape;4608;p116"/>
            <p:cNvSpPr/>
            <p:nvPr/>
          </p:nvSpPr>
          <p:spPr>
            <a:xfrm>
              <a:off x="7794824" y="1436363"/>
              <a:ext cx="193488" cy="92205"/>
            </a:xfrm>
            <a:custGeom>
              <a:avLst/>
              <a:gdLst/>
              <a:ahLst/>
              <a:cxnLst/>
              <a:rect l="l" t="t" r="r" b="b"/>
              <a:pathLst>
                <a:path w="6927" h="3301" extrusionOk="0">
                  <a:moveTo>
                    <a:pt x="5059" y="0"/>
                  </a:moveTo>
                  <a:cubicBezTo>
                    <a:pt x="4813" y="0"/>
                    <a:pt x="4565" y="33"/>
                    <a:pt x="4322" y="101"/>
                  </a:cubicBezTo>
                  <a:cubicBezTo>
                    <a:pt x="3161" y="413"/>
                    <a:pt x="1971" y="579"/>
                    <a:pt x="761" y="579"/>
                  </a:cubicBezTo>
                  <a:lnTo>
                    <a:pt x="361" y="579"/>
                  </a:lnTo>
                  <a:cubicBezTo>
                    <a:pt x="117" y="579"/>
                    <a:pt x="0" y="871"/>
                    <a:pt x="176" y="1047"/>
                  </a:cubicBezTo>
                  <a:lnTo>
                    <a:pt x="488" y="1359"/>
                  </a:lnTo>
                  <a:cubicBezTo>
                    <a:pt x="712" y="1584"/>
                    <a:pt x="1024" y="1710"/>
                    <a:pt x="1346" y="1710"/>
                  </a:cubicBezTo>
                  <a:lnTo>
                    <a:pt x="1629" y="1710"/>
                  </a:lnTo>
                  <a:cubicBezTo>
                    <a:pt x="1951" y="1710"/>
                    <a:pt x="2263" y="1837"/>
                    <a:pt x="2488" y="2071"/>
                  </a:cubicBezTo>
                  <a:cubicBezTo>
                    <a:pt x="2712" y="2296"/>
                    <a:pt x="3024" y="2423"/>
                    <a:pt x="3346" y="2423"/>
                  </a:cubicBezTo>
                  <a:lnTo>
                    <a:pt x="3932" y="2423"/>
                  </a:lnTo>
                  <a:cubicBezTo>
                    <a:pt x="4254" y="2423"/>
                    <a:pt x="4566" y="2549"/>
                    <a:pt x="4790" y="2774"/>
                  </a:cubicBezTo>
                  <a:lnTo>
                    <a:pt x="4956" y="2940"/>
                  </a:lnTo>
                  <a:cubicBezTo>
                    <a:pt x="5180" y="3174"/>
                    <a:pt x="5493" y="3301"/>
                    <a:pt x="5814" y="3301"/>
                  </a:cubicBezTo>
                  <a:lnTo>
                    <a:pt x="6927" y="3301"/>
                  </a:lnTo>
                  <a:lnTo>
                    <a:pt x="6927" y="735"/>
                  </a:lnTo>
                  <a:lnTo>
                    <a:pt x="6917" y="725"/>
                  </a:lnTo>
                  <a:cubicBezTo>
                    <a:pt x="6401" y="252"/>
                    <a:pt x="5738" y="0"/>
                    <a:pt x="5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16"/>
            <p:cNvSpPr/>
            <p:nvPr/>
          </p:nvSpPr>
          <p:spPr>
            <a:xfrm>
              <a:off x="7879292" y="1502702"/>
              <a:ext cx="121004" cy="101646"/>
            </a:xfrm>
            <a:custGeom>
              <a:avLst/>
              <a:gdLst/>
              <a:ahLst/>
              <a:cxnLst/>
              <a:rect l="l" t="t" r="r" b="b"/>
              <a:pathLst>
                <a:path w="4332" h="3639" extrusionOk="0">
                  <a:moveTo>
                    <a:pt x="2061" y="1"/>
                  </a:moveTo>
                  <a:cubicBezTo>
                    <a:pt x="1811" y="1"/>
                    <a:pt x="1558" y="83"/>
                    <a:pt x="1317" y="184"/>
                  </a:cubicBezTo>
                  <a:cubicBezTo>
                    <a:pt x="1142" y="252"/>
                    <a:pt x="956" y="301"/>
                    <a:pt x="791" y="399"/>
                  </a:cubicBezTo>
                  <a:cubicBezTo>
                    <a:pt x="625" y="477"/>
                    <a:pt x="488" y="574"/>
                    <a:pt x="371" y="711"/>
                  </a:cubicBezTo>
                  <a:cubicBezTo>
                    <a:pt x="147" y="965"/>
                    <a:pt x="0" y="1277"/>
                    <a:pt x="0" y="1628"/>
                  </a:cubicBezTo>
                  <a:cubicBezTo>
                    <a:pt x="0" y="1999"/>
                    <a:pt x="166" y="2360"/>
                    <a:pt x="449" y="2604"/>
                  </a:cubicBezTo>
                  <a:cubicBezTo>
                    <a:pt x="713" y="2838"/>
                    <a:pt x="1064" y="2955"/>
                    <a:pt x="1405" y="3072"/>
                  </a:cubicBezTo>
                  <a:cubicBezTo>
                    <a:pt x="1961" y="3247"/>
                    <a:pt x="2527" y="3433"/>
                    <a:pt x="3083" y="3618"/>
                  </a:cubicBezTo>
                  <a:cubicBezTo>
                    <a:pt x="3149" y="3632"/>
                    <a:pt x="3209" y="3639"/>
                    <a:pt x="3267" y="3639"/>
                  </a:cubicBezTo>
                  <a:cubicBezTo>
                    <a:pt x="3558" y="3639"/>
                    <a:pt x="3754" y="3475"/>
                    <a:pt x="3990" y="3394"/>
                  </a:cubicBezTo>
                  <a:cubicBezTo>
                    <a:pt x="4137" y="3355"/>
                    <a:pt x="4205" y="3228"/>
                    <a:pt x="4332" y="3130"/>
                  </a:cubicBezTo>
                  <a:cubicBezTo>
                    <a:pt x="4312" y="3121"/>
                    <a:pt x="4303" y="3121"/>
                    <a:pt x="4283" y="3111"/>
                  </a:cubicBezTo>
                  <a:cubicBezTo>
                    <a:pt x="3298" y="2808"/>
                    <a:pt x="2322" y="2486"/>
                    <a:pt x="1356" y="2145"/>
                  </a:cubicBezTo>
                  <a:cubicBezTo>
                    <a:pt x="1210" y="2096"/>
                    <a:pt x="1064" y="2047"/>
                    <a:pt x="956" y="1930"/>
                  </a:cubicBezTo>
                  <a:cubicBezTo>
                    <a:pt x="742" y="1706"/>
                    <a:pt x="869" y="1257"/>
                    <a:pt x="1171" y="1160"/>
                  </a:cubicBezTo>
                  <a:cubicBezTo>
                    <a:pt x="1218" y="1146"/>
                    <a:pt x="1266" y="1141"/>
                    <a:pt x="1315" y="1141"/>
                  </a:cubicBezTo>
                  <a:cubicBezTo>
                    <a:pt x="1516" y="1141"/>
                    <a:pt x="1727" y="1237"/>
                    <a:pt x="1932" y="1277"/>
                  </a:cubicBezTo>
                  <a:cubicBezTo>
                    <a:pt x="1995" y="1289"/>
                    <a:pt x="2062" y="1295"/>
                    <a:pt x="2128" y="1295"/>
                  </a:cubicBezTo>
                  <a:cubicBezTo>
                    <a:pt x="2277" y="1295"/>
                    <a:pt x="2428" y="1263"/>
                    <a:pt x="2556" y="1189"/>
                  </a:cubicBezTo>
                  <a:cubicBezTo>
                    <a:pt x="2751" y="1072"/>
                    <a:pt x="2878" y="867"/>
                    <a:pt x="2878" y="652"/>
                  </a:cubicBezTo>
                  <a:cubicBezTo>
                    <a:pt x="2878" y="330"/>
                    <a:pt x="2576" y="77"/>
                    <a:pt x="2254" y="18"/>
                  </a:cubicBezTo>
                  <a:cubicBezTo>
                    <a:pt x="2190" y="6"/>
                    <a:pt x="2126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16"/>
            <p:cNvSpPr/>
            <p:nvPr/>
          </p:nvSpPr>
          <p:spPr>
            <a:xfrm>
              <a:off x="8012278" y="1436363"/>
              <a:ext cx="193488" cy="92205"/>
            </a:xfrm>
            <a:custGeom>
              <a:avLst/>
              <a:gdLst/>
              <a:ahLst/>
              <a:cxnLst/>
              <a:rect l="l" t="t" r="r" b="b"/>
              <a:pathLst>
                <a:path w="6927" h="3301" extrusionOk="0">
                  <a:moveTo>
                    <a:pt x="1868" y="0"/>
                  </a:moveTo>
                  <a:cubicBezTo>
                    <a:pt x="1189" y="0"/>
                    <a:pt x="526" y="252"/>
                    <a:pt x="10" y="725"/>
                  </a:cubicBezTo>
                  <a:lnTo>
                    <a:pt x="0" y="735"/>
                  </a:lnTo>
                  <a:lnTo>
                    <a:pt x="0" y="3301"/>
                  </a:lnTo>
                  <a:lnTo>
                    <a:pt x="1112" y="3301"/>
                  </a:lnTo>
                  <a:cubicBezTo>
                    <a:pt x="1434" y="3301"/>
                    <a:pt x="1746" y="3174"/>
                    <a:pt x="1971" y="2940"/>
                  </a:cubicBezTo>
                  <a:lnTo>
                    <a:pt x="2137" y="2774"/>
                  </a:lnTo>
                  <a:cubicBezTo>
                    <a:pt x="2361" y="2549"/>
                    <a:pt x="2673" y="2423"/>
                    <a:pt x="2995" y="2423"/>
                  </a:cubicBezTo>
                  <a:lnTo>
                    <a:pt x="3580" y="2423"/>
                  </a:lnTo>
                  <a:cubicBezTo>
                    <a:pt x="3902" y="2423"/>
                    <a:pt x="4205" y="2296"/>
                    <a:pt x="4439" y="2071"/>
                  </a:cubicBezTo>
                  <a:cubicBezTo>
                    <a:pt x="4663" y="1837"/>
                    <a:pt x="4975" y="1710"/>
                    <a:pt x="5288" y="1710"/>
                  </a:cubicBezTo>
                  <a:lnTo>
                    <a:pt x="5580" y="1710"/>
                  </a:lnTo>
                  <a:cubicBezTo>
                    <a:pt x="5902" y="1710"/>
                    <a:pt x="6214" y="1584"/>
                    <a:pt x="6439" y="1359"/>
                  </a:cubicBezTo>
                  <a:lnTo>
                    <a:pt x="6751" y="1047"/>
                  </a:lnTo>
                  <a:cubicBezTo>
                    <a:pt x="6927" y="871"/>
                    <a:pt x="6800" y="579"/>
                    <a:pt x="6556" y="579"/>
                  </a:cubicBezTo>
                  <a:lnTo>
                    <a:pt x="6166" y="579"/>
                  </a:lnTo>
                  <a:cubicBezTo>
                    <a:pt x="4956" y="579"/>
                    <a:pt x="3766" y="413"/>
                    <a:pt x="2605" y="101"/>
                  </a:cubicBezTo>
                  <a:cubicBezTo>
                    <a:pt x="2361" y="33"/>
                    <a:pt x="2113" y="0"/>
                    <a:pt x="1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16"/>
            <p:cNvSpPr/>
            <p:nvPr/>
          </p:nvSpPr>
          <p:spPr>
            <a:xfrm>
              <a:off x="8012278" y="1452256"/>
              <a:ext cx="193488" cy="76312"/>
            </a:xfrm>
            <a:custGeom>
              <a:avLst/>
              <a:gdLst/>
              <a:ahLst/>
              <a:cxnLst/>
              <a:rect l="l" t="t" r="r" b="b"/>
              <a:pathLst>
                <a:path w="6927" h="2732" extrusionOk="0">
                  <a:moveTo>
                    <a:pt x="5668" y="0"/>
                  </a:moveTo>
                  <a:lnTo>
                    <a:pt x="5541" y="127"/>
                  </a:lnTo>
                  <a:cubicBezTo>
                    <a:pt x="5307" y="361"/>
                    <a:pt x="5005" y="488"/>
                    <a:pt x="4683" y="488"/>
                  </a:cubicBezTo>
                  <a:lnTo>
                    <a:pt x="4390" y="488"/>
                  </a:lnTo>
                  <a:cubicBezTo>
                    <a:pt x="4068" y="488"/>
                    <a:pt x="3766" y="615"/>
                    <a:pt x="3532" y="839"/>
                  </a:cubicBezTo>
                  <a:cubicBezTo>
                    <a:pt x="3307" y="1063"/>
                    <a:pt x="3005" y="1190"/>
                    <a:pt x="2683" y="1190"/>
                  </a:cubicBezTo>
                  <a:lnTo>
                    <a:pt x="2088" y="1190"/>
                  </a:lnTo>
                  <a:cubicBezTo>
                    <a:pt x="1766" y="1190"/>
                    <a:pt x="1463" y="1317"/>
                    <a:pt x="1239" y="1551"/>
                  </a:cubicBezTo>
                  <a:lnTo>
                    <a:pt x="1073" y="1717"/>
                  </a:lnTo>
                  <a:cubicBezTo>
                    <a:pt x="839" y="1941"/>
                    <a:pt x="537" y="2068"/>
                    <a:pt x="215" y="2068"/>
                  </a:cubicBezTo>
                  <a:lnTo>
                    <a:pt x="0" y="2068"/>
                  </a:lnTo>
                  <a:lnTo>
                    <a:pt x="0" y="2732"/>
                  </a:lnTo>
                  <a:lnTo>
                    <a:pt x="1112" y="2732"/>
                  </a:lnTo>
                  <a:cubicBezTo>
                    <a:pt x="1434" y="2732"/>
                    <a:pt x="1746" y="2605"/>
                    <a:pt x="1971" y="2371"/>
                  </a:cubicBezTo>
                  <a:lnTo>
                    <a:pt x="2137" y="2205"/>
                  </a:lnTo>
                  <a:cubicBezTo>
                    <a:pt x="2361" y="1980"/>
                    <a:pt x="2673" y="1854"/>
                    <a:pt x="2995" y="1854"/>
                  </a:cubicBezTo>
                  <a:lnTo>
                    <a:pt x="3580" y="1854"/>
                  </a:lnTo>
                  <a:cubicBezTo>
                    <a:pt x="3902" y="1854"/>
                    <a:pt x="4205" y="1727"/>
                    <a:pt x="4439" y="1502"/>
                  </a:cubicBezTo>
                  <a:cubicBezTo>
                    <a:pt x="4663" y="1268"/>
                    <a:pt x="4975" y="1141"/>
                    <a:pt x="5288" y="1141"/>
                  </a:cubicBezTo>
                  <a:lnTo>
                    <a:pt x="5580" y="1141"/>
                  </a:lnTo>
                  <a:cubicBezTo>
                    <a:pt x="5902" y="1141"/>
                    <a:pt x="6214" y="1015"/>
                    <a:pt x="6439" y="790"/>
                  </a:cubicBezTo>
                  <a:lnTo>
                    <a:pt x="6751" y="478"/>
                  </a:lnTo>
                  <a:cubicBezTo>
                    <a:pt x="6927" y="302"/>
                    <a:pt x="6800" y="10"/>
                    <a:pt x="6556" y="10"/>
                  </a:cubicBezTo>
                  <a:lnTo>
                    <a:pt x="6166" y="10"/>
                  </a:lnTo>
                  <a:cubicBezTo>
                    <a:pt x="6000" y="10"/>
                    <a:pt x="5834" y="10"/>
                    <a:pt x="5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16"/>
            <p:cNvSpPr/>
            <p:nvPr/>
          </p:nvSpPr>
          <p:spPr>
            <a:xfrm>
              <a:off x="7992111" y="1690688"/>
              <a:ext cx="62150" cy="72904"/>
            </a:xfrm>
            <a:custGeom>
              <a:avLst/>
              <a:gdLst/>
              <a:ahLst/>
              <a:cxnLst/>
              <a:rect l="l" t="t" r="r" b="b"/>
              <a:pathLst>
                <a:path w="2225" h="2610" extrusionOk="0">
                  <a:moveTo>
                    <a:pt x="839" y="0"/>
                  </a:moveTo>
                  <a:cubicBezTo>
                    <a:pt x="683" y="59"/>
                    <a:pt x="517" y="127"/>
                    <a:pt x="361" y="195"/>
                  </a:cubicBezTo>
                  <a:cubicBezTo>
                    <a:pt x="283" y="234"/>
                    <a:pt x="215" y="264"/>
                    <a:pt x="137" y="303"/>
                  </a:cubicBezTo>
                  <a:cubicBezTo>
                    <a:pt x="117" y="312"/>
                    <a:pt x="98" y="332"/>
                    <a:pt x="68" y="342"/>
                  </a:cubicBezTo>
                  <a:cubicBezTo>
                    <a:pt x="59" y="342"/>
                    <a:pt x="10" y="371"/>
                    <a:pt x="0" y="381"/>
                  </a:cubicBezTo>
                  <a:cubicBezTo>
                    <a:pt x="215" y="478"/>
                    <a:pt x="429" y="576"/>
                    <a:pt x="634" y="693"/>
                  </a:cubicBezTo>
                  <a:cubicBezTo>
                    <a:pt x="976" y="878"/>
                    <a:pt x="1307" y="1132"/>
                    <a:pt x="1454" y="1483"/>
                  </a:cubicBezTo>
                  <a:cubicBezTo>
                    <a:pt x="1571" y="1766"/>
                    <a:pt x="1561" y="2078"/>
                    <a:pt x="1493" y="2390"/>
                  </a:cubicBezTo>
                  <a:cubicBezTo>
                    <a:pt x="1471" y="2508"/>
                    <a:pt x="1566" y="2610"/>
                    <a:pt x="1673" y="2610"/>
                  </a:cubicBezTo>
                  <a:cubicBezTo>
                    <a:pt x="1707" y="2610"/>
                    <a:pt x="1742" y="2599"/>
                    <a:pt x="1776" y="2576"/>
                  </a:cubicBezTo>
                  <a:cubicBezTo>
                    <a:pt x="2020" y="2390"/>
                    <a:pt x="2185" y="2078"/>
                    <a:pt x="2195" y="1766"/>
                  </a:cubicBezTo>
                  <a:cubicBezTo>
                    <a:pt x="2224" y="1317"/>
                    <a:pt x="1990" y="878"/>
                    <a:pt x="1678" y="556"/>
                  </a:cubicBezTo>
                  <a:cubicBezTo>
                    <a:pt x="1464" y="332"/>
                    <a:pt x="1220" y="156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16"/>
            <p:cNvSpPr/>
            <p:nvPr/>
          </p:nvSpPr>
          <p:spPr>
            <a:xfrm>
              <a:off x="7972754" y="1375665"/>
              <a:ext cx="55083" cy="416418"/>
            </a:xfrm>
            <a:custGeom>
              <a:avLst/>
              <a:gdLst/>
              <a:ahLst/>
              <a:cxnLst/>
              <a:rect l="l" t="t" r="r" b="b"/>
              <a:pathLst>
                <a:path w="1972" h="14908" extrusionOk="0">
                  <a:moveTo>
                    <a:pt x="986" y="1"/>
                  </a:moveTo>
                  <a:cubicBezTo>
                    <a:pt x="440" y="1"/>
                    <a:pt x="1" y="449"/>
                    <a:pt x="1" y="986"/>
                  </a:cubicBezTo>
                  <a:cubicBezTo>
                    <a:pt x="1" y="1376"/>
                    <a:pt x="225" y="1708"/>
                    <a:pt x="557" y="1864"/>
                  </a:cubicBezTo>
                  <a:lnTo>
                    <a:pt x="557" y="14478"/>
                  </a:lnTo>
                  <a:cubicBezTo>
                    <a:pt x="557" y="14722"/>
                    <a:pt x="742" y="14907"/>
                    <a:pt x="986" y="14907"/>
                  </a:cubicBezTo>
                  <a:cubicBezTo>
                    <a:pt x="1220" y="14907"/>
                    <a:pt x="1415" y="14722"/>
                    <a:pt x="1415" y="14478"/>
                  </a:cubicBezTo>
                  <a:lnTo>
                    <a:pt x="1415" y="1874"/>
                  </a:lnTo>
                  <a:cubicBezTo>
                    <a:pt x="1737" y="1708"/>
                    <a:pt x="1971" y="1376"/>
                    <a:pt x="1971" y="986"/>
                  </a:cubicBezTo>
                  <a:cubicBezTo>
                    <a:pt x="1971" y="449"/>
                    <a:pt x="1522" y="1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16"/>
            <p:cNvSpPr/>
            <p:nvPr/>
          </p:nvSpPr>
          <p:spPr>
            <a:xfrm>
              <a:off x="7979849" y="1375665"/>
              <a:ext cx="47988" cy="416418"/>
            </a:xfrm>
            <a:custGeom>
              <a:avLst/>
              <a:gdLst/>
              <a:ahLst/>
              <a:cxnLst/>
              <a:rect l="l" t="t" r="r" b="b"/>
              <a:pathLst>
                <a:path w="1718" h="14908" extrusionOk="0">
                  <a:moveTo>
                    <a:pt x="732" y="1"/>
                  </a:moveTo>
                  <a:cubicBezTo>
                    <a:pt x="566" y="1"/>
                    <a:pt x="420" y="40"/>
                    <a:pt x="283" y="118"/>
                  </a:cubicBezTo>
                  <a:cubicBezTo>
                    <a:pt x="595" y="274"/>
                    <a:pt x="810" y="606"/>
                    <a:pt x="810" y="986"/>
                  </a:cubicBezTo>
                  <a:cubicBezTo>
                    <a:pt x="810" y="1366"/>
                    <a:pt x="595" y="1698"/>
                    <a:pt x="283" y="1864"/>
                  </a:cubicBezTo>
                  <a:lnTo>
                    <a:pt x="303" y="1864"/>
                  </a:lnTo>
                  <a:lnTo>
                    <a:pt x="303" y="10634"/>
                  </a:lnTo>
                  <a:lnTo>
                    <a:pt x="0" y="10956"/>
                  </a:lnTo>
                  <a:lnTo>
                    <a:pt x="303" y="11385"/>
                  </a:lnTo>
                  <a:lnTo>
                    <a:pt x="303" y="14478"/>
                  </a:lnTo>
                  <a:cubicBezTo>
                    <a:pt x="303" y="14722"/>
                    <a:pt x="488" y="14907"/>
                    <a:pt x="732" y="14907"/>
                  </a:cubicBezTo>
                  <a:cubicBezTo>
                    <a:pt x="966" y="14907"/>
                    <a:pt x="1161" y="14722"/>
                    <a:pt x="1161" y="14478"/>
                  </a:cubicBezTo>
                  <a:lnTo>
                    <a:pt x="1161" y="8732"/>
                  </a:lnTo>
                  <a:lnTo>
                    <a:pt x="1464" y="8342"/>
                  </a:lnTo>
                  <a:lnTo>
                    <a:pt x="1161" y="7688"/>
                  </a:lnTo>
                  <a:lnTo>
                    <a:pt x="1161" y="1874"/>
                  </a:lnTo>
                  <a:cubicBezTo>
                    <a:pt x="1483" y="1708"/>
                    <a:pt x="1717" y="1376"/>
                    <a:pt x="1717" y="986"/>
                  </a:cubicBezTo>
                  <a:cubicBezTo>
                    <a:pt x="1717" y="449"/>
                    <a:pt x="1268" y="1"/>
                    <a:pt x="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16"/>
            <p:cNvSpPr/>
            <p:nvPr/>
          </p:nvSpPr>
          <p:spPr>
            <a:xfrm>
              <a:off x="7941693" y="1502618"/>
              <a:ext cx="180695" cy="196812"/>
            </a:xfrm>
            <a:custGeom>
              <a:avLst/>
              <a:gdLst/>
              <a:ahLst/>
              <a:cxnLst/>
              <a:rect l="l" t="t" r="r" b="b"/>
              <a:pathLst>
                <a:path w="6469" h="7046" extrusionOk="0">
                  <a:moveTo>
                    <a:pt x="4329" y="1"/>
                  </a:moveTo>
                  <a:cubicBezTo>
                    <a:pt x="4278" y="1"/>
                    <a:pt x="4227" y="4"/>
                    <a:pt x="4176" y="12"/>
                  </a:cubicBezTo>
                  <a:cubicBezTo>
                    <a:pt x="3844" y="60"/>
                    <a:pt x="3522" y="324"/>
                    <a:pt x="3512" y="655"/>
                  </a:cubicBezTo>
                  <a:cubicBezTo>
                    <a:pt x="3512" y="899"/>
                    <a:pt x="3688" y="1133"/>
                    <a:pt x="3912" y="1241"/>
                  </a:cubicBezTo>
                  <a:cubicBezTo>
                    <a:pt x="4031" y="1292"/>
                    <a:pt x="4160" y="1317"/>
                    <a:pt x="4290" y="1317"/>
                  </a:cubicBezTo>
                  <a:cubicBezTo>
                    <a:pt x="4407" y="1317"/>
                    <a:pt x="4524" y="1297"/>
                    <a:pt x="4634" y="1260"/>
                  </a:cubicBezTo>
                  <a:cubicBezTo>
                    <a:pt x="4791" y="1214"/>
                    <a:pt x="4938" y="1142"/>
                    <a:pt x="5093" y="1142"/>
                  </a:cubicBezTo>
                  <a:cubicBezTo>
                    <a:pt x="5103" y="1142"/>
                    <a:pt x="5112" y="1143"/>
                    <a:pt x="5122" y="1143"/>
                  </a:cubicBezTo>
                  <a:cubicBezTo>
                    <a:pt x="5317" y="1163"/>
                    <a:pt x="5493" y="1309"/>
                    <a:pt x="5542" y="1494"/>
                  </a:cubicBezTo>
                  <a:cubicBezTo>
                    <a:pt x="5590" y="1680"/>
                    <a:pt x="5512" y="1894"/>
                    <a:pt x="5366" y="2011"/>
                  </a:cubicBezTo>
                  <a:cubicBezTo>
                    <a:pt x="5268" y="2099"/>
                    <a:pt x="5142" y="2138"/>
                    <a:pt x="5015" y="2177"/>
                  </a:cubicBezTo>
                  <a:cubicBezTo>
                    <a:pt x="3903" y="2548"/>
                    <a:pt x="2800" y="2919"/>
                    <a:pt x="1688" y="3280"/>
                  </a:cubicBezTo>
                  <a:cubicBezTo>
                    <a:pt x="1317" y="3406"/>
                    <a:pt x="947" y="3533"/>
                    <a:pt x="635" y="3777"/>
                  </a:cubicBezTo>
                  <a:cubicBezTo>
                    <a:pt x="176" y="4138"/>
                    <a:pt x="0" y="4704"/>
                    <a:pt x="39" y="5270"/>
                  </a:cubicBezTo>
                  <a:cubicBezTo>
                    <a:pt x="78" y="5875"/>
                    <a:pt x="469" y="6323"/>
                    <a:pt x="947" y="6655"/>
                  </a:cubicBezTo>
                  <a:cubicBezTo>
                    <a:pt x="1181" y="6801"/>
                    <a:pt x="1415" y="6928"/>
                    <a:pt x="1669" y="7045"/>
                  </a:cubicBezTo>
                  <a:lnTo>
                    <a:pt x="1669" y="6089"/>
                  </a:lnTo>
                  <a:cubicBezTo>
                    <a:pt x="1620" y="6070"/>
                    <a:pt x="1581" y="6040"/>
                    <a:pt x="1542" y="6021"/>
                  </a:cubicBezTo>
                  <a:cubicBezTo>
                    <a:pt x="1366" y="5914"/>
                    <a:pt x="1181" y="5806"/>
                    <a:pt x="1054" y="5650"/>
                  </a:cubicBezTo>
                  <a:cubicBezTo>
                    <a:pt x="791" y="5328"/>
                    <a:pt x="800" y="4811"/>
                    <a:pt x="1093" y="4509"/>
                  </a:cubicBezTo>
                  <a:cubicBezTo>
                    <a:pt x="1288" y="4304"/>
                    <a:pt x="1571" y="4206"/>
                    <a:pt x="1844" y="4119"/>
                  </a:cubicBezTo>
                  <a:lnTo>
                    <a:pt x="2527" y="3884"/>
                  </a:lnTo>
                  <a:lnTo>
                    <a:pt x="2937" y="4050"/>
                  </a:lnTo>
                  <a:lnTo>
                    <a:pt x="3308" y="3631"/>
                  </a:lnTo>
                  <a:lnTo>
                    <a:pt x="5073" y="3046"/>
                  </a:lnTo>
                  <a:cubicBezTo>
                    <a:pt x="5356" y="2958"/>
                    <a:pt x="5629" y="2870"/>
                    <a:pt x="5863" y="2694"/>
                  </a:cubicBezTo>
                  <a:cubicBezTo>
                    <a:pt x="6263" y="2392"/>
                    <a:pt x="6468" y="1855"/>
                    <a:pt x="6371" y="1368"/>
                  </a:cubicBezTo>
                  <a:cubicBezTo>
                    <a:pt x="6322" y="1104"/>
                    <a:pt x="6185" y="870"/>
                    <a:pt x="5990" y="685"/>
                  </a:cubicBezTo>
                  <a:cubicBezTo>
                    <a:pt x="5824" y="519"/>
                    <a:pt x="5620" y="402"/>
                    <a:pt x="5395" y="343"/>
                  </a:cubicBezTo>
                  <a:cubicBezTo>
                    <a:pt x="5298" y="314"/>
                    <a:pt x="5181" y="294"/>
                    <a:pt x="5083" y="255"/>
                  </a:cubicBezTo>
                  <a:cubicBezTo>
                    <a:pt x="4976" y="216"/>
                    <a:pt x="4878" y="148"/>
                    <a:pt x="4771" y="99"/>
                  </a:cubicBezTo>
                  <a:cubicBezTo>
                    <a:pt x="4632" y="33"/>
                    <a:pt x="4482" y="1"/>
                    <a:pt x="4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16"/>
            <p:cNvSpPr/>
            <p:nvPr/>
          </p:nvSpPr>
          <p:spPr>
            <a:xfrm>
              <a:off x="7945240" y="1604013"/>
              <a:ext cx="113378" cy="159131"/>
            </a:xfrm>
            <a:custGeom>
              <a:avLst/>
              <a:gdLst/>
              <a:ahLst/>
              <a:cxnLst/>
              <a:rect l="l" t="t" r="r" b="b"/>
              <a:pathLst>
                <a:path w="4059" h="5697" extrusionOk="0">
                  <a:moveTo>
                    <a:pt x="3181" y="1"/>
                  </a:moveTo>
                  <a:cubicBezTo>
                    <a:pt x="2790" y="128"/>
                    <a:pt x="2771" y="137"/>
                    <a:pt x="2400" y="254"/>
                  </a:cubicBezTo>
                  <a:lnTo>
                    <a:pt x="2400" y="557"/>
                  </a:lnTo>
                  <a:cubicBezTo>
                    <a:pt x="2576" y="615"/>
                    <a:pt x="2742" y="684"/>
                    <a:pt x="2878" y="811"/>
                  </a:cubicBezTo>
                  <a:cubicBezTo>
                    <a:pt x="3142" y="1045"/>
                    <a:pt x="3239" y="1464"/>
                    <a:pt x="3083" y="1786"/>
                  </a:cubicBezTo>
                  <a:cubicBezTo>
                    <a:pt x="2995" y="1981"/>
                    <a:pt x="2829" y="2137"/>
                    <a:pt x="2663" y="2264"/>
                  </a:cubicBezTo>
                  <a:cubicBezTo>
                    <a:pt x="2312" y="2528"/>
                    <a:pt x="1922" y="2723"/>
                    <a:pt x="1542" y="2928"/>
                  </a:cubicBezTo>
                  <a:cubicBezTo>
                    <a:pt x="1161" y="3142"/>
                    <a:pt x="781" y="3376"/>
                    <a:pt x="488" y="3708"/>
                  </a:cubicBezTo>
                  <a:cubicBezTo>
                    <a:pt x="195" y="4030"/>
                    <a:pt x="0" y="4459"/>
                    <a:pt x="39" y="4898"/>
                  </a:cubicBezTo>
                  <a:cubicBezTo>
                    <a:pt x="69" y="5191"/>
                    <a:pt x="225" y="5474"/>
                    <a:pt x="449" y="5659"/>
                  </a:cubicBezTo>
                  <a:cubicBezTo>
                    <a:pt x="485" y="5685"/>
                    <a:pt x="524" y="5696"/>
                    <a:pt x="562" y="5696"/>
                  </a:cubicBezTo>
                  <a:cubicBezTo>
                    <a:pt x="668" y="5696"/>
                    <a:pt x="763" y="5606"/>
                    <a:pt x="742" y="5483"/>
                  </a:cubicBezTo>
                  <a:cubicBezTo>
                    <a:pt x="673" y="5171"/>
                    <a:pt x="654" y="4859"/>
                    <a:pt x="771" y="4576"/>
                  </a:cubicBezTo>
                  <a:cubicBezTo>
                    <a:pt x="927" y="4186"/>
                    <a:pt x="1298" y="3952"/>
                    <a:pt x="1668" y="3757"/>
                  </a:cubicBezTo>
                  <a:cubicBezTo>
                    <a:pt x="2439" y="3357"/>
                    <a:pt x="3317" y="3025"/>
                    <a:pt x="3756" y="2284"/>
                  </a:cubicBezTo>
                  <a:cubicBezTo>
                    <a:pt x="3824" y="2167"/>
                    <a:pt x="3883" y="2040"/>
                    <a:pt x="3922" y="1913"/>
                  </a:cubicBezTo>
                  <a:cubicBezTo>
                    <a:pt x="4059" y="1474"/>
                    <a:pt x="4020" y="967"/>
                    <a:pt x="3776" y="576"/>
                  </a:cubicBezTo>
                  <a:cubicBezTo>
                    <a:pt x="3610" y="313"/>
                    <a:pt x="3444" y="157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7" name="Google Shape;4617;p116"/>
          <p:cNvGrpSpPr/>
          <p:nvPr/>
        </p:nvGrpSpPr>
        <p:grpSpPr>
          <a:xfrm>
            <a:off x="6857968" y="1308412"/>
            <a:ext cx="416418" cy="379323"/>
            <a:chOff x="6857968" y="1394212"/>
            <a:chExt cx="416418" cy="379323"/>
          </a:xfrm>
        </p:grpSpPr>
        <p:sp>
          <p:nvSpPr>
            <p:cNvPr id="4618" name="Google Shape;4618;p116"/>
            <p:cNvSpPr/>
            <p:nvPr/>
          </p:nvSpPr>
          <p:spPr>
            <a:xfrm>
              <a:off x="6992323" y="1682504"/>
              <a:ext cx="147428" cy="33826"/>
            </a:xfrm>
            <a:custGeom>
              <a:avLst/>
              <a:gdLst/>
              <a:ahLst/>
              <a:cxnLst/>
              <a:rect l="l" t="t" r="r" b="b"/>
              <a:pathLst>
                <a:path w="5278" h="1211" extrusionOk="0">
                  <a:moveTo>
                    <a:pt x="0" y="0"/>
                  </a:moveTo>
                  <a:lnTo>
                    <a:pt x="0" y="674"/>
                  </a:lnTo>
                  <a:cubicBezTo>
                    <a:pt x="0" y="976"/>
                    <a:pt x="244" y="1210"/>
                    <a:pt x="546" y="1210"/>
                  </a:cubicBezTo>
                  <a:lnTo>
                    <a:pt x="4741" y="1210"/>
                  </a:lnTo>
                  <a:cubicBezTo>
                    <a:pt x="5034" y="1210"/>
                    <a:pt x="5278" y="976"/>
                    <a:pt x="5278" y="674"/>
                  </a:cubicBezTo>
                  <a:lnTo>
                    <a:pt x="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16"/>
            <p:cNvSpPr/>
            <p:nvPr/>
          </p:nvSpPr>
          <p:spPr>
            <a:xfrm>
              <a:off x="7100226" y="1682504"/>
              <a:ext cx="39524" cy="33826"/>
            </a:xfrm>
            <a:custGeom>
              <a:avLst/>
              <a:gdLst/>
              <a:ahLst/>
              <a:cxnLst/>
              <a:rect l="l" t="t" r="r" b="b"/>
              <a:pathLst>
                <a:path w="1415" h="1211" extrusionOk="0">
                  <a:moveTo>
                    <a:pt x="537" y="0"/>
                  </a:moveTo>
                  <a:lnTo>
                    <a:pt x="537" y="674"/>
                  </a:lnTo>
                  <a:cubicBezTo>
                    <a:pt x="537" y="976"/>
                    <a:pt x="303" y="1210"/>
                    <a:pt x="0" y="1210"/>
                  </a:cubicBezTo>
                  <a:lnTo>
                    <a:pt x="878" y="1210"/>
                  </a:lnTo>
                  <a:cubicBezTo>
                    <a:pt x="1171" y="1210"/>
                    <a:pt x="1415" y="976"/>
                    <a:pt x="1415" y="674"/>
                  </a:cubicBezTo>
                  <a:lnTo>
                    <a:pt x="14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16"/>
            <p:cNvSpPr/>
            <p:nvPr/>
          </p:nvSpPr>
          <p:spPr>
            <a:xfrm>
              <a:off x="6936458" y="1676498"/>
              <a:ext cx="259437" cy="12290"/>
            </a:xfrm>
            <a:custGeom>
              <a:avLst/>
              <a:gdLst/>
              <a:ahLst/>
              <a:cxnLst/>
              <a:rect l="l" t="t" r="r" b="b"/>
              <a:pathLst>
                <a:path w="9288" h="440" extrusionOk="0">
                  <a:moveTo>
                    <a:pt x="215" y="1"/>
                  </a:moveTo>
                  <a:cubicBezTo>
                    <a:pt x="98" y="1"/>
                    <a:pt x="0" y="98"/>
                    <a:pt x="0" y="215"/>
                  </a:cubicBezTo>
                  <a:cubicBezTo>
                    <a:pt x="0" y="342"/>
                    <a:pt x="98" y="440"/>
                    <a:pt x="215" y="440"/>
                  </a:cubicBezTo>
                  <a:lnTo>
                    <a:pt x="9063" y="440"/>
                  </a:lnTo>
                  <a:cubicBezTo>
                    <a:pt x="9190" y="440"/>
                    <a:pt x="9287" y="342"/>
                    <a:pt x="9287" y="215"/>
                  </a:cubicBezTo>
                  <a:cubicBezTo>
                    <a:pt x="9287" y="98"/>
                    <a:pt x="9190" y="1"/>
                    <a:pt x="9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16"/>
            <p:cNvSpPr/>
            <p:nvPr/>
          </p:nvSpPr>
          <p:spPr>
            <a:xfrm>
              <a:off x="6936458" y="1616024"/>
              <a:ext cx="12011" cy="134914"/>
            </a:xfrm>
            <a:custGeom>
              <a:avLst/>
              <a:gdLst/>
              <a:ahLst/>
              <a:cxnLst/>
              <a:rect l="l" t="t" r="r" b="b"/>
              <a:pathLst>
                <a:path w="430" h="4830" extrusionOk="0">
                  <a:moveTo>
                    <a:pt x="215" y="0"/>
                  </a:moveTo>
                  <a:cubicBezTo>
                    <a:pt x="98" y="0"/>
                    <a:pt x="0" y="117"/>
                    <a:pt x="0" y="263"/>
                  </a:cubicBezTo>
                  <a:lnTo>
                    <a:pt x="0" y="4566"/>
                  </a:lnTo>
                  <a:cubicBezTo>
                    <a:pt x="0" y="4712"/>
                    <a:pt x="98" y="4829"/>
                    <a:pt x="215" y="4829"/>
                  </a:cubicBezTo>
                  <a:cubicBezTo>
                    <a:pt x="332" y="4829"/>
                    <a:pt x="429" y="4712"/>
                    <a:pt x="429" y="4566"/>
                  </a:cubicBezTo>
                  <a:lnTo>
                    <a:pt x="429" y="263"/>
                  </a:lnTo>
                  <a:cubicBezTo>
                    <a:pt x="429" y="117"/>
                    <a:pt x="332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16"/>
            <p:cNvSpPr/>
            <p:nvPr/>
          </p:nvSpPr>
          <p:spPr>
            <a:xfrm>
              <a:off x="7183605" y="1616024"/>
              <a:ext cx="12290" cy="134914"/>
            </a:xfrm>
            <a:custGeom>
              <a:avLst/>
              <a:gdLst/>
              <a:ahLst/>
              <a:cxnLst/>
              <a:rect l="l" t="t" r="r" b="b"/>
              <a:pathLst>
                <a:path w="440" h="4830" extrusionOk="0">
                  <a:moveTo>
                    <a:pt x="215" y="0"/>
                  </a:moveTo>
                  <a:cubicBezTo>
                    <a:pt x="98" y="0"/>
                    <a:pt x="0" y="117"/>
                    <a:pt x="0" y="263"/>
                  </a:cubicBezTo>
                  <a:lnTo>
                    <a:pt x="0" y="4566"/>
                  </a:lnTo>
                  <a:cubicBezTo>
                    <a:pt x="0" y="4712"/>
                    <a:pt x="98" y="4829"/>
                    <a:pt x="215" y="4829"/>
                  </a:cubicBezTo>
                  <a:cubicBezTo>
                    <a:pt x="342" y="4829"/>
                    <a:pt x="439" y="4712"/>
                    <a:pt x="439" y="4566"/>
                  </a:cubicBezTo>
                  <a:lnTo>
                    <a:pt x="439" y="263"/>
                  </a:lnTo>
                  <a:cubicBezTo>
                    <a:pt x="439" y="117"/>
                    <a:pt x="342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16"/>
            <p:cNvSpPr/>
            <p:nvPr/>
          </p:nvSpPr>
          <p:spPr>
            <a:xfrm>
              <a:off x="6916542" y="1602393"/>
              <a:ext cx="298962" cy="27262"/>
            </a:xfrm>
            <a:custGeom>
              <a:avLst/>
              <a:gdLst/>
              <a:ahLst/>
              <a:cxnLst/>
              <a:rect l="l" t="t" r="r" b="b"/>
              <a:pathLst>
                <a:path w="10703" h="976" extrusionOk="0">
                  <a:moveTo>
                    <a:pt x="1" y="0"/>
                  </a:moveTo>
                  <a:lnTo>
                    <a:pt x="1" y="644"/>
                  </a:lnTo>
                  <a:cubicBezTo>
                    <a:pt x="1" y="830"/>
                    <a:pt x="147" y="976"/>
                    <a:pt x="342" y="976"/>
                  </a:cubicBezTo>
                  <a:lnTo>
                    <a:pt x="10371" y="976"/>
                  </a:lnTo>
                  <a:cubicBezTo>
                    <a:pt x="10556" y="976"/>
                    <a:pt x="10703" y="830"/>
                    <a:pt x="10703" y="644"/>
                  </a:cubicBezTo>
                  <a:lnTo>
                    <a:pt x="107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16"/>
            <p:cNvSpPr/>
            <p:nvPr/>
          </p:nvSpPr>
          <p:spPr>
            <a:xfrm>
              <a:off x="6916542" y="1602393"/>
              <a:ext cx="298962" cy="27262"/>
            </a:xfrm>
            <a:custGeom>
              <a:avLst/>
              <a:gdLst/>
              <a:ahLst/>
              <a:cxnLst/>
              <a:rect l="l" t="t" r="r" b="b"/>
              <a:pathLst>
                <a:path w="10703" h="976" extrusionOk="0">
                  <a:moveTo>
                    <a:pt x="1" y="0"/>
                  </a:moveTo>
                  <a:lnTo>
                    <a:pt x="1" y="644"/>
                  </a:lnTo>
                  <a:cubicBezTo>
                    <a:pt x="1" y="830"/>
                    <a:pt x="147" y="976"/>
                    <a:pt x="342" y="976"/>
                  </a:cubicBezTo>
                  <a:lnTo>
                    <a:pt x="10371" y="976"/>
                  </a:lnTo>
                  <a:cubicBezTo>
                    <a:pt x="10556" y="976"/>
                    <a:pt x="10703" y="830"/>
                    <a:pt x="10703" y="644"/>
                  </a:cubicBezTo>
                  <a:lnTo>
                    <a:pt x="107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16"/>
            <p:cNvSpPr/>
            <p:nvPr/>
          </p:nvSpPr>
          <p:spPr>
            <a:xfrm>
              <a:off x="6916542" y="1529629"/>
              <a:ext cx="62429" cy="41983"/>
            </a:xfrm>
            <a:custGeom>
              <a:avLst/>
              <a:gdLst/>
              <a:ahLst/>
              <a:cxnLst/>
              <a:rect l="l" t="t" r="r" b="b"/>
              <a:pathLst>
                <a:path w="2235" h="1503" extrusionOk="0">
                  <a:moveTo>
                    <a:pt x="528" y="1"/>
                  </a:moveTo>
                  <a:cubicBezTo>
                    <a:pt x="235" y="1"/>
                    <a:pt x="1" y="244"/>
                    <a:pt x="1" y="527"/>
                  </a:cubicBezTo>
                  <a:lnTo>
                    <a:pt x="1" y="1210"/>
                  </a:lnTo>
                  <a:lnTo>
                    <a:pt x="1055" y="1503"/>
                  </a:lnTo>
                  <a:lnTo>
                    <a:pt x="2235" y="1210"/>
                  </a:lnTo>
                  <a:lnTo>
                    <a:pt x="2235" y="527"/>
                  </a:lnTo>
                  <a:cubicBezTo>
                    <a:pt x="2235" y="244"/>
                    <a:pt x="1991" y="1"/>
                    <a:pt x="1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16"/>
            <p:cNvSpPr/>
            <p:nvPr/>
          </p:nvSpPr>
          <p:spPr>
            <a:xfrm>
              <a:off x="6939726" y="1529629"/>
              <a:ext cx="39245" cy="41983"/>
            </a:xfrm>
            <a:custGeom>
              <a:avLst/>
              <a:gdLst/>
              <a:ahLst/>
              <a:cxnLst/>
              <a:rect l="l" t="t" r="r" b="b"/>
              <a:pathLst>
                <a:path w="1405" h="1503" extrusionOk="0">
                  <a:moveTo>
                    <a:pt x="0" y="1"/>
                  </a:moveTo>
                  <a:cubicBezTo>
                    <a:pt x="293" y="1"/>
                    <a:pt x="527" y="244"/>
                    <a:pt x="527" y="527"/>
                  </a:cubicBezTo>
                  <a:lnTo>
                    <a:pt x="527" y="1210"/>
                  </a:lnTo>
                  <a:lnTo>
                    <a:pt x="966" y="1503"/>
                  </a:lnTo>
                  <a:lnTo>
                    <a:pt x="1405" y="1210"/>
                  </a:lnTo>
                  <a:lnTo>
                    <a:pt x="1405" y="527"/>
                  </a:lnTo>
                  <a:cubicBezTo>
                    <a:pt x="1405" y="244"/>
                    <a:pt x="116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16"/>
            <p:cNvSpPr/>
            <p:nvPr/>
          </p:nvSpPr>
          <p:spPr>
            <a:xfrm>
              <a:off x="6886850" y="1563427"/>
              <a:ext cx="358374" cy="38994"/>
            </a:xfrm>
            <a:custGeom>
              <a:avLst/>
              <a:gdLst/>
              <a:ahLst/>
              <a:cxnLst/>
              <a:rect l="l" t="t" r="r" b="b"/>
              <a:pathLst>
                <a:path w="12830" h="1396" extrusionOk="0">
                  <a:moveTo>
                    <a:pt x="401" y="0"/>
                  </a:moveTo>
                  <a:cubicBezTo>
                    <a:pt x="176" y="0"/>
                    <a:pt x="1" y="176"/>
                    <a:pt x="1" y="400"/>
                  </a:cubicBezTo>
                  <a:lnTo>
                    <a:pt x="1" y="1395"/>
                  </a:lnTo>
                  <a:lnTo>
                    <a:pt x="12829" y="1395"/>
                  </a:lnTo>
                  <a:lnTo>
                    <a:pt x="12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16"/>
            <p:cNvSpPr/>
            <p:nvPr/>
          </p:nvSpPr>
          <p:spPr>
            <a:xfrm>
              <a:off x="7181706" y="1602393"/>
              <a:ext cx="33798" cy="27262"/>
            </a:xfrm>
            <a:custGeom>
              <a:avLst/>
              <a:gdLst/>
              <a:ahLst/>
              <a:cxnLst/>
              <a:rect l="l" t="t" r="r" b="b"/>
              <a:pathLst>
                <a:path w="1210" h="976" extrusionOk="0">
                  <a:moveTo>
                    <a:pt x="342" y="0"/>
                  </a:moveTo>
                  <a:lnTo>
                    <a:pt x="342" y="644"/>
                  </a:lnTo>
                  <a:cubicBezTo>
                    <a:pt x="342" y="830"/>
                    <a:pt x="185" y="976"/>
                    <a:pt x="0" y="976"/>
                  </a:cubicBezTo>
                  <a:lnTo>
                    <a:pt x="878" y="976"/>
                  </a:lnTo>
                  <a:cubicBezTo>
                    <a:pt x="1063" y="976"/>
                    <a:pt x="1210" y="830"/>
                    <a:pt x="1210" y="644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16"/>
            <p:cNvSpPr/>
            <p:nvPr/>
          </p:nvSpPr>
          <p:spPr>
            <a:xfrm>
              <a:off x="7220671" y="1563427"/>
              <a:ext cx="24553" cy="38994"/>
            </a:xfrm>
            <a:custGeom>
              <a:avLst/>
              <a:gdLst/>
              <a:ahLst/>
              <a:cxnLst/>
              <a:rect l="l" t="t" r="r" b="b"/>
              <a:pathLst>
                <a:path w="879" h="1396" extrusionOk="0">
                  <a:moveTo>
                    <a:pt x="0" y="0"/>
                  </a:moveTo>
                  <a:lnTo>
                    <a:pt x="0" y="1395"/>
                  </a:lnTo>
                  <a:lnTo>
                    <a:pt x="878" y="139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16"/>
            <p:cNvSpPr/>
            <p:nvPr/>
          </p:nvSpPr>
          <p:spPr>
            <a:xfrm>
              <a:off x="6923106" y="1735101"/>
              <a:ext cx="38714" cy="38435"/>
            </a:xfrm>
            <a:custGeom>
              <a:avLst/>
              <a:gdLst/>
              <a:ahLst/>
              <a:cxnLst/>
              <a:rect l="l" t="t" r="r" b="b"/>
              <a:pathLst>
                <a:path w="1386" h="1376" extrusionOk="0">
                  <a:moveTo>
                    <a:pt x="693" y="0"/>
                  </a:moveTo>
                  <a:cubicBezTo>
                    <a:pt x="312" y="0"/>
                    <a:pt x="0" y="312"/>
                    <a:pt x="0" y="693"/>
                  </a:cubicBezTo>
                  <a:cubicBezTo>
                    <a:pt x="0" y="1073"/>
                    <a:pt x="312" y="1376"/>
                    <a:pt x="693" y="1376"/>
                  </a:cubicBezTo>
                  <a:cubicBezTo>
                    <a:pt x="1073" y="1376"/>
                    <a:pt x="1385" y="1073"/>
                    <a:pt x="1385" y="693"/>
                  </a:cubicBezTo>
                  <a:cubicBezTo>
                    <a:pt x="1385" y="312"/>
                    <a:pt x="1073" y="0"/>
                    <a:pt x="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16"/>
            <p:cNvSpPr/>
            <p:nvPr/>
          </p:nvSpPr>
          <p:spPr>
            <a:xfrm>
              <a:off x="7170253" y="1735101"/>
              <a:ext cx="38714" cy="38435"/>
            </a:xfrm>
            <a:custGeom>
              <a:avLst/>
              <a:gdLst/>
              <a:ahLst/>
              <a:cxnLst/>
              <a:rect l="l" t="t" r="r" b="b"/>
              <a:pathLst>
                <a:path w="1386" h="1376" extrusionOk="0">
                  <a:moveTo>
                    <a:pt x="693" y="0"/>
                  </a:moveTo>
                  <a:cubicBezTo>
                    <a:pt x="313" y="0"/>
                    <a:pt x="0" y="312"/>
                    <a:pt x="0" y="693"/>
                  </a:cubicBezTo>
                  <a:cubicBezTo>
                    <a:pt x="0" y="1073"/>
                    <a:pt x="313" y="1376"/>
                    <a:pt x="693" y="1376"/>
                  </a:cubicBezTo>
                  <a:cubicBezTo>
                    <a:pt x="1074" y="1376"/>
                    <a:pt x="1386" y="1073"/>
                    <a:pt x="1386" y="693"/>
                  </a:cubicBezTo>
                  <a:cubicBezTo>
                    <a:pt x="1386" y="312"/>
                    <a:pt x="1074" y="0"/>
                    <a:pt x="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16"/>
            <p:cNvSpPr/>
            <p:nvPr/>
          </p:nvSpPr>
          <p:spPr>
            <a:xfrm>
              <a:off x="6857968" y="1394212"/>
              <a:ext cx="416418" cy="214186"/>
            </a:xfrm>
            <a:custGeom>
              <a:avLst/>
              <a:gdLst/>
              <a:ahLst/>
              <a:cxnLst/>
              <a:rect l="l" t="t" r="r" b="b"/>
              <a:pathLst>
                <a:path w="14908" h="7668" extrusionOk="0">
                  <a:moveTo>
                    <a:pt x="10702" y="5083"/>
                  </a:moveTo>
                  <a:cubicBezTo>
                    <a:pt x="10946" y="5083"/>
                    <a:pt x="11141" y="5288"/>
                    <a:pt x="11141" y="5531"/>
                  </a:cubicBezTo>
                  <a:lnTo>
                    <a:pt x="11141" y="7239"/>
                  </a:lnTo>
                  <a:lnTo>
                    <a:pt x="5708" y="7239"/>
                  </a:lnTo>
                  <a:lnTo>
                    <a:pt x="5708" y="5531"/>
                  </a:lnTo>
                  <a:cubicBezTo>
                    <a:pt x="5708" y="5288"/>
                    <a:pt x="5903" y="5083"/>
                    <a:pt x="6147" y="5083"/>
                  </a:cubicBezTo>
                  <a:close/>
                  <a:moveTo>
                    <a:pt x="1464" y="0"/>
                  </a:moveTo>
                  <a:cubicBezTo>
                    <a:pt x="1113" y="0"/>
                    <a:pt x="820" y="293"/>
                    <a:pt x="820" y="654"/>
                  </a:cubicBezTo>
                  <a:lnTo>
                    <a:pt x="820" y="7239"/>
                  </a:lnTo>
                  <a:lnTo>
                    <a:pt x="215" y="7239"/>
                  </a:lnTo>
                  <a:cubicBezTo>
                    <a:pt x="98" y="7239"/>
                    <a:pt x="1" y="7336"/>
                    <a:pt x="1" y="7453"/>
                  </a:cubicBezTo>
                  <a:cubicBezTo>
                    <a:pt x="1" y="7570"/>
                    <a:pt x="98" y="7668"/>
                    <a:pt x="215" y="7668"/>
                  </a:cubicBezTo>
                  <a:lnTo>
                    <a:pt x="14683" y="7668"/>
                  </a:lnTo>
                  <a:cubicBezTo>
                    <a:pt x="14809" y="7668"/>
                    <a:pt x="14907" y="7570"/>
                    <a:pt x="14907" y="7453"/>
                  </a:cubicBezTo>
                  <a:cubicBezTo>
                    <a:pt x="14907" y="7336"/>
                    <a:pt x="14809" y="7239"/>
                    <a:pt x="14683" y="7239"/>
                  </a:cubicBezTo>
                  <a:lnTo>
                    <a:pt x="14078" y="7239"/>
                  </a:lnTo>
                  <a:lnTo>
                    <a:pt x="14078" y="5190"/>
                  </a:lnTo>
                  <a:cubicBezTo>
                    <a:pt x="14078" y="5073"/>
                    <a:pt x="13980" y="4975"/>
                    <a:pt x="13863" y="4975"/>
                  </a:cubicBezTo>
                  <a:cubicBezTo>
                    <a:pt x="13746" y="4975"/>
                    <a:pt x="13649" y="5073"/>
                    <a:pt x="13649" y="5190"/>
                  </a:cubicBezTo>
                  <a:lnTo>
                    <a:pt x="13649" y="7239"/>
                  </a:lnTo>
                  <a:lnTo>
                    <a:pt x="11580" y="7239"/>
                  </a:lnTo>
                  <a:lnTo>
                    <a:pt x="11580" y="5531"/>
                  </a:lnTo>
                  <a:cubicBezTo>
                    <a:pt x="11580" y="5044"/>
                    <a:pt x="11190" y="4653"/>
                    <a:pt x="10702" y="4653"/>
                  </a:cubicBezTo>
                  <a:lnTo>
                    <a:pt x="6147" y="4653"/>
                  </a:lnTo>
                  <a:cubicBezTo>
                    <a:pt x="5659" y="4653"/>
                    <a:pt x="5269" y="5044"/>
                    <a:pt x="5269" y="5531"/>
                  </a:cubicBezTo>
                  <a:lnTo>
                    <a:pt x="5269" y="7239"/>
                  </a:lnTo>
                  <a:lnTo>
                    <a:pt x="1259" y="7239"/>
                  </a:lnTo>
                  <a:lnTo>
                    <a:pt x="1259" y="654"/>
                  </a:lnTo>
                  <a:cubicBezTo>
                    <a:pt x="1259" y="537"/>
                    <a:pt x="1347" y="439"/>
                    <a:pt x="1464" y="439"/>
                  </a:cubicBezTo>
                  <a:lnTo>
                    <a:pt x="2976" y="439"/>
                  </a:lnTo>
                  <a:cubicBezTo>
                    <a:pt x="2986" y="439"/>
                    <a:pt x="2986" y="449"/>
                    <a:pt x="2986" y="459"/>
                  </a:cubicBezTo>
                  <a:lnTo>
                    <a:pt x="2986" y="1073"/>
                  </a:lnTo>
                  <a:cubicBezTo>
                    <a:pt x="2986" y="1200"/>
                    <a:pt x="3083" y="1298"/>
                    <a:pt x="3210" y="1298"/>
                  </a:cubicBezTo>
                  <a:cubicBezTo>
                    <a:pt x="3327" y="1298"/>
                    <a:pt x="3425" y="1200"/>
                    <a:pt x="3425" y="1073"/>
                  </a:cubicBezTo>
                  <a:lnTo>
                    <a:pt x="3425" y="459"/>
                  </a:lnTo>
                  <a:cubicBezTo>
                    <a:pt x="3425" y="205"/>
                    <a:pt x="3220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16"/>
            <p:cNvSpPr/>
            <p:nvPr/>
          </p:nvSpPr>
          <p:spPr>
            <a:xfrm>
              <a:off x="6926626" y="1419268"/>
              <a:ext cx="41731" cy="54804"/>
            </a:xfrm>
            <a:custGeom>
              <a:avLst/>
              <a:gdLst/>
              <a:ahLst/>
              <a:cxnLst/>
              <a:rect l="l" t="t" r="r" b="b"/>
              <a:pathLst>
                <a:path w="1494" h="1962" extrusionOk="0">
                  <a:moveTo>
                    <a:pt x="751" y="1"/>
                  </a:moveTo>
                  <a:cubicBezTo>
                    <a:pt x="718" y="1"/>
                    <a:pt x="684" y="10"/>
                    <a:pt x="655" y="30"/>
                  </a:cubicBezTo>
                  <a:lnTo>
                    <a:pt x="157" y="362"/>
                  </a:lnTo>
                  <a:cubicBezTo>
                    <a:pt x="59" y="430"/>
                    <a:pt x="1" y="537"/>
                    <a:pt x="1" y="654"/>
                  </a:cubicBezTo>
                  <a:lnTo>
                    <a:pt x="1" y="1601"/>
                  </a:lnTo>
                  <a:cubicBezTo>
                    <a:pt x="1" y="1796"/>
                    <a:pt x="167" y="1961"/>
                    <a:pt x="362" y="1961"/>
                  </a:cubicBezTo>
                  <a:lnTo>
                    <a:pt x="1133" y="1961"/>
                  </a:lnTo>
                  <a:cubicBezTo>
                    <a:pt x="1337" y="1961"/>
                    <a:pt x="1494" y="1796"/>
                    <a:pt x="1494" y="1601"/>
                  </a:cubicBezTo>
                  <a:lnTo>
                    <a:pt x="1494" y="654"/>
                  </a:lnTo>
                  <a:cubicBezTo>
                    <a:pt x="1494" y="537"/>
                    <a:pt x="1445" y="430"/>
                    <a:pt x="1347" y="362"/>
                  </a:cubicBezTo>
                  <a:lnTo>
                    <a:pt x="840" y="30"/>
                  </a:lnTo>
                  <a:cubicBezTo>
                    <a:pt x="816" y="10"/>
                    <a:pt x="784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4" name="Google Shape;4634;p116"/>
          <p:cNvGrpSpPr/>
          <p:nvPr/>
        </p:nvGrpSpPr>
        <p:grpSpPr>
          <a:xfrm>
            <a:off x="6159572" y="1289865"/>
            <a:ext cx="297314" cy="416418"/>
            <a:chOff x="6159572" y="1375665"/>
            <a:chExt cx="297314" cy="416418"/>
          </a:xfrm>
        </p:grpSpPr>
        <p:sp>
          <p:nvSpPr>
            <p:cNvPr id="4635" name="Google Shape;4635;p116"/>
            <p:cNvSpPr/>
            <p:nvPr/>
          </p:nvSpPr>
          <p:spPr>
            <a:xfrm>
              <a:off x="6159572" y="1375665"/>
              <a:ext cx="297314" cy="416418"/>
            </a:xfrm>
            <a:custGeom>
              <a:avLst/>
              <a:gdLst/>
              <a:ahLst/>
              <a:cxnLst/>
              <a:rect l="l" t="t" r="r" b="b"/>
              <a:pathLst>
                <a:path w="10644" h="14908" extrusionOk="0">
                  <a:moveTo>
                    <a:pt x="439" y="1"/>
                  </a:moveTo>
                  <a:cubicBezTo>
                    <a:pt x="195" y="1"/>
                    <a:pt x="0" y="206"/>
                    <a:pt x="0" y="440"/>
                  </a:cubicBezTo>
                  <a:lnTo>
                    <a:pt x="0" y="14468"/>
                  </a:lnTo>
                  <a:cubicBezTo>
                    <a:pt x="0" y="14712"/>
                    <a:pt x="195" y="14907"/>
                    <a:pt x="439" y="14907"/>
                  </a:cubicBezTo>
                  <a:lnTo>
                    <a:pt x="10204" y="14907"/>
                  </a:lnTo>
                  <a:cubicBezTo>
                    <a:pt x="10448" y="14907"/>
                    <a:pt x="10643" y="14712"/>
                    <a:pt x="10643" y="14468"/>
                  </a:cubicBezTo>
                  <a:lnTo>
                    <a:pt x="10643" y="440"/>
                  </a:lnTo>
                  <a:cubicBezTo>
                    <a:pt x="10643" y="206"/>
                    <a:pt x="10448" y="1"/>
                    <a:pt x="10204" y="1"/>
                  </a:cubicBezTo>
                  <a:close/>
                </a:path>
              </a:pathLst>
            </a:custGeom>
            <a:solidFill>
              <a:srgbClr val="B78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16"/>
            <p:cNvSpPr/>
            <p:nvPr/>
          </p:nvSpPr>
          <p:spPr>
            <a:xfrm>
              <a:off x="6190353" y="1430441"/>
              <a:ext cx="235471" cy="329743"/>
            </a:xfrm>
            <a:custGeom>
              <a:avLst/>
              <a:gdLst/>
              <a:ahLst/>
              <a:cxnLst/>
              <a:rect l="l" t="t" r="r" b="b"/>
              <a:pathLst>
                <a:path w="8430" h="11805" extrusionOk="0">
                  <a:moveTo>
                    <a:pt x="274" y="1"/>
                  </a:moveTo>
                  <a:cubicBezTo>
                    <a:pt x="127" y="1"/>
                    <a:pt x="0" y="118"/>
                    <a:pt x="0" y="274"/>
                  </a:cubicBezTo>
                  <a:lnTo>
                    <a:pt x="0" y="11532"/>
                  </a:lnTo>
                  <a:cubicBezTo>
                    <a:pt x="0" y="11678"/>
                    <a:pt x="127" y="11805"/>
                    <a:pt x="274" y="11805"/>
                  </a:cubicBezTo>
                  <a:lnTo>
                    <a:pt x="8156" y="11805"/>
                  </a:lnTo>
                  <a:cubicBezTo>
                    <a:pt x="8312" y="11805"/>
                    <a:pt x="8429" y="11678"/>
                    <a:pt x="8429" y="11532"/>
                  </a:cubicBezTo>
                  <a:lnTo>
                    <a:pt x="8429" y="274"/>
                  </a:lnTo>
                  <a:cubicBezTo>
                    <a:pt x="8429" y="118"/>
                    <a:pt x="8312" y="1"/>
                    <a:pt x="8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16"/>
            <p:cNvSpPr/>
            <p:nvPr/>
          </p:nvSpPr>
          <p:spPr>
            <a:xfrm>
              <a:off x="6246749" y="1407005"/>
              <a:ext cx="123741" cy="47178"/>
            </a:xfrm>
            <a:custGeom>
              <a:avLst/>
              <a:gdLst/>
              <a:ahLst/>
              <a:cxnLst/>
              <a:rect l="l" t="t" r="r" b="b"/>
              <a:pathLst>
                <a:path w="4430" h="1689" extrusionOk="0">
                  <a:moveTo>
                    <a:pt x="303" y="1"/>
                  </a:moveTo>
                  <a:cubicBezTo>
                    <a:pt x="137" y="1"/>
                    <a:pt x="1" y="127"/>
                    <a:pt x="1" y="293"/>
                  </a:cubicBezTo>
                  <a:lnTo>
                    <a:pt x="1" y="1396"/>
                  </a:lnTo>
                  <a:cubicBezTo>
                    <a:pt x="1" y="1561"/>
                    <a:pt x="137" y="1688"/>
                    <a:pt x="303" y="1688"/>
                  </a:cubicBezTo>
                  <a:lnTo>
                    <a:pt x="4137" y="1688"/>
                  </a:lnTo>
                  <a:cubicBezTo>
                    <a:pt x="4293" y="1688"/>
                    <a:pt x="4430" y="1561"/>
                    <a:pt x="4430" y="1396"/>
                  </a:cubicBezTo>
                  <a:lnTo>
                    <a:pt x="4430" y="293"/>
                  </a:lnTo>
                  <a:cubicBezTo>
                    <a:pt x="4430" y="127"/>
                    <a:pt x="4293" y="1"/>
                    <a:pt x="4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16"/>
            <p:cNvSpPr/>
            <p:nvPr/>
          </p:nvSpPr>
          <p:spPr>
            <a:xfrm>
              <a:off x="6337222" y="1407005"/>
              <a:ext cx="33268" cy="47178"/>
            </a:xfrm>
            <a:custGeom>
              <a:avLst/>
              <a:gdLst/>
              <a:ahLst/>
              <a:cxnLst/>
              <a:rect l="l" t="t" r="r" b="b"/>
              <a:pathLst>
                <a:path w="1191" h="1689" extrusionOk="0">
                  <a:moveTo>
                    <a:pt x="1" y="1"/>
                  </a:moveTo>
                  <a:cubicBezTo>
                    <a:pt x="157" y="1"/>
                    <a:pt x="293" y="127"/>
                    <a:pt x="293" y="293"/>
                  </a:cubicBezTo>
                  <a:lnTo>
                    <a:pt x="293" y="1396"/>
                  </a:lnTo>
                  <a:cubicBezTo>
                    <a:pt x="293" y="1561"/>
                    <a:pt x="157" y="1688"/>
                    <a:pt x="1" y="1688"/>
                  </a:cubicBezTo>
                  <a:lnTo>
                    <a:pt x="898" y="1688"/>
                  </a:lnTo>
                  <a:cubicBezTo>
                    <a:pt x="1054" y="1688"/>
                    <a:pt x="1191" y="1561"/>
                    <a:pt x="1191" y="1396"/>
                  </a:cubicBezTo>
                  <a:lnTo>
                    <a:pt x="1191" y="293"/>
                  </a:lnTo>
                  <a:cubicBezTo>
                    <a:pt x="1191" y="127"/>
                    <a:pt x="1054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16"/>
            <p:cNvSpPr/>
            <p:nvPr/>
          </p:nvSpPr>
          <p:spPr>
            <a:xfrm>
              <a:off x="6237755" y="1624739"/>
              <a:ext cx="140919" cy="92121"/>
            </a:xfrm>
            <a:custGeom>
              <a:avLst/>
              <a:gdLst/>
              <a:ahLst/>
              <a:cxnLst/>
              <a:rect l="l" t="t" r="r" b="b"/>
              <a:pathLst>
                <a:path w="5045" h="3298" extrusionOk="0">
                  <a:moveTo>
                    <a:pt x="186" y="0"/>
                  </a:moveTo>
                  <a:cubicBezTo>
                    <a:pt x="79" y="0"/>
                    <a:pt x="1" y="88"/>
                    <a:pt x="1" y="186"/>
                  </a:cubicBezTo>
                  <a:lnTo>
                    <a:pt x="1" y="3112"/>
                  </a:lnTo>
                  <a:cubicBezTo>
                    <a:pt x="1" y="3220"/>
                    <a:pt x="79" y="3298"/>
                    <a:pt x="186" y="3298"/>
                  </a:cubicBezTo>
                  <a:lnTo>
                    <a:pt x="4859" y="3298"/>
                  </a:lnTo>
                  <a:cubicBezTo>
                    <a:pt x="4957" y="3298"/>
                    <a:pt x="5045" y="3220"/>
                    <a:pt x="5045" y="3112"/>
                  </a:cubicBezTo>
                  <a:lnTo>
                    <a:pt x="5045" y="186"/>
                  </a:lnTo>
                  <a:cubicBezTo>
                    <a:pt x="5045" y="88"/>
                    <a:pt x="4957" y="0"/>
                    <a:pt x="4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16"/>
            <p:cNvSpPr/>
            <p:nvPr/>
          </p:nvSpPr>
          <p:spPr>
            <a:xfrm>
              <a:off x="6393087" y="1430441"/>
              <a:ext cx="32737" cy="329743"/>
            </a:xfrm>
            <a:custGeom>
              <a:avLst/>
              <a:gdLst/>
              <a:ahLst/>
              <a:cxnLst/>
              <a:rect l="l" t="t" r="r" b="b"/>
              <a:pathLst>
                <a:path w="1172" h="11805" extrusionOk="0">
                  <a:moveTo>
                    <a:pt x="1" y="1"/>
                  </a:moveTo>
                  <a:cubicBezTo>
                    <a:pt x="157" y="1"/>
                    <a:pt x="274" y="118"/>
                    <a:pt x="274" y="274"/>
                  </a:cubicBezTo>
                  <a:lnTo>
                    <a:pt x="274" y="11532"/>
                  </a:lnTo>
                  <a:cubicBezTo>
                    <a:pt x="274" y="11678"/>
                    <a:pt x="157" y="11805"/>
                    <a:pt x="1" y="11805"/>
                  </a:cubicBezTo>
                  <a:lnTo>
                    <a:pt x="898" y="11805"/>
                  </a:lnTo>
                  <a:cubicBezTo>
                    <a:pt x="1054" y="11805"/>
                    <a:pt x="1171" y="11678"/>
                    <a:pt x="1171" y="11532"/>
                  </a:cubicBezTo>
                  <a:lnTo>
                    <a:pt x="1171" y="274"/>
                  </a:lnTo>
                  <a:cubicBezTo>
                    <a:pt x="1171" y="118"/>
                    <a:pt x="1054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16"/>
            <p:cNvSpPr/>
            <p:nvPr/>
          </p:nvSpPr>
          <p:spPr>
            <a:xfrm>
              <a:off x="6348395" y="1624739"/>
              <a:ext cx="30279" cy="92121"/>
            </a:xfrm>
            <a:custGeom>
              <a:avLst/>
              <a:gdLst/>
              <a:ahLst/>
              <a:cxnLst/>
              <a:rect l="l" t="t" r="r" b="b"/>
              <a:pathLst>
                <a:path w="1084" h="3298" extrusionOk="0">
                  <a:moveTo>
                    <a:pt x="1" y="0"/>
                  </a:moveTo>
                  <a:cubicBezTo>
                    <a:pt x="98" y="0"/>
                    <a:pt x="176" y="88"/>
                    <a:pt x="176" y="186"/>
                  </a:cubicBezTo>
                  <a:lnTo>
                    <a:pt x="176" y="3112"/>
                  </a:lnTo>
                  <a:cubicBezTo>
                    <a:pt x="176" y="3220"/>
                    <a:pt x="98" y="3298"/>
                    <a:pt x="1" y="3298"/>
                  </a:cubicBezTo>
                  <a:lnTo>
                    <a:pt x="898" y="3298"/>
                  </a:lnTo>
                  <a:cubicBezTo>
                    <a:pt x="996" y="3298"/>
                    <a:pt x="1084" y="3220"/>
                    <a:pt x="1084" y="3112"/>
                  </a:cubicBezTo>
                  <a:lnTo>
                    <a:pt x="1084" y="186"/>
                  </a:lnTo>
                  <a:cubicBezTo>
                    <a:pt x="1084" y="88"/>
                    <a:pt x="996" y="0"/>
                    <a:pt x="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16"/>
            <p:cNvSpPr/>
            <p:nvPr/>
          </p:nvSpPr>
          <p:spPr>
            <a:xfrm>
              <a:off x="6231498" y="1488205"/>
              <a:ext cx="56172" cy="12570"/>
            </a:xfrm>
            <a:custGeom>
              <a:avLst/>
              <a:gdLst/>
              <a:ahLst/>
              <a:cxnLst/>
              <a:rect l="l" t="t" r="r" b="b"/>
              <a:pathLst>
                <a:path w="2011" h="450" extrusionOk="0">
                  <a:moveTo>
                    <a:pt x="225" y="1"/>
                  </a:moveTo>
                  <a:cubicBezTo>
                    <a:pt x="98" y="1"/>
                    <a:pt x="1" y="98"/>
                    <a:pt x="1" y="225"/>
                  </a:cubicBezTo>
                  <a:cubicBezTo>
                    <a:pt x="1" y="352"/>
                    <a:pt x="98" y="450"/>
                    <a:pt x="225" y="450"/>
                  </a:cubicBezTo>
                  <a:lnTo>
                    <a:pt x="1786" y="450"/>
                  </a:lnTo>
                  <a:cubicBezTo>
                    <a:pt x="1903" y="450"/>
                    <a:pt x="2010" y="352"/>
                    <a:pt x="2010" y="225"/>
                  </a:cubicBezTo>
                  <a:cubicBezTo>
                    <a:pt x="2010" y="98"/>
                    <a:pt x="1903" y="1"/>
                    <a:pt x="1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16"/>
            <p:cNvSpPr/>
            <p:nvPr/>
          </p:nvSpPr>
          <p:spPr>
            <a:xfrm>
              <a:off x="6231498" y="1518177"/>
              <a:ext cx="153433" cy="12570"/>
            </a:xfrm>
            <a:custGeom>
              <a:avLst/>
              <a:gdLst/>
              <a:ahLst/>
              <a:cxnLst/>
              <a:rect l="l" t="t" r="r" b="b"/>
              <a:pathLst>
                <a:path w="5493" h="450" extrusionOk="0">
                  <a:moveTo>
                    <a:pt x="225" y="1"/>
                  </a:moveTo>
                  <a:cubicBezTo>
                    <a:pt x="98" y="1"/>
                    <a:pt x="1" y="98"/>
                    <a:pt x="1" y="225"/>
                  </a:cubicBezTo>
                  <a:cubicBezTo>
                    <a:pt x="1" y="352"/>
                    <a:pt x="98" y="450"/>
                    <a:pt x="225" y="450"/>
                  </a:cubicBezTo>
                  <a:lnTo>
                    <a:pt x="5269" y="450"/>
                  </a:lnTo>
                  <a:cubicBezTo>
                    <a:pt x="5386" y="450"/>
                    <a:pt x="5493" y="352"/>
                    <a:pt x="5493" y="225"/>
                  </a:cubicBezTo>
                  <a:cubicBezTo>
                    <a:pt x="5493" y="98"/>
                    <a:pt x="5386" y="1"/>
                    <a:pt x="5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16"/>
            <p:cNvSpPr/>
            <p:nvPr/>
          </p:nvSpPr>
          <p:spPr>
            <a:xfrm>
              <a:off x="6231498" y="1549796"/>
              <a:ext cx="153433" cy="12570"/>
            </a:xfrm>
            <a:custGeom>
              <a:avLst/>
              <a:gdLst/>
              <a:ahLst/>
              <a:cxnLst/>
              <a:rect l="l" t="t" r="r" b="b"/>
              <a:pathLst>
                <a:path w="5493" h="450" extrusionOk="0">
                  <a:moveTo>
                    <a:pt x="225" y="1"/>
                  </a:moveTo>
                  <a:cubicBezTo>
                    <a:pt x="98" y="1"/>
                    <a:pt x="1" y="98"/>
                    <a:pt x="1" y="225"/>
                  </a:cubicBezTo>
                  <a:cubicBezTo>
                    <a:pt x="1" y="342"/>
                    <a:pt x="98" y="449"/>
                    <a:pt x="225" y="449"/>
                  </a:cubicBezTo>
                  <a:lnTo>
                    <a:pt x="5269" y="449"/>
                  </a:lnTo>
                  <a:cubicBezTo>
                    <a:pt x="5386" y="449"/>
                    <a:pt x="5493" y="342"/>
                    <a:pt x="5493" y="225"/>
                  </a:cubicBezTo>
                  <a:cubicBezTo>
                    <a:pt x="5493" y="98"/>
                    <a:pt x="5386" y="1"/>
                    <a:pt x="5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16"/>
            <p:cNvSpPr/>
            <p:nvPr/>
          </p:nvSpPr>
          <p:spPr>
            <a:xfrm>
              <a:off x="6231498" y="1581137"/>
              <a:ext cx="153433" cy="12570"/>
            </a:xfrm>
            <a:custGeom>
              <a:avLst/>
              <a:gdLst/>
              <a:ahLst/>
              <a:cxnLst/>
              <a:rect l="l" t="t" r="r" b="b"/>
              <a:pathLst>
                <a:path w="5493" h="450" extrusionOk="0">
                  <a:moveTo>
                    <a:pt x="225" y="0"/>
                  </a:moveTo>
                  <a:cubicBezTo>
                    <a:pt x="98" y="0"/>
                    <a:pt x="1" y="98"/>
                    <a:pt x="1" y="225"/>
                  </a:cubicBezTo>
                  <a:cubicBezTo>
                    <a:pt x="1" y="352"/>
                    <a:pt x="98" y="449"/>
                    <a:pt x="225" y="449"/>
                  </a:cubicBezTo>
                  <a:lnTo>
                    <a:pt x="5269" y="449"/>
                  </a:lnTo>
                  <a:cubicBezTo>
                    <a:pt x="5386" y="449"/>
                    <a:pt x="5493" y="352"/>
                    <a:pt x="5493" y="225"/>
                  </a:cubicBezTo>
                  <a:cubicBezTo>
                    <a:pt x="5493" y="98"/>
                    <a:pt x="5386" y="0"/>
                    <a:pt x="5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16"/>
            <p:cNvSpPr/>
            <p:nvPr/>
          </p:nvSpPr>
          <p:spPr>
            <a:xfrm>
              <a:off x="6237755" y="1642448"/>
              <a:ext cx="140919" cy="57513"/>
            </a:xfrm>
            <a:custGeom>
              <a:avLst/>
              <a:gdLst/>
              <a:ahLst/>
              <a:cxnLst/>
              <a:rect l="l" t="t" r="r" b="b"/>
              <a:pathLst>
                <a:path w="5045" h="2059" extrusionOk="0">
                  <a:moveTo>
                    <a:pt x="1123" y="0"/>
                  </a:moveTo>
                  <a:cubicBezTo>
                    <a:pt x="1035" y="0"/>
                    <a:pt x="957" y="49"/>
                    <a:pt x="918" y="127"/>
                  </a:cubicBezTo>
                  <a:lnTo>
                    <a:pt x="625" y="703"/>
                  </a:lnTo>
                  <a:lnTo>
                    <a:pt x="1" y="703"/>
                  </a:lnTo>
                  <a:lnTo>
                    <a:pt x="1" y="1152"/>
                  </a:lnTo>
                  <a:lnTo>
                    <a:pt x="762" y="1152"/>
                  </a:lnTo>
                  <a:cubicBezTo>
                    <a:pt x="850" y="1152"/>
                    <a:pt x="928" y="1103"/>
                    <a:pt x="967" y="1025"/>
                  </a:cubicBezTo>
                  <a:lnTo>
                    <a:pt x="1113" y="732"/>
                  </a:lnTo>
                  <a:lnTo>
                    <a:pt x="1679" y="1922"/>
                  </a:lnTo>
                  <a:cubicBezTo>
                    <a:pt x="1708" y="2000"/>
                    <a:pt x="1776" y="2049"/>
                    <a:pt x="1864" y="2059"/>
                  </a:cubicBezTo>
                  <a:lnTo>
                    <a:pt x="1874" y="2059"/>
                  </a:lnTo>
                  <a:cubicBezTo>
                    <a:pt x="1952" y="2059"/>
                    <a:pt x="2020" y="2020"/>
                    <a:pt x="2069" y="1951"/>
                  </a:cubicBezTo>
                  <a:lnTo>
                    <a:pt x="2440" y="1395"/>
                  </a:lnTo>
                  <a:lnTo>
                    <a:pt x="2732" y="1395"/>
                  </a:lnTo>
                  <a:cubicBezTo>
                    <a:pt x="2810" y="1395"/>
                    <a:pt x="2889" y="1347"/>
                    <a:pt x="2928" y="1278"/>
                  </a:cubicBezTo>
                  <a:lnTo>
                    <a:pt x="3191" y="830"/>
                  </a:lnTo>
                  <a:lnTo>
                    <a:pt x="3640" y="1766"/>
                  </a:lnTo>
                  <a:cubicBezTo>
                    <a:pt x="3669" y="1844"/>
                    <a:pt x="3747" y="1893"/>
                    <a:pt x="3825" y="1893"/>
                  </a:cubicBezTo>
                  <a:cubicBezTo>
                    <a:pt x="3833" y="1894"/>
                    <a:pt x="3841" y="1894"/>
                    <a:pt x="3849" y="1894"/>
                  </a:cubicBezTo>
                  <a:cubicBezTo>
                    <a:pt x="3919" y="1894"/>
                    <a:pt x="3986" y="1857"/>
                    <a:pt x="4030" y="1795"/>
                  </a:cubicBezTo>
                  <a:lnTo>
                    <a:pt x="4459" y="1152"/>
                  </a:lnTo>
                  <a:lnTo>
                    <a:pt x="5045" y="1152"/>
                  </a:lnTo>
                  <a:lnTo>
                    <a:pt x="5045" y="703"/>
                  </a:lnTo>
                  <a:lnTo>
                    <a:pt x="4332" y="703"/>
                  </a:lnTo>
                  <a:cubicBezTo>
                    <a:pt x="4264" y="703"/>
                    <a:pt x="4186" y="742"/>
                    <a:pt x="4147" y="800"/>
                  </a:cubicBezTo>
                  <a:lnTo>
                    <a:pt x="3874" y="1220"/>
                  </a:lnTo>
                  <a:lnTo>
                    <a:pt x="3406" y="254"/>
                  </a:lnTo>
                  <a:cubicBezTo>
                    <a:pt x="3376" y="186"/>
                    <a:pt x="3298" y="137"/>
                    <a:pt x="3220" y="127"/>
                  </a:cubicBezTo>
                  <a:cubicBezTo>
                    <a:pt x="3132" y="127"/>
                    <a:pt x="3054" y="166"/>
                    <a:pt x="3015" y="244"/>
                  </a:cubicBezTo>
                  <a:lnTo>
                    <a:pt x="2606" y="947"/>
                  </a:lnTo>
                  <a:lnTo>
                    <a:pt x="2323" y="947"/>
                  </a:lnTo>
                  <a:cubicBezTo>
                    <a:pt x="2245" y="947"/>
                    <a:pt x="2176" y="986"/>
                    <a:pt x="2128" y="1044"/>
                  </a:cubicBezTo>
                  <a:lnTo>
                    <a:pt x="1913" y="1376"/>
                  </a:lnTo>
                  <a:lnTo>
                    <a:pt x="1318" y="127"/>
                  </a:lnTo>
                  <a:cubicBezTo>
                    <a:pt x="1279" y="49"/>
                    <a:pt x="1211" y="0"/>
                    <a:pt x="1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7" name="Google Shape;4647;p116"/>
          <p:cNvGrpSpPr/>
          <p:nvPr/>
        </p:nvGrpSpPr>
        <p:grpSpPr>
          <a:xfrm>
            <a:off x="5421623" y="1289865"/>
            <a:ext cx="313961" cy="416418"/>
            <a:chOff x="5421623" y="1375665"/>
            <a:chExt cx="313961" cy="416418"/>
          </a:xfrm>
        </p:grpSpPr>
        <p:sp>
          <p:nvSpPr>
            <p:cNvPr id="4648" name="Google Shape;4648;p116"/>
            <p:cNvSpPr/>
            <p:nvPr/>
          </p:nvSpPr>
          <p:spPr>
            <a:xfrm>
              <a:off x="5499303" y="1375665"/>
              <a:ext cx="12290" cy="43631"/>
            </a:xfrm>
            <a:custGeom>
              <a:avLst/>
              <a:gdLst/>
              <a:ahLst/>
              <a:cxnLst/>
              <a:rect l="l" t="t" r="r" b="b"/>
              <a:pathLst>
                <a:path w="440" h="1562" extrusionOk="0">
                  <a:moveTo>
                    <a:pt x="215" y="1"/>
                  </a:moveTo>
                  <a:cubicBezTo>
                    <a:pt x="98" y="1"/>
                    <a:pt x="0" y="98"/>
                    <a:pt x="0" y="225"/>
                  </a:cubicBezTo>
                  <a:lnTo>
                    <a:pt x="0" y="1347"/>
                  </a:lnTo>
                  <a:cubicBezTo>
                    <a:pt x="0" y="1464"/>
                    <a:pt x="98" y="1562"/>
                    <a:pt x="215" y="1562"/>
                  </a:cubicBezTo>
                  <a:cubicBezTo>
                    <a:pt x="342" y="1562"/>
                    <a:pt x="439" y="1464"/>
                    <a:pt x="439" y="1347"/>
                  </a:cubicBezTo>
                  <a:lnTo>
                    <a:pt x="439" y="225"/>
                  </a:lnTo>
                  <a:cubicBezTo>
                    <a:pt x="439" y="98"/>
                    <a:pt x="342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16"/>
            <p:cNvSpPr/>
            <p:nvPr/>
          </p:nvSpPr>
          <p:spPr>
            <a:xfrm>
              <a:off x="5450254" y="1406726"/>
              <a:ext cx="110389" cy="40083"/>
            </a:xfrm>
            <a:custGeom>
              <a:avLst/>
              <a:gdLst/>
              <a:ahLst/>
              <a:cxnLst/>
              <a:rect l="l" t="t" r="r" b="b"/>
              <a:pathLst>
                <a:path w="3952" h="1435" extrusionOk="0">
                  <a:moveTo>
                    <a:pt x="342" y="1"/>
                  </a:moveTo>
                  <a:cubicBezTo>
                    <a:pt x="156" y="1"/>
                    <a:pt x="0" y="147"/>
                    <a:pt x="0" y="333"/>
                  </a:cubicBezTo>
                  <a:lnTo>
                    <a:pt x="0" y="850"/>
                  </a:lnTo>
                  <a:lnTo>
                    <a:pt x="1932" y="1435"/>
                  </a:lnTo>
                  <a:lnTo>
                    <a:pt x="3951" y="850"/>
                  </a:lnTo>
                  <a:lnTo>
                    <a:pt x="3951" y="333"/>
                  </a:lnTo>
                  <a:cubicBezTo>
                    <a:pt x="3951" y="147"/>
                    <a:pt x="3795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16"/>
            <p:cNvSpPr/>
            <p:nvPr/>
          </p:nvSpPr>
          <p:spPr>
            <a:xfrm>
              <a:off x="5526537" y="1406726"/>
              <a:ext cx="34106" cy="40083"/>
            </a:xfrm>
            <a:custGeom>
              <a:avLst/>
              <a:gdLst/>
              <a:ahLst/>
              <a:cxnLst/>
              <a:rect l="l" t="t" r="r" b="b"/>
              <a:pathLst>
                <a:path w="1221" h="1435" extrusionOk="0">
                  <a:moveTo>
                    <a:pt x="1" y="1"/>
                  </a:moveTo>
                  <a:cubicBezTo>
                    <a:pt x="186" y="1"/>
                    <a:pt x="342" y="147"/>
                    <a:pt x="342" y="333"/>
                  </a:cubicBezTo>
                  <a:lnTo>
                    <a:pt x="342" y="850"/>
                  </a:lnTo>
                  <a:lnTo>
                    <a:pt x="811" y="1435"/>
                  </a:lnTo>
                  <a:lnTo>
                    <a:pt x="1220" y="850"/>
                  </a:lnTo>
                  <a:lnTo>
                    <a:pt x="1220" y="333"/>
                  </a:lnTo>
                  <a:cubicBezTo>
                    <a:pt x="1220" y="147"/>
                    <a:pt x="1064" y="1"/>
                    <a:pt x="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16"/>
            <p:cNvSpPr/>
            <p:nvPr/>
          </p:nvSpPr>
          <p:spPr>
            <a:xfrm>
              <a:off x="5499303" y="1642728"/>
              <a:ext cx="12290" cy="31620"/>
            </a:xfrm>
            <a:custGeom>
              <a:avLst/>
              <a:gdLst/>
              <a:ahLst/>
              <a:cxnLst/>
              <a:rect l="l" t="t" r="r" b="b"/>
              <a:pathLst>
                <a:path w="440" h="1132" extrusionOk="0">
                  <a:moveTo>
                    <a:pt x="215" y="0"/>
                  </a:moveTo>
                  <a:cubicBezTo>
                    <a:pt x="98" y="0"/>
                    <a:pt x="0" y="98"/>
                    <a:pt x="0" y="215"/>
                  </a:cubicBezTo>
                  <a:lnTo>
                    <a:pt x="0" y="907"/>
                  </a:lnTo>
                  <a:cubicBezTo>
                    <a:pt x="0" y="1034"/>
                    <a:pt x="98" y="1132"/>
                    <a:pt x="215" y="1132"/>
                  </a:cubicBezTo>
                  <a:cubicBezTo>
                    <a:pt x="342" y="1132"/>
                    <a:pt x="439" y="1034"/>
                    <a:pt x="439" y="907"/>
                  </a:cubicBezTo>
                  <a:lnTo>
                    <a:pt x="439" y="215"/>
                  </a:lnTo>
                  <a:cubicBezTo>
                    <a:pt x="439" y="98"/>
                    <a:pt x="342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16"/>
            <p:cNvSpPr/>
            <p:nvPr/>
          </p:nvSpPr>
          <p:spPr>
            <a:xfrm>
              <a:off x="5499303" y="1492842"/>
              <a:ext cx="236281" cy="299241"/>
            </a:xfrm>
            <a:custGeom>
              <a:avLst/>
              <a:gdLst/>
              <a:ahLst/>
              <a:cxnLst/>
              <a:rect l="l" t="t" r="r" b="b"/>
              <a:pathLst>
                <a:path w="8459" h="10713" extrusionOk="0">
                  <a:moveTo>
                    <a:pt x="6234" y="1"/>
                  </a:moveTo>
                  <a:cubicBezTo>
                    <a:pt x="5005" y="1"/>
                    <a:pt x="4010" y="1005"/>
                    <a:pt x="4010" y="2225"/>
                  </a:cubicBezTo>
                  <a:lnTo>
                    <a:pt x="4010" y="8488"/>
                  </a:lnTo>
                  <a:cubicBezTo>
                    <a:pt x="4010" y="9473"/>
                    <a:pt x="3210" y="10283"/>
                    <a:pt x="2225" y="10283"/>
                  </a:cubicBezTo>
                  <a:cubicBezTo>
                    <a:pt x="1288" y="10283"/>
                    <a:pt x="498" y="9542"/>
                    <a:pt x="439" y="8605"/>
                  </a:cubicBezTo>
                  <a:cubicBezTo>
                    <a:pt x="430" y="8494"/>
                    <a:pt x="342" y="8409"/>
                    <a:pt x="224" y="8409"/>
                  </a:cubicBezTo>
                  <a:cubicBezTo>
                    <a:pt x="218" y="8409"/>
                    <a:pt x="212" y="8409"/>
                    <a:pt x="205" y="8410"/>
                  </a:cubicBezTo>
                  <a:cubicBezTo>
                    <a:pt x="88" y="8410"/>
                    <a:pt x="0" y="8517"/>
                    <a:pt x="0" y="8634"/>
                  </a:cubicBezTo>
                  <a:cubicBezTo>
                    <a:pt x="78" y="9805"/>
                    <a:pt x="1054" y="10712"/>
                    <a:pt x="2225" y="10712"/>
                  </a:cubicBezTo>
                  <a:cubicBezTo>
                    <a:pt x="3454" y="10712"/>
                    <a:pt x="4449" y="9717"/>
                    <a:pt x="4449" y="8488"/>
                  </a:cubicBezTo>
                  <a:lnTo>
                    <a:pt x="4449" y="2225"/>
                  </a:lnTo>
                  <a:cubicBezTo>
                    <a:pt x="4449" y="1240"/>
                    <a:pt x="5249" y="440"/>
                    <a:pt x="6234" y="440"/>
                  </a:cubicBezTo>
                  <a:cubicBezTo>
                    <a:pt x="7219" y="440"/>
                    <a:pt x="8019" y="1240"/>
                    <a:pt x="8019" y="2225"/>
                  </a:cubicBezTo>
                  <a:lnTo>
                    <a:pt x="8019" y="5415"/>
                  </a:lnTo>
                  <a:cubicBezTo>
                    <a:pt x="8019" y="5532"/>
                    <a:pt x="8117" y="5630"/>
                    <a:pt x="8244" y="5630"/>
                  </a:cubicBezTo>
                  <a:cubicBezTo>
                    <a:pt x="8361" y="5630"/>
                    <a:pt x="8458" y="5532"/>
                    <a:pt x="8458" y="5415"/>
                  </a:cubicBezTo>
                  <a:lnTo>
                    <a:pt x="8458" y="2225"/>
                  </a:lnTo>
                  <a:cubicBezTo>
                    <a:pt x="8458" y="1005"/>
                    <a:pt x="7463" y="1"/>
                    <a:pt x="6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16"/>
            <p:cNvSpPr/>
            <p:nvPr/>
          </p:nvSpPr>
          <p:spPr>
            <a:xfrm>
              <a:off x="5421623" y="1430441"/>
              <a:ext cx="147176" cy="217482"/>
            </a:xfrm>
            <a:custGeom>
              <a:avLst/>
              <a:gdLst/>
              <a:ahLst/>
              <a:cxnLst/>
              <a:rect l="l" t="t" r="r" b="b"/>
              <a:pathLst>
                <a:path w="5269" h="7786" extrusionOk="0">
                  <a:moveTo>
                    <a:pt x="762" y="1"/>
                  </a:moveTo>
                  <a:cubicBezTo>
                    <a:pt x="342" y="1"/>
                    <a:pt x="1" y="342"/>
                    <a:pt x="1" y="762"/>
                  </a:cubicBezTo>
                  <a:lnTo>
                    <a:pt x="1" y="7025"/>
                  </a:lnTo>
                  <a:cubicBezTo>
                    <a:pt x="1" y="7444"/>
                    <a:pt x="342" y="7785"/>
                    <a:pt x="762" y="7785"/>
                  </a:cubicBezTo>
                  <a:lnTo>
                    <a:pt x="4508" y="7785"/>
                  </a:lnTo>
                  <a:cubicBezTo>
                    <a:pt x="4928" y="7785"/>
                    <a:pt x="5269" y="7444"/>
                    <a:pt x="5269" y="7025"/>
                  </a:cubicBezTo>
                  <a:lnTo>
                    <a:pt x="5269" y="762"/>
                  </a:lnTo>
                  <a:cubicBezTo>
                    <a:pt x="5269" y="342"/>
                    <a:pt x="4928" y="1"/>
                    <a:pt x="4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16"/>
            <p:cNvSpPr/>
            <p:nvPr/>
          </p:nvSpPr>
          <p:spPr>
            <a:xfrm>
              <a:off x="5446986" y="1455776"/>
              <a:ext cx="116925" cy="95417"/>
            </a:xfrm>
            <a:custGeom>
              <a:avLst/>
              <a:gdLst/>
              <a:ahLst/>
              <a:cxnLst/>
              <a:rect l="l" t="t" r="r" b="b"/>
              <a:pathLst>
                <a:path w="4186" h="3416" extrusionOk="0">
                  <a:moveTo>
                    <a:pt x="166" y="1"/>
                  </a:moveTo>
                  <a:cubicBezTo>
                    <a:pt x="78" y="1"/>
                    <a:pt x="0" y="69"/>
                    <a:pt x="0" y="167"/>
                  </a:cubicBezTo>
                  <a:lnTo>
                    <a:pt x="0" y="2693"/>
                  </a:lnTo>
                  <a:lnTo>
                    <a:pt x="2020" y="3415"/>
                  </a:lnTo>
                  <a:lnTo>
                    <a:pt x="4185" y="2693"/>
                  </a:lnTo>
                  <a:lnTo>
                    <a:pt x="4185" y="167"/>
                  </a:lnTo>
                  <a:cubicBezTo>
                    <a:pt x="4185" y="69"/>
                    <a:pt x="4107" y="1"/>
                    <a:pt x="4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16"/>
            <p:cNvSpPr/>
            <p:nvPr/>
          </p:nvSpPr>
          <p:spPr>
            <a:xfrm>
              <a:off x="5534722" y="1455776"/>
              <a:ext cx="29189" cy="95417"/>
            </a:xfrm>
            <a:custGeom>
              <a:avLst/>
              <a:gdLst/>
              <a:ahLst/>
              <a:cxnLst/>
              <a:rect l="l" t="t" r="r" b="b"/>
              <a:pathLst>
                <a:path w="1045" h="3416" extrusionOk="0">
                  <a:moveTo>
                    <a:pt x="1" y="1"/>
                  </a:moveTo>
                  <a:cubicBezTo>
                    <a:pt x="88" y="1"/>
                    <a:pt x="166" y="69"/>
                    <a:pt x="166" y="167"/>
                  </a:cubicBezTo>
                  <a:lnTo>
                    <a:pt x="166" y="3415"/>
                  </a:lnTo>
                  <a:lnTo>
                    <a:pt x="1044" y="2693"/>
                  </a:lnTo>
                  <a:lnTo>
                    <a:pt x="1044" y="167"/>
                  </a:lnTo>
                  <a:cubicBezTo>
                    <a:pt x="1044" y="69"/>
                    <a:pt x="966" y="1"/>
                    <a:pt x="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16"/>
            <p:cNvSpPr/>
            <p:nvPr/>
          </p:nvSpPr>
          <p:spPr>
            <a:xfrm>
              <a:off x="5446986" y="1527478"/>
              <a:ext cx="116925" cy="95110"/>
            </a:xfrm>
            <a:custGeom>
              <a:avLst/>
              <a:gdLst/>
              <a:ahLst/>
              <a:cxnLst/>
              <a:rect l="l" t="t" r="r" b="b"/>
              <a:pathLst>
                <a:path w="4186" h="3405" extrusionOk="0">
                  <a:moveTo>
                    <a:pt x="688" y="1"/>
                  </a:moveTo>
                  <a:cubicBezTo>
                    <a:pt x="585" y="1"/>
                    <a:pt x="482" y="13"/>
                    <a:pt x="381" y="39"/>
                  </a:cubicBezTo>
                  <a:lnTo>
                    <a:pt x="0" y="126"/>
                  </a:lnTo>
                  <a:lnTo>
                    <a:pt x="0" y="3248"/>
                  </a:lnTo>
                  <a:cubicBezTo>
                    <a:pt x="0" y="3336"/>
                    <a:pt x="78" y="3404"/>
                    <a:pt x="166" y="3404"/>
                  </a:cubicBezTo>
                  <a:lnTo>
                    <a:pt x="4020" y="3404"/>
                  </a:lnTo>
                  <a:cubicBezTo>
                    <a:pt x="4107" y="3404"/>
                    <a:pt x="4185" y="3336"/>
                    <a:pt x="4185" y="3248"/>
                  </a:cubicBezTo>
                  <a:lnTo>
                    <a:pt x="4185" y="126"/>
                  </a:lnTo>
                  <a:lnTo>
                    <a:pt x="3863" y="48"/>
                  </a:lnTo>
                  <a:cubicBezTo>
                    <a:pt x="3751" y="17"/>
                    <a:pt x="3639" y="2"/>
                    <a:pt x="3527" y="2"/>
                  </a:cubicBezTo>
                  <a:cubicBezTo>
                    <a:pt x="3288" y="2"/>
                    <a:pt x="3055" y="72"/>
                    <a:pt x="2849" y="204"/>
                  </a:cubicBezTo>
                  <a:lnTo>
                    <a:pt x="2800" y="234"/>
                  </a:lnTo>
                  <a:cubicBezTo>
                    <a:pt x="2589" y="368"/>
                    <a:pt x="2348" y="436"/>
                    <a:pt x="2107" y="436"/>
                  </a:cubicBezTo>
                  <a:cubicBezTo>
                    <a:pt x="1857" y="436"/>
                    <a:pt x="1609" y="363"/>
                    <a:pt x="1395" y="214"/>
                  </a:cubicBezTo>
                  <a:cubicBezTo>
                    <a:pt x="1187" y="75"/>
                    <a:pt x="940" y="1"/>
                    <a:pt x="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16"/>
            <p:cNvSpPr/>
            <p:nvPr/>
          </p:nvSpPr>
          <p:spPr>
            <a:xfrm>
              <a:off x="5543436" y="1430441"/>
              <a:ext cx="45809" cy="217482"/>
            </a:xfrm>
            <a:custGeom>
              <a:avLst/>
              <a:gdLst/>
              <a:ahLst/>
              <a:cxnLst/>
              <a:rect l="l" t="t" r="r" b="b"/>
              <a:pathLst>
                <a:path w="1640" h="7786" extrusionOk="0">
                  <a:moveTo>
                    <a:pt x="1" y="1"/>
                  </a:moveTo>
                  <a:cubicBezTo>
                    <a:pt x="420" y="1"/>
                    <a:pt x="762" y="342"/>
                    <a:pt x="762" y="762"/>
                  </a:cubicBezTo>
                  <a:lnTo>
                    <a:pt x="762" y="7025"/>
                  </a:lnTo>
                  <a:cubicBezTo>
                    <a:pt x="762" y="7444"/>
                    <a:pt x="420" y="7785"/>
                    <a:pt x="1" y="7785"/>
                  </a:cubicBezTo>
                  <a:lnTo>
                    <a:pt x="879" y="7785"/>
                  </a:lnTo>
                  <a:cubicBezTo>
                    <a:pt x="1298" y="7785"/>
                    <a:pt x="1640" y="7444"/>
                    <a:pt x="1640" y="7025"/>
                  </a:cubicBezTo>
                  <a:lnTo>
                    <a:pt x="1640" y="762"/>
                  </a:lnTo>
                  <a:cubicBezTo>
                    <a:pt x="1640" y="342"/>
                    <a:pt x="1298" y="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16"/>
            <p:cNvSpPr/>
            <p:nvPr/>
          </p:nvSpPr>
          <p:spPr>
            <a:xfrm>
              <a:off x="5533912" y="1527562"/>
              <a:ext cx="30000" cy="95026"/>
            </a:xfrm>
            <a:custGeom>
              <a:avLst/>
              <a:gdLst/>
              <a:ahLst/>
              <a:cxnLst/>
              <a:rect l="l" t="t" r="r" b="b"/>
              <a:pathLst>
                <a:path w="1074" h="3402" extrusionOk="0">
                  <a:moveTo>
                    <a:pt x="414" y="1"/>
                  </a:moveTo>
                  <a:cubicBezTo>
                    <a:pt x="273" y="1"/>
                    <a:pt x="132" y="25"/>
                    <a:pt x="0" y="75"/>
                  </a:cubicBezTo>
                  <a:cubicBezTo>
                    <a:pt x="117" y="104"/>
                    <a:pt x="195" y="211"/>
                    <a:pt x="195" y="338"/>
                  </a:cubicBezTo>
                  <a:lnTo>
                    <a:pt x="195" y="3245"/>
                  </a:lnTo>
                  <a:cubicBezTo>
                    <a:pt x="195" y="3333"/>
                    <a:pt x="127" y="3401"/>
                    <a:pt x="30" y="3401"/>
                  </a:cubicBezTo>
                  <a:lnTo>
                    <a:pt x="908" y="3401"/>
                  </a:lnTo>
                  <a:cubicBezTo>
                    <a:pt x="995" y="3401"/>
                    <a:pt x="1073" y="3333"/>
                    <a:pt x="1073" y="3245"/>
                  </a:cubicBezTo>
                  <a:lnTo>
                    <a:pt x="1073" y="123"/>
                  </a:lnTo>
                  <a:lnTo>
                    <a:pt x="742" y="45"/>
                  </a:lnTo>
                  <a:cubicBezTo>
                    <a:pt x="635" y="15"/>
                    <a:pt x="525" y="1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16"/>
            <p:cNvSpPr/>
            <p:nvPr/>
          </p:nvSpPr>
          <p:spPr>
            <a:xfrm>
              <a:off x="5486231" y="1668342"/>
              <a:ext cx="38435" cy="70334"/>
            </a:xfrm>
            <a:custGeom>
              <a:avLst/>
              <a:gdLst/>
              <a:ahLst/>
              <a:cxnLst/>
              <a:rect l="l" t="t" r="r" b="b"/>
              <a:pathLst>
                <a:path w="1376" h="2518" extrusionOk="0">
                  <a:moveTo>
                    <a:pt x="390" y="0"/>
                  </a:moveTo>
                  <a:cubicBezTo>
                    <a:pt x="176" y="0"/>
                    <a:pt x="0" y="176"/>
                    <a:pt x="0" y="390"/>
                  </a:cubicBezTo>
                  <a:lnTo>
                    <a:pt x="0" y="2127"/>
                  </a:lnTo>
                  <a:cubicBezTo>
                    <a:pt x="0" y="2341"/>
                    <a:pt x="176" y="2517"/>
                    <a:pt x="390" y="2517"/>
                  </a:cubicBezTo>
                  <a:lnTo>
                    <a:pt x="976" y="2517"/>
                  </a:lnTo>
                  <a:cubicBezTo>
                    <a:pt x="1200" y="2517"/>
                    <a:pt x="1376" y="2341"/>
                    <a:pt x="1376" y="2127"/>
                  </a:cubicBezTo>
                  <a:lnTo>
                    <a:pt x="1376" y="390"/>
                  </a:lnTo>
                  <a:cubicBezTo>
                    <a:pt x="1376" y="176"/>
                    <a:pt x="1200" y="0"/>
                    <a:pt x="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16"/>
            <p:cNvSpPr/>
            <p:nvPr/>
          </p:nvSpPr>
          <p:spPr>
            <a:xfrm>
              <a:off x="5468773" y="1696386"/>
              <a:ext cx="73323" cy="14218"/>
            </a:xfrm>
            <a:custGeom>
              <a:avLst/>
              <a:gdLst/>
              <a:ahLst/>
              <a:cxnLst/>
              <a:rect l="l" t="t" r="r" b="b"/>
              <a:pathLst>
                <a:path w="2625" h="509" extrusionOk="0">
                  <a:moveTo>
                    <a:pt x="254" y="1"/>
                  </a:moveTo>
                  <a:cubicBezTo>
                    <a:pt x="118" y="1"/>
                    <a:pt x="1" y="108"/>
                    <a:pt x="1" y="255"/>
                  </a:cubicBezTo>
                  <a:cubicBezTo>
                    <a:pt x="1" y="391"/>
                    <a:pt x="118" y="508"/>
                    <a:pt x="254" y="508"/>
                  </a:cubicBezTo>
                  <a:lnTo>
                    <a:pt x="2371" y="508"/>
                  </a:lnTo>
                  <a:cubicBezTo>
                    <a:pt x="2508" y="508"/>
                    <a:pt x="2625" y="391"/>
                    <a:pt x="2625" y="255"/>
                  </a:cubicBezTo>
                  <a:cubicBezTo>
                    <a:pt x="2625" y="108"/>
                    <a:pt x="2508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1" name="Google Shape;4661;p116"/>
          <p:cNvGrpSpPr/>
          <p:nvPr/>
        </p:nvGrpSpPr>
        <p:grpSpPr>
          <a:xfrm>
            <a:off x="4734679" y="1289865"/>
            <a:ext cx="249633" cy="416418"/>
            <a:chOff x="4734679" y="1375665"/>
            <a:chExt cx="249633" cy="416418"/>
          </a:xfrm>
        </p:grpSpPr>
        <p:sp>
          <p:nvSpPr>
            <p:cNvPr id="4662" name="Google Shape;4662;p116"/>
            <p:cNvSpPr/>
            <p:nvPr/>
          </p:nvSpPr>
          <p:spPr>
            <a:xfrm>
              <a:off x="4918335" y="1427983"/>
              <a:ext cx="65977" cy="30000"/>
            </a:xfrm>
            <a:custGeom>
              <a:avLst/>
              <a:gdLst/>
              <a:ahLst/>
              <a:cxnLst/>
              <a:rect l="l" t="t" r="r" b="b"/>
              <a:pathLst>
                <a:path w="2362" h="1074" extrusionOk="0">
                  <a:moveTo>
                    <a:pt x="1825" y="1"/>
                  </a:moveTo>
                  <a:cubicBezTo>
                    <a:pt x="1698" y="1"/>
                    <a:pt x="1600" y="98"/>
                    <a:pt x="1600" y="225"/>
                  </a:cubicBezTo>
                  <a:lnTo>
                    <a:pt x="1600" y="313"/>
                  </a:lnTo>
                  <a:lnTo>
                    <a:pt x="225" y="313"/>
                  </a:lnTo>
                  <a:cubicBezTo>
                    <a:pt x="98" y="313"/>
                    <a:pt x="0" y="411"/>
                    <a:pt x="0" y="537"/>
                  </a:cubicBezTo>
                  <a:cubicBezTo>
                    <a:pt x="0" y="654"/>
                    <a:pt x="98" y="762"/>
                    <a:pt x="225" y="762"/>
                  </a:cubicBezTo>
                  <a:lnTo>
                    <a:pt x="1600" y="762"/>
                  </a:lnTo>
                  <a:lnTo>
                    <a:pt x="1600" y="850"/>
                  </a:lnTo>
                  <a:cubicBezTo>
                    <a:pt x="1600" y="967"/>
                    <a:pt x="1698" y="1074"/>
                    <a:pt x="1825" y="1074"/>
                  </a:cubicBezTo>
                  <a:cubicBezTo>
                    <a:pt x="1952" y="1074"/>
                    <a:pt x="2049" y="967"/>
                    <a:pt x="2049" y="850"/>
                  </a:cubicBezTo>
                  <a:lnTo>
                    <a:pt x="2049" y="762"/>
                  </a:lnTo>
                  <a:lnTo>
                    <a:pt x="2137" y="762"/>
                  </a:lnTo>
                  <a:cubicBezTo>
                    <a:pt x="2264" y="762"/>
                    <a:pt x="2361" y="654"/>
                    <a:pt x="2361" y="537"/>
                  </a:cubicBezTo>
                  <a:cubicBezTo>
                    <a:pt x="2361" y="411"/>
                    <a:pt x="2264" y="313"/>
                    <a:pt x="2137" y="313"/>
                  </a:cubicBezTo>
                  <a:lnTo>
                    <a:pt x="2049" y="313"/>
                  </a:lnTo>
                  <a:lnTo>
                    <a:pt x="2049" y="225"/>
                  </a:lnTo>
                  <a:cubicBezTo>
                    <a:pt x="2049" y="98"/>
                    <a:pt x="1952" y="1"/>
                    <a:pt x="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16"/>
            <p:cNvSpPr/>
            <p:nvPr/>
          </p:nvSpPr>
          <p:spPr>
            <a:xfrm>
              <a:off x="4898726" y="1409994"/>
              <a:ext cx="32430" cy="70613"/>
            </a:xfrm>
            <a:custGeom>
              <a:avLst/>
              <a:gdLst/>
              <a:ahLst/>
              <a:cxnLst/>
              <a:rect l="l" t="t" r="r" b="b"/>
              <a:pathLst>
                <a:path w="1161" h="2528" extrusionOk="0">
                  <a:moveTo>
                    <a:pt x="0" y="1"/>
                  </a:moveTo>
                  <a:lnTo>
                    <a:pt x="0" y="2528"/>
                  </a:lnTo>
                  <a:lnTo>
                    <a:pt x="1161" y="2528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16"/>
            <p:cNvSpPr/>
            <p:nvPr/>
          </p:nvSpPr>
          <p:spPr>
            <a:xfrm>
              <a:off x="4761913" y="1390665"/>
              <a:ext cx="71703" cy="135724"/>
            </a:xfrm>
            <a:custGeom>
              <a:avLst/>
              <a:gdLst/>
              <a:ahLst/>
              <a:cxnLst/>
              <a:rect l="l" t="t" r="r" b="b"/>
              <a:pathLst>
                <a:path w="2567" h="4859" extrusionOk="0">
                  <a:moveTo>
                    <a:pt x="1552" y="0"/>
                  </a:moveTo>
                  <a:cubicBezTo>
                    <a:pt x="693" y="0"/>
                    <a:pt x="1" y="703"/>
                    <a:pt x="1" y="1561"/>
                  </a:cubicBezTo>
                  <a:lnTo>
                    <a:pt x="1" y="4634"/>
                  </a:lnTo>
                  <a:cubicBezTo>
                    <a:pt x="1" y="4761"/>
                    <a:pt x="108" y="4859"/>
                    <a:pt x="225" y="4859"/>
                  </a:cubicBezTo>
                  <a:cubicBezTo>
                    <a:pt x="352" y="4859"/>
                    <a:pt x="459" y="4761"/>
                    <a:pt x="459" y="4634"/>
                  </a:cubicBezTo>
                  <a:lnTo>
                    <a:pt x="459" y="1561"/>
                  </a:lnTo>
                  <a:cubicBezTo>
                    <a:pt x="459" y="947"/>
                    <a:pt x="947" y="459"/>
                    <a:pt x="1552" y="459"/>
                  </a:cubicBezTo>
                  <a:lnTo>
                    <a:pt x="2342" y="459"/>
                  </a:lnTo>
                  <a:cubicBezTo>
                    <a:pt x="2469" y="459"/>
                    <a:pt x="2567" y="351"/>
                    <a:pt x="2567" y="225"/>
                  </a:cubicBezTo>
                  <a:cubicBezTo>
                    <a:pt x="2567" y="108"/>
                    <a:pt x="2469" y="0"/>
                    <a:pt x="2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16"/>
            <p:cNvSpPr/>
            <p:nvPr/>
          </p:nvSpPr>
          <p:spPr>
            <a:xfrm>
              <a:off x="4854565" y="1518177"/>
              <a:ext cx="120752" cy="273906"/>
            </a:xfrm>
            <a:custGeom>
              <a:avLst/>
              <a:gdLst/>
              <a:ahLst/>
              <a:cxnLst/>
              <a:rect l="l" t="t" r="r" b="b"/>
              <a:pathLst>
                <a:path w="4323" h="9806" extrusionOk="0">
                  <a:moveTo>
                    <a:pt x="2283" y="1"/>
                  </a:moveTo>
                  <a:lnTo>
                    <a:pt x="1" y="703"/>
                  </a:lnTo>
                  <a:lnTo>
                    <a:pt x="1" y="3884"/>
                  </a:lnTo>
                  <a:lnTo>
                    <a:pt x="88" y="4840"/>
                  </a:lnTo>
                  <a:lnTo>
                    <a:pt x="1" y="5893"/>
                  </a:lnTo>
                  <a:lnTo>
                    <a:pt x="1" y="8205"/>
                  </a:lnTo>
                  <a:cubicBezTo>
                    <a:pt x="1" y="9093"/>
                    <a:pt x="713" y="9805"/>
                    <a:pt x="1601" y="9805"/>
                  </a:cubicBezTo>
                  <a:lnTo>
                    <a:pt x="2722" y="9805"/>
                  </a:lnTo>
                  <a:cubicBezTo>
                    <a:pt x="3610" y="9805"/>
                    <a:pt x="4322" y="9093"/>
                    <a:pt x="4322" y="8205"/>
                  </a:cubicBezTo>
                  <a:lnTo>
                    <a:pt x="4322" y="5893"/>
                  </a:lnTo>
                  <a:lnTo>
                    <a:pt x="4205" y="4908"/>
                  </a:lnTo>
                  <a:lnTo>
                    <a:pt x="4322" y="3884"/>
                  </a:lnTo>
                  <a:lnTo>
                    <a:pt x="4322" y="70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16"/>
            <p:cNvSpPr/>
            <p:nvPr/>
          </p:nvSpPr>
          <p:spPr>
            <a:xfrm>
              <a:off x="4813700" y="1385469"/>
              <a:ext cx="87764" cy="24301"/>
            </a:xfrm>
            <a:custGeom>
              <a:avLst/>
              <a:gdLst/>
              <a:ahLst/>
              <a:cxnLst/>
              <a:rect l="l" t="t" r="r" b="b"/>
              <a:pathLst>
                <a:path w="3142" h="870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lnTo>
                    <a:pt x="0" y="576"/>
                  </a:lnTo>
                  <a:cubicBezTo>
                    <a:pt x="0" y="742"/>
                    <a:pt x="137" y="869"/>
                    <a:pt x="303" y="869"/>
                  </a:cubicBezTo>
                  <a:lnTo>
                    <a:pt x="3142" y="869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16"/>
            <p:cNvSpPr/>
            <p:nvPr/>
          </p:nvSpPr>
          <p:spPr>
            <a:xfrm>
              <a:off x="4734679" y="1509183"/>
              <a:ext cx="67317" cy="67625"/>
            </a:xfrm>
            <a:custGeom>
              <a:avLst/>
              <a:gdLst/>
              <a:ahLst/>
              <a:cxnLst/>
              <a:rect l="l" t="t" r="r" b="b"/>
              <a:pathLst>
                <a:path w="2410" h="2421" extrusionOk="0">
                  <a:moveTo>
                    <a:pt x="980" y="1"/>
                  </a:moveTo>
                  <a:cubicBezTo>
                    <a:pt x="978" y="1"/>
                    <a:pt x="977" y="1"/>
                    <a:pt x="976" y="1"/>
                  </a:cubicBezTo>
                  <a:cubicBezTo>
                    <a:pt x="420" y="108"/>
                    <a:pt x="0" y="606"/>
                    <a:pt x="0" y="1201"/>
                  </a:cubicBezTo>
                  <a:cubicBezTo>
                    <a:pt x="0" y="1874"/>
                    <a:pt x="537" y="2420"/>
                    <a:pt x="1200" y="2420"/>
                  </a:cubicBezTo>
                  <a:cubicBezTo>
                    <a:pt x="1873" y="2420"/>
                    <a:pt x="2410" y="1874"/>
                    <a:pt x="2410" y="1201"/>
                  </a:cubicBezTo>
                  <a:cubicBezTo>
                    <a:pt x="2410" y="606"/>
                    <a:pt x="1990" y="108"/>
                    <a:pt x="1434" y="1"/>
                  </a:cubicBezTo>
                  <a:cubicBezTo>
                    <a:pt x="1433" y="1"/>
                    <a:pt x="1432" y="1"/>
                    <a:pt x="1430" y="1"/>
                  </a:cubicBezTo>
                  <a:cubicBezTo>
                    <a:pt x="1354" y="1"/>
                    <a:pt x="1277" y="284"/>
                    <a:pt x="1200" y="284"/>
                  </a:cubicBezTo>
                  <a:cubicBezTo>
                    <a:pt x="1133" y="284"/>
                    <a:pt x="1056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16"/>
            <p:cNvSpPr/>
            <p:nvPr/>
          </p:nvSpPr>
          <p:spPr>
            <a:xfrm>
              <a:off x="4884816" y="1375665"/>
              <a:ext cx="40362" cy="42541"/>
            </a:xfrm>
            <a:custGeom>
              <a:avLst/>
              <a:gdLst/>
              <a:ahLst/>
              <a:cxnLst/>
              <a:rect l="l" t="t" r="r" b="b"/>
              <a:pathLst>
                <a:path w="1445" h="1523" extrusionOk="0">
                  <a:moveTo>
                    <a:pt x="293" y="1"/>
                  </a:moveTo>
                  <a:cubicBezTo>
                    <a:pt x="127" y="1"/>
                    <a:pt x="1" y="137"/>
                    <a:pt x="1" y="293"/>
                  </a:cubicBezTo>
                  <a:lnTo>
                    <a:pt x="1" y="1230"/>
                  </a:lnTo>
                  <a:cubicBezTo>
                    <a:pt x="1" y="1396"/>
                    <a:pt x="127" y="1523"/>
                    <a:pt x="293" y="1523"/>
                  </a:cubicBezTo>
                  <a:lnTo>
                    <a:pt x="986" y="1523"/>
                  </a:lnTo>
                  <a:lnTo>
                    <a:pt x="1444" y="1493"/>
                  </a:lnTo>
                  <a:lnTo>
                    <a:pt x="1444" y="69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16"/>
            <p:cNvSpPr/>
            <p:nvPr/>
          </p:nvSpPr>
          <p:spPr>
            <a:xfrm>
              <a:off x="4911799" y="1375665"/>
              <a:ext cx="33268" cy="42541"/>
            </a:xfrm>
            <a:custGeom>
              <a:avLst/>
              <a:gdLst/>
              <a:ahLst/>
              <a:cxnLst/>
              <a:rect l="l" t="t" r="r" b="b"/>
              <a:pathLst>
                <a:path w="1191" h="1523" extrusionOk="0">
                  <a:moveTo>
                    <a:pt x="0" y="1"/>
                  </a:moveTo>
                  <a:cubicBezTo>
                    <a:pt x="156" y="1"/>
                    <a:pt x="293" y="137"/>
                    <a:pt x="293" y="293"/>
                  </a:cubicBezTo>
                  <a:lnTo>
                    <a:pt x="293" y="1230"/>
                  </a:lnTo>
                  <a:cubicBezTo>
                    <a:pt x="293" y="1396"/>
                    <a:pt x="156" y="1523"/>
                    <a:pt x="0" y="1523"/>
                  </a:cubicBezTo>
                  <a:lnTo>
                    <a:pt x="898" y="1523"/>
                  </a:lnTo>
                  <a:cubicBezTo>
                    <a:pt x="1064" y="1523"/>
                    <a:pt x="1191" y="1396"/>
                    <a:pt x="1191" y="1230"/>
                  </a:cubicBezTo>
                  <a:lnTo>
                    <a:pt x="1191" y="293"/>
                  </a:lnTo>
                  <a:cubicBezTo>
                    <a:pt x="1191" y="137"/>
                    <a:pt x="1064" y="1"/>
                    <a:pt x="8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16"/>
            <p:cNvSpPr/>
            <p:nvPr/>
          </p:nvSpPr>
          <p:spPr>
            <a:xfrm>
              <a:off x="4854565" y="1626639"/>
              <a:ext cx="120752" cy="56172"/>
            </a:xfrm>
            <a:custGeom>
              <a:avLst/>
              <a:gdLst/>
              <a:ahLst/>
              <a:cxnLst/>
              <a:rect l="l" t="t" r="r" b="b"/>
              <a:pathLst>
                <a:path w="4323" h="2011" extrusionOk="0">
                  <a:moveTo>
                    <a:pt x="1" y="1"/>
                  </a:moveTo>
                  <a:lnTo>
                    <a:pt x="1" y="2010"/>
                  </a:lnTo>
                  <a:lnTo>
                    <a:pt x="4322" y="2010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16"/>
            <p:cNvSpPr/>
            <p:nvPr/>
          </p:nvSpPr>
          <p:spPr>
            <a:xfrm>
              <a:off x="4854565" y="1472675"/>
              <a:ext cx="120752" cy="65167"/>
            </a:xfrm>
            <a:custGeom>
              <a:avLst/>
              <a:gdLst/>
              <a:ahLst/>
              <a:cxnLst/>
              <a:rect l="l" t="t" r="r" b="b"/>
              <a:pathLst>
                <a:path w="4323" h="2333" extrusionOk="0">
                  <a:moveTo>
                    <a:pt x="1601" y="1"/>
                  </a:moveTo>
                  <a:cubicBezTo>
                    <a:pt x="713" y="1"/>
                    <a:pt x="1" y="713"/>
                    <a:pt x="1" y="1601"/>
                  </a:cubicBezTo>
                  <a:lnTo>
                    <a:pt x="1" y="2332"/>
                  </a:lnTo>
                  <a:lnTo>
                    <a:pt x="4322" y="2332"/>
                  </a:lnTo>
                  <a:lnTo>
                    <a:pt x="4322" y="1601"/>
                  </a:lnTo>
                  <a:cubicBezTo>
                    <a:pt x="4322" y="723"/>
                    <a:pt x="3620" y="10"/>
                    <a:pt x="2752" y="1"/>
                  </a:cubicBezTo>
                  <a:cubicBezTo>
                    <a:pt x="2742" y="1"/>
                    <a:pt x="2547" y="69"/>
                    <a:pt x="2537" y="69"/>
                  </a:cubicBezTo>
                  <a:lnTo>
                    <a:pt x="19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16"/>
            <p:cNvSpPr/>
            <p:nvPr/>
          </p:nvSpPr>
          <p:spPr>
            <a:xfrm>
              <a:off x="4872023" y="1648454"/>
              <a:ext cx="34608" cy="12542"/>
            </a:xfrm>
            <a:custGeom>
              <a:avLst/>
              <a:gdLst/>
              <a:ahLst/>
              <a:cxnLst/>
              <a:rect l="l" t="t" r="r" b="b"/>
              <a:pathLst>
                <a:path w="1239" h="449" extrusionOk="0">
                  <a:moveTo>
                    <a:pt x="234" y="0"/>
                  </a:moveTo>
                  <a:cubicBezTo>
                    <a:pt x="107" y="0"/>
                    <a:pt x="0" y="98"/>
                    <a:pt x="0" y="224"/>
                  </a:cubicBezTo>
                  <a:cubicBezTo>
                    <a:pt x="0" y="351"/>
                    <a:pt x="107" y="449"/>
                    <a:pt x="234" y="449"/>
                  </a:cubicBezTo>
                  <a:lnTo>
                    <a:pt x="1015" y="449"/>
                  </a:lnTo>
                  <a:cubicBezTo>
                    <a:pt x="1141" y="449"/>
                    <a:pt x="1239" y="351"/>
                    <a:pt x="1239" y="224"/>
                  </a:cubicBezTo>
                  <a:cubicBezTo>
                    <a:pt x="1239" y="98"/>
                    <a:pt x="1141" y="0"/>
                    <a:pt x="1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16"/>
            <p:cNvSpPr/>
            <p:nvPr/>
          </p:nvSpPr>
          <p:spPr>
            <a:xfrm>
              <a:off x="4781550" y="1536165"/>
              <a:ext cx="20447" cy="12849"/>
            </a:xfrm>
            <a:custGeom>
              <a:avLst/>
              <a:gdLst/>
              <a:ahLst/>
              <a:cxnLst/>
              <a:rect l="l" t="t" r="r" b="b"/>
              <a:pathLst>
                <a:path w="732" h="460" extrusionOk="0">
                  <a:moveTo>
                    <a:pt x="225" y="1"/>
                  </a:moveTo>
                  <a:cubicBezTo>
                    <a:pt x="98" y="1"/>
                    <a:pt x="0" y="108"/>
                    <a:pt x="0" y="235"/>
                  </a:cubicBezTo>
                  <a:cubicBezTo>
                    <a:pt x="0" y="352"/>
                    <a:pt x="98" y="459"/>
                    <a:pt x="225" y="459"/>
                  </a:cubicBezTo>
                  <a:lnTo>
                    <a:pt x="673" y="459"/>
                  </a:lnTo>
                  <a:cubicBezTo>
                    <a:pt x="683" y="459"/>
                    <a:pt x="703" y="459"/>
                    <a:pt x="712" y="449"/>
                  </a:cubicBezTo>
                  <a:cubicBezTo>
                    <a:pt x="722" y="381"/>
                    <a:pt x="732" y="303"/>
                    <a:pt x="732" y="235"/>
                  </a:cubicBezTo>
                  <a:cubicBezTo>
                    <a:pt x="732" y="157"/>
                    <a:pt x="722" y="79"/>
                    <a:pt x="712" y="10"/>
                  </a:cubicBezTo>
                  <a:cubicBezTo>
                    <a:pt x="703" y="10"/>
                    <a:pt x="683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16"/>
            <p:cNvSpPr/>
            <p:nvPr/>
          </p:nvSpPr>
          <p:spPr>
            <a:xfrm>
              <a:off x="4734679" y="1536165"/>
              <a:ext cx="20447" cy="12849"/>
            </a:xfrm>
            <a:custGeom>
              <a:avLst/>
              <a:gdLst/>
              <a:ahLst/>
              <a:cxnLst/>
              <a:rect l="l" t="t" r="r" b="b"/>
              <a:pathLst>
                <a:path w="732" h="460" extrusionOk="0">
                  <a:moveTo>
                    <a:pt x="20" y="1"/>
                  </a:moveTo>
                  <a:cubicBezTo>
                    <a:pt x="10" y="79"/>
                    <a:pt x="0" y="157"/>
                    <a:pt x="0" y="235"/>
                  </a:cubicBezTo>
                  <a:cubicBezTo>
                    <a:pt x="0" y="303"/>
                    <a:pt x="10" y="381"/>
                    <a:pt x="20" y="459"/>
                  </a:cubicBezTo>
                  <a:lnTo>
                    <a:pt x="508" y="459"/>
                  </a:lnTo>
                  <a:cubicBezTo>
                    <a:pt x="625" y="459"/>
                    <a:pt x="732" y="352"/>
                    <a:pt x="732" y="235"/>
                  </a:cubicBezTo>
                  <a:cubicBezTo>
                    <a:pt x="732" y="108"/>
                    <a:pt x="625" y="1"/>
                    <a:pt x="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16"/>
            <p:cNvSpPr/>
            <p:nvPr/>
          </p:nvSpPr>
          <p:spPr>
            <a:xfrm>
              <a:off x="4761913" y="1556053"/>
              <a:ext cx="12849" cy="20475"/>
            </a:xfrm>
            <a:custGeom>
              <a:avLst/>
              <a:gdLst/>
              <a:ahLst/>
              <a:cxnLst/>
              <a:rect l="l" t="t" r="r" b="b"/>
              <a:pathLst>
                <a:path w="460" h="733" extrusionOk="0">
                  <a:moveTo>
                    <a:pt x="225" y="1"/>
                  </a:moveTo>
                  <a:cubicBezTo>
                    <a:pt x="108" y="1"/>
                    <a:pt x="1" y="98"/>
                    <a:pt x="1" y="225"/>
                  </a:cubicBezTo>
                  <a:lnTo>
                    <a:pt x="1" y="713"/>
                  </a:lnTo>
                  <a:cubicBezTo>
                    <a:pt x="79" y="723"/>
                    <a:pt x="157" y="733"/>
                    <a:pt x="225" y="733"/>
                  </a:cubicBezTo>
                  <a:cubicBezTo>
                    <a:pt x="303" y="733"/>
                    <a:pt x="381" y="723"/>
                    <a:pt x="459" y="713"/>
                  </a:cubicBezTo>
                  <a:lnTo>
                    <a:pt x="459" y="225"/>
                  </a:lnTo>
                  <a:cubicBezTo>
                    <a:pt x="459" y="98"/>
                    <a:pt x="352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16"/>
            <p:cNvSpPr/>
            <p:nvPr/>
          </p:nvSpPr>
          <p:spPr>
            <a:xfrm>
              <a:off x="4761913" y="1508652"/>
              <a:ext cx="12849" cy="20475"/>
            </a:xfrm>
            <a:custGeom>
              <a:avLst/>
              <a:gdLst/>
              <a:ahLst/>
              <a:cxnLst/>
              <a:rect l="l" t="t" r="r" b="b"/>
              <a:pathLst>
                <a:path w="460" h="733" extrusionOk="0">
                  <a:moveTo>
                    <a:pt x="225" y="0"/>
                  </a:moveTo>
                  <a:cubicBezTo>
                    <a:pt x="157" y="0"/>
                    <a:pt x="79" y="10"/>
                    <a:pt x="1" y="20"/>
                  </a:cubicBezTo>
                  <a:lnTo>
                    <a:pt x="1" y="508"/>
                  </a:lnTo>
                  <a:cubicBezTo>
                    <a:pt x="1" y="635"/>
                    <a:pt x="108" y="732"/>
                    <a:pt x="225" y="732"/>
                  </a:cubicBezTo>
                  <a:cubicBezTo>
                    <a:pt x="352" y="732"/>
                    <a:pt x="459" y="635"/>
                    <a:pt x="459" y="508"/>
                  </a:cubicBezTo>
                  <a:lnTo>
                    <a:pt x="459" y="20"/>
                  </a:lnTo>
                  <a:cubicBezTo>
                    <a:pt x="381" y="10"/>
                    <a:pt x="303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7" name="Google Shape;4677;p116"/>
          <p:cNvGrpSpPr/>
          <p:nvPr/>
        </p:nvGrpSpPr>
        <p:grpSpPr>
          <a:xfrm>
            <a:off x="3900559" y="1271346"/>
            <a:ext cx="383988" cy="383960"/>
            <a:chOff x="3900559" y="1357146"/>
            <a:chExt cx="383988" cy="383960"/>
          </a:xfrm>
        </p:grpSpPr>
        <p:sp>
          <p:nvSpPr>
            <p:cNvPr id="4678" name="Google Shape;4678;p116"/>
            <p:cNvSpPr/>
            <p:nvPr/>
          </p:nvSpPr>
          <p:spPr>
            <a:xfrm>
              <a:off x="3900559" y="1384129"/>
              <a:ext cx="383988" cy="298934"/>
            </a:xfrm>
            <a:custGeom>
              <a:avLst/>
              <a:gdLst/>
              <a:ahLst/>
              <a:cxnLst/>
              <a:rect l="l" t="t" r="r" b="b"/>
              <a:pathLst>
                <a:path w="13747" h="10702" extrusionOk="0">
                  <a:moveTo>
                    <a:pt x="13746" y="0"/>
                  </a:moveTo>
                  <a:lnTo>
                    <a:pt x="6888" y="49"/>
                  </a:lnTo>
                  <a:lnTo>
                    <a:pt x="0" y="322"/>
                  </a:lnTo>
                  <a:lnTo>
                    <a:pt x="0" y="10253"/>
                  </a:lnTo>
                  <a:lnTo>
                    <a:pt x="7044" y="10702"/>
                  </a:lnTo>
                  <a:lnTo>
                    <a:pt x="13746" y="10390"/>
                  </a:lnTo>
                  <a:lnTo>
                    <a:pt x="137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16"/>
            <p:cNvSpPr/>
            <p:nvPr/>
          </p:nvSpPr>
          <p:spPr>
            <a:xfrm>
              <a:off x="3900559" y="1357146"/>
              <a:ext cx="383988" cy="36005"/>
            </a:xfrm>
            <a:custGeom>
              <a:avLst/>
              <a:gdLst/>
              <a:ahLst/>
              <a:cxnLst/>
              <a:rect l="l" t="t" r="r" b="b"/>
              <a:pathLst>
                <a:path w="13747" h="1289" extrusionOk="0">
                  <a:moveTo>
                    <a:pt x="625" y="0"/>
                  </a:moveTo>
                  <a:cubicBezTo>
                    <a:pt x="274" y="0"/>
                    <a:pt x="0" y="283"/>
                    <a:pt x="0" y="625"/>
                  </a:cubicBezTo>
                  <a:lnTo>
                    <a:pt x="0" y="1288"/>
                  </a:lnTo>
                  <a:lnTo>
                    <a:pt x="13746" y="1288"/>
                  </a:lnTo>
                  <a:lnTo>
                    <a:pt x="13746" y="625"/>
                  </a:lnTo>
                  <a:cubicBezTo>
                    <a:pt x="13746" y="283"/>
                    <a:pt x="13463" y="0"/>
                    <a:pt x="1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16"/>
            <p:cNvSpPr/>
            <p:nvPr/>
          </p:nvSpPr>
          <p:spPr>
            <a:xfrm>
              <a:off x="3900559" y="1670521"/>
              <a:ext cx="383988" cy="70585"/>
            </a:xfrm>
            <a:custGeom>
              <a:avLst/>
              <a:gdLst/>
              <a:ahLst/>
              <a:cxnLst/>
              <a:rect l="l" t="t" r="r" b="b"/>
              <a:pathLst>
                <a:path w="13747" h="2527" extrusionOk="0">
                  <a:moveTo>
                    <a:pt x="0" y="0"/>
                  </a:moveTo>
                  <a:lnTo>
                    <a:pt x="0" y="1903"/>
                  </a:lnTo>
                  <a:cubicBezTo>
                    <a:pt x="0" y="2244"/>
                    <a:pt x="274" y="2527"/>
                    <a:pt x="625" y="2527"/>
                  </a:cubicBezTo>
                  <a:lnTo>
                    <a:pt x="13122" y="2527"/>
                  </a:lnTo>
                  <a:cubicBezTo>
                    <a:pt x="13463" y="2527"/>
                    <a:pt x="13746" y="2244"/>
                    <a:pt x="13746" y="1903"/>
                  </a:cubicBezTo>
                  <a:lnTo>
                    <a:pt x="137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16"/>
            <p:cNvSpPr/>
            <p:nvPr/>
          </p:nvSpPr>
          <p:spPr>
            <a:xfrm>
              <a:off x="3945251" y="1479211"/>
              <a:ext cx="134914" cy="84580"/>
            </a:xfrm>
            <a:custGeom>
              <a:avLst/>
              <a:gdLst/>
              <a:ahLst/>
              <a:cxnLst/>
              <a:rect l="l" t="t" r="r" b="b"/>
              <a:pathLst>
                <a:path w="4830" h="3028" extrusionOk="0">
                  <a:moveTo>
                    <a:pt x="880" y="1"/>
                  </a:moveTo>
                  <a:cubicBezTo>
                    <a:pt x="400" y="1"/>
                    <a:pt x="20" y="378"/>
                    <a:pt x="20" y="850"/>
                  </a:cubicBezTo>
                  <a:cubicBezTo>
                    <a:pt x="20" y="1123"/>
                    <a:pt x="147" y="1357"/>
                    <a:pt x="332" y="1513"/>
                  </a:cubicBezTo>
                  <a:cubicBezTo>
                    <a:pt x="127" y="1679"/>
                    <a:pt x="0" y="1942"/>
                    <a:pt x="20" y="2235"/>
                  </a:cubicBezTo>
                  <a:cubicBezTo>
                    <a:pt x="49" y="2654"/>
                    <a:pt x="391" y="2996"/>
                    <a:pt x="810" y="3025"/>
                  </a:cubicBezTo>
                  <a:cubicBezTo>
                    <a:pt x="833" y="3027"/>
                    <a:pt x="856" y="3028"/>
                    <a:pt x="879" y="3028"/>
                  </a:cubicBezTo>
                  <a:cubicBezTo>
                    <a:pt x="1346" y="3028"/>
                    <a:pt x="1727" y="2651"/>
                    <a:pt x="1727" y="2176"/>
                  </a:cubicBezTo>
                  <a:cubicBezTo>
                    <a:pt x="1727" y="2147"/>
                    <a:pt x="1727" y="2108"/>
                    <a:pt x="1717" y="2079"/>
                  </a:cubicBezTo>
                  <a:lnTo>
                    <a:pt x="4722" y="2079"/>
                  </a:lnTo>
                  <a:cubicBezTo>
                    <a:pt x="4790" y="2079"/>
                    <a:pt x="4829" y="2010"/>
                    <a:pt x="4800" y="1952"/>
                  </a:cubicBezTo>
                  <a:lnTo>
                    <a:pt x="4303" y="996"/>
                  </a:lnTo>
                  <a:cubicBezTo>
                    <a:pt x="4293" y="967"/>
                    <a:pt x="4264" y="957"/>
                    <a:pt x="4225" y="957"/>
                  </a:cubicBezTo>
                  <a:lnTo>
                    <a:pt x="1717" y="957"/>
                  </a:lnTo>
                  <a:cubicBezTo>
                    <a:pt x="1727" y="869"/>
                    <a:pt x="1727" y="781"/>
                    <a:pt x="1717" y="693"/>
                  </a:cubicBezTo>
                  <a:cubicBezTo>
                    <a:pt x="1639" y="303"/>
                    <a:pt x="1298" y="11"/>
                    <a:pt x="898" y="1"/>
                  </a:cubicBezTo>
                  <a:cubicBezTo>
                    <a:pt x="892" y="1"/>
                    <a:pt x="886" y="1"/>
                    <a:pt x="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16"/>
            <p:cNvSpPr/>
            <p:nvPr/>
          </p:nvSpPr>
          <p:spPr>
            <a:xfrm>
              <a:off x="4096756" y="1479155"/>
              <a:ext cx="142819" cy="84831"/>
            </a:xfrm>
            <a:custGeom>
              <a:avLst/>
              <a:gdLst/>
              <a:ahLst/>
              <a:cxnLst/>
              <a:rect l="l" t="t" r="r" b="b"/>
              <a:pathLst>
                <a:path w="5113" h="3037" extrusionOk="0">
                  <a:moveTo>
                    <a:pt x="4236" y="0"/>
                  </a:moveTo>
                  <a:cubicBezTo>
                    <a:pt x="3768" y="0"/>
                    <a:pt x="3386" y="386"/>
                    <a:pt x="3386" y="852"/>
                  </a:cubicBezTo>
                  <a:cubicBezTo>
                    <a:pt x="3386" y="891"/>
                    <a:pt x="3395" y="920"/>
                    <a:pt x="3395" y="959"/>
                  </a:cubicBezTo>
                  <a:lnTo>
                    <a:pt x="108" y="959"/>
                  </a:lnTo>
                  <a:cubicBezTo>
                    <a:pt x="40" y="959"/>
                    <a:pt x="0" y="1027"/>
                    <a:pt x="30" y="1086"/>
                  </a:cubicBezTo>
                  <a:lnTo>
                    <a:pt x="518" y="2032"/>
                  </a:lnTo>
                  <a:cubicBezTo>
                    <a:pt x="537" y="2061"/>
                    <a:pt x="566" y="2081"/>
                    <a:pt x="596" y="2081"/>
                  </a:cubicBezTo>
                  <a:lnTo>
                    <a:pt x="3395" y="2081"/>
                  </a:lnTo>
                  <a:cubicBezTo>
                    <a:pt x="3386" y="2159"/>
                    <a:pt x="3386" y="2247"/>
                    <a:pt x="3405" y="2344"/>
                  </a:cubicBezTo>
                  <a:cubicBezTo>
                    <a:pt x="3483" y="2734"/>
                    <a:pt x="3834" y="3027"/>
                    <a:pt x="4234" y="3037"/>
                  </a:cubicBezTo>
                  <a:cubicBezTo>
                    <a:pt x="4712" y="3037"/>
                    <a:pt x="5093" y="2656"/>
                    <a:pt x="5093" y="2178"/>
                  </a:cubicBezTo>
                  <a:cubicBezTo>
                    <a:pt x="5093" y="1915"/>
                    <a:pt x="4976" y="1671"/>
                    <a:pt x="4781" y="1515"/>
                  </a:cubicBezTo>
                  <a:cubicBezTo>
                    <a:pt x="4986" y="1349"/>
                    <a:pt x="5112" y="1086"/>
                    <a:pt x="5093" y="793"/>
                  </a:cubicBezTo>
                  <a:cubicBezTo>
                    <a:pt x="5064" y="374"/>
                    <a:pt x="4722" y="32"/>
                    <a:pt x="4303" y="3"/>
                  </a:cubicBezTo>
                  <a:cubicBezTo>
                    <a:pt x="4280" y="1"/>
                    <a:pt x="4258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16"/>
            <p:cNvSpPr/>
            <p:nvPr/>
          </p:nvSpPr>
          <p:spPr>
            <a:xfrm>
              <a:off x="4150443" y="1632644"/>
              <a:ext cx="25363" cy="11732"/>
            </a:xfrm>
            <a:custGeom>
              <a:avLst/>
              <a:gdLst/>
              <a:ahLst/>
              <a:cxnLst/>
              <a:rect l="l" t="t" r="r" b="b"/>
              <a:pathLst>
                <a:path w="908" h="420" extrusionOk="0">
                  <a:moveTo>
                    <a:pt x="215" y="0"/>
                  </a:moveTo>
                  <a:cubicBezTo>
                    <a:pt x="98" y="0"/>
                    <a:pt x="0" y="98"/>
                    <a:pt x="0" y="215"/>
                  </a:cubicBezTo>
                  <a:cubicBezTo>
                    <a:pt x="0" y="322"/>
                    <a:pt x="98" y="420"/>
                    <a:pt x="215" y="420"/>
                  </a:cubicBezTo>
                  <a:lnTo>
                    <a:pt x="703" y="420"/>
                  </a:lnTo>
                  <a:cubicBezTo>
                    <a:pt x="820" y="420"/>
                    <a:pt x="908" y="322"/>
                    <a:pt x="908" y="215"/>
                  </a:cubicBezTo>
                  <a:cubicBezTo>
                    <a:pt x="908" y="98"/>
                    <a:pt x="82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16"/>
            <p:cNvSpPr/>
            <p:nvPr/>
          </p:nvSpPr>
          <p:spPr>
            <a:xfrm>
              <a:off x="4187761" y="1632644"/>
              <a:ext cx="25391" cy="11732"/>
            </a:xfrm>
            <a:custGeom>
              <a:avLst/>
              <a:gdLst/>
              <a:ahLst/>
              <a:cxnLst/>
              <a:rect l="l" t="t" r="r" b="b"/>
              <a:pathLst>
                <a:path w="909" h="420" extrusionOk="0">
                  <a:moveTo>
                    <a:pt x="206" y="0"/>
                  </a:moveTo>
                  <a:cubicBezTo>
                    <a:pt x="89" y="0"/>
                    <a:pt x="1" y="98"/>
                    <a:pt x="1" y="215"/>
                  </a:cubicBezTo>
                  <a:cubicBezTo>
                    <a:pt x="1" y="322"/>
                    <a:pt x="89" y="420"/>
                    <a:pt x="206" y="420"/>
                  </a:cubicBezTo>
                  <a:lnTo>
                    <a:pt x="703" y="420"/>
                  </a:lnTo>
                  <a:cubicBezTo>
                    <a:pt x="811" y="420"/>
                    <a:pt x="908" y="322"/>
                    <a:pt x="908" y="215"/>
                  </a:cubicBezTo>
                  <a:cubicBezTo>
                    <a:pt x="908" y="98"/>
                    <a:pt x="811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16"/>
            <p:cNvSpPr/>
            <p:nvPr/>
          </p:nvSpPr>
          <p:spPr>
            <a:xfrm>
              <a:off x="4224827" y="1632644"/>
              <a:ext cx="25363" cy="11732"/>
            </a:xfrm>
            <a:custGeom>
              <a:avLst/>
              <a:gdLst/>
              <a:ahLst/>
              <a:cxnLst/>
              <a:rect l="l" t="t" r="r" b="b"/>
              <a:pathLst>
                <a:path w="908" h="420" extrusionOk="0">
                  <a:moveTo>
                    <a:pt x="205" y="0"/>
                  </a:moveTo>
                  <a:cubicBezTo>
                    <a:pt x="98" y="0"/>
                    <a:pt x="1" y="98"/>
                    <a:pt x="1" y="215"/>
                  </a:cubicBezTo>
                  <a:cubicBezTo>
                    <a:pt x="1" y="322"/>
                    <a:pt x="98" y="420"/>
                    <a:pt x="205" y="420"/>
                  </a:cubicBezTo>
                  <a:lnTo>
                    <a:pt x="703" y="420"/>
                  </a:lnTo>
                  <a:cubicBezTo>
                    <a:pt x="820" y="420"/>
                    <a:pt x="908" y="322"/>
                    <a:pt x="908" y="215"/>
                  </a:cubicBezTo>
                  <a:cubicBezTo>
                    <a:pt x="908" y="98"/>
                    <a:pt x="82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16"/>
            <p:cNvSpPr/>
            <p:nvPr/>
          </p:nvSpPr>
          <p:spPr>
            <a:xfrm>
              <a:off x="3937625" y="1423905"/>
              <a:ext cx="25363" cy="11480"/>
            </a:xfrm>
            <a:custGeom>
              <a:avLst/>
              <a:gdLst/>
              <a:ahLst/>
              <a:cxnLst/>
              <a:rect l="l" t="t" r="r" b="b"/>
              <a:pathLst>
                <a:path w="908" h="411" extrusionOk="0">
                  <a:moveTo>
                    <a:pt x="205" y="0"/>
                  </a:moveTo>
                  <a:cubicBezTo>
                    <a:pt x="88" y="0"/>
                    <a:pt x="0" y="88"/>
                    <a:pt x="0" y="205"/>
                  </a:cubicBezTo>
                  <a:cubicBezTo>
                    <a:pt x="0" y="322"/>
                    <a:pt x="88" y="410"/>
                    <a:pt x="205" y="410"/>
                  </a:cubicBezTo>
                  <a:lnTo>
                    <a:pt x="693" y="410"/>
                  </a:lnTo>
                  <a:cubicBezTo>
                    <a:pt x="810" y="410"/>
                    <a:pt x="908" y="322"/>
                    <a:pt x="908" y="205"/>
                  </a:cubicBezTo>
                  <a:cubicBezTo>
                    <a:pt x="908" y="88"/>
                    <a:pt x="810" y="0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16"/>
            <p:cNvSpPr/>
            <p:nvPr/>
          </p:nvSpPr>
          <p:spPr>
            <a:xfrm>
              <a:off x="3980669" y="1423905"/>
              <a:ext cx="25363" cy="11480"/>
            </a:xfrm>
            <a:custGeom>
              <a:avLst/>
              <a:gdLst/>
              <a:ahLst/>
              <a:cxnLst/>
              <a:rect l="l" t="t" r="r" b="b"/>
              <a:pathLst>
                <a:path w="908" h="411" extrusionOk="0">
                  <a:moveTo>
                    <a:pt x="205" y="0"/>
                  </a:moveTo>
                  <a:cubicBezTo>
                    <a:pt x="98" y="0"/>
                    <a:pt x="1" y="88"/>
                    <a:pt x="1" y="205"/>
                  </a:cubicBezTo>
                  <a:cubicBezTo>
                    <a:pt x="1" y="322"/>
                    <a:pt x="98" y="410"/>
                    <a:pt x="205" y="410"/>
                  </a:cubicBezTo>
                  <a:lnTo>
                    <a:pt x="703" y="410"/>
                  </a:lnTo>
                  <a:cubicBezTo>
                    <a:pt x="820" y="410"/>
                    <a:pt x="908" y="322"/>
                    <a:pt x="908" y="205"/>
                  </a:cubicBezTo>
                  <a:cubicBezTo>
                    <a:pt x="908" y="88"/>
                    <a:pt x="82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8" name="Google Shape;4688;p116"/>
          <p:cNvGrpSpPr/>
          <p:nvPr/>
        </p:nvGrpSpPr>
        <p:grpSpPr>
          <a:xfrm>
            <a:off x="3133756" y="1271625"/>
            <a:ext cx="383960" cy="383960"/>
            <a:chOff x="3133756" y="1357425"/>
            <a:chExt cx="383960" cy="383960"/>
          </a:xfrm>
        </p:grpSpPr>
        <p:sp>
          <p:nvSpPr>
            <p:cNvPr id="4689" name="Google Shape;4689;p116"/>
            <p:cNvSpPr/>
            <p:nvPr/>
          </p:nvSpPr>
          <p:spPr>
            <a:xfrm>
              <a:off x="3133756" y="1387928"/>
              <a:ext cx="383960" cy="293515"/>
            </a:xfrm>
            <a:custGeom>
              <a:avLst/>
              <a:gdLst/>
              <a:ahLst/>
              <a:cxnLst/>
              <a:rect l="l" t="t" r="r" b="b"/>
              <a:pathLst>
                <a:path w="13746" h="10508" extrusionOk="0">
                  <a:moveTo>
                    <a:pt x="7268" y="1"/>
                  </a:moveTo>
                  <a:lnTo>
                    <a:pt x="0" y="196"/>
                  </a:lnTo>
                  <a:lnTo>
                    <a:pt x="0" y="10127"/>
                  </a:lnTo>
                  <a:lnTo>
                    <a:pt x="6907" y="10507"/>
                  </a:lnTo>
                  <a:lnTo>
                    <a:pt x="13746" y="10127"/>
                  </a:lnTo>
                  <a:lnTo>
                    <a:pt x="13746" y="196"/>
                  </a:lnTo>
                  <a:lnTo>
                    <a:pt x="72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16"/>
            <p:cNvSpPr/>
            <p:nvPr/>
          </p:nvSpPr>
          <p:spPr>
            <a:xfrm>
              <a:off x="3133756" y="1357425"/>
              <a:ext cx="383960" cy="35977"/>
            </a:xfrm>
            <a:custGeom>
              <a:avLst/>
              <a:gdLst/>
              <a:ahLst/>
              <a:cxnLst/>
              <a:rect l="l" t="t" r="r" b="b"/>
              <a:pathLst>
                <a:path w="13746" h="1288" extrusionOk="0">
                  <a:moveTo>
                    <a:pt x="625" y="0"/>
                  </a:moveTo>
                  <a:cubicBezTo>
                    <a:pt x="283" y="0"/>
                    <a:pt x="0" y="283"/>
                    <a:pt x="0" y="624"/>
                  </a:cubicBezTo>
                  <a:lnTo>
                    <a:pt x="0" y="1288"/>
                  </a:lnTo>
                  <a:lnTo>
                    <a:pt x="13746" y="1288"/>
                  </a:lnTo>
                  <a:lnTo>
                    <a:pt x="13746" y="624"/>
                  </a:lnTo>
                  <a:cubicBezTo>
                    <a:pt x="13746" y="283"/>
                    <a:pt x="13463" y="0"/>
                    <a:pt x="13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16"/>
            <p:cNvSpPr/>
            <p:nvPr/>
          </p:nvSpPr>
          <p:spPr>
            <a:xfrm>
              <a:off x="3133756" y="1670772"/>
              <a:ext cx="383960" cy="70613"/>
            </a:xfrm>
            <a:custGeom>
              <a:avLst/>
              <a:gdLst/>
              <a:ahLst/>
              <a:cxnLst/>
              <a:rect l="l" t="t" r="r" b="b"/>
              <a:pathLst>
                <a:path w="13746" h="2528" extrusionOk="0">
                  <a:moveTo>
                    <a:pt x="0" y="1"/>
                  </a:moveTo>
                  <a:lnTo>
                    <a:pt x="0" y="1903"/>
                  </a:lnTo>
                  <a:cubicBezTo>
                    <a:pt x="0" y="2245"/>
                    <a:pt x="283" y="2528"/>
                    <a:pt x="625" y="2528"/>
                  </a:cubicBezTo>
                  <a:lnTo>
                    <a:pt x="13122" y="2528"/>
                  </a:lnTo>
                  <a:cubicBezTo>
                    <a:pt x="13463" y="2528"/>
                    <a:pt x="13746" y="2245"/>
                    <a:pt x="13746" y="1903"/>
                  </a:cubicBezTo>
                  <a:lnTo>
                    <a:pt x="137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16"/>
            <p:cNvSpPr/>
            <p:nvPr/>
          </p:nvSpPr>
          <p:spPr>
            <a:xfrm>
              <a:off x="3133756" y="1527702"/>
              <a:ext cx="383960" cy="116953"/>
            </a:xfrm>
            <a:custGeom>
              <a:avLst/>
              <a:gdLst/>
              <a:ahLst/>
              <a:cxnLst/>
              <a:rect l="l" t="t" r="r" b="b"/>
              <a:pathLst>
                <a:path w="13746" h="4187" extrusionOk="0">
                  <a:moveTo>
                    <a:pt x="3686" y="0"/>
                  </a:moveTo>
                  <a:cubicBezTo>
                    <a:pt x="3599" y="0"/>
                    <a:pt x="3530" y="56"/>
                    <a:pt x="3503" y="138"/>
                  </a:cubicBezTo>
                  <a:lnTo>
                    <a:pt x="2712" y="2382"/>
                  </a:lnTo>
                  <a:lnTo>
                    <a:pt x="1971" y="792"/>
                  </a:lnTo>
                  <a:cubicBezTo>
                    <a:pt x="1942" y="713"/>
                    <a:pt x="1864" y="665"/>
                    <a:pt x="1776" y="665"/>
                  </a:cubicBezTo>
                  <a:cubicBezTo>
                    <a:pt x="1698" y="674"/>
                    <a:pt x="1620" y="723"/>
                    <a:pt x="1591" y="801"/>
                  </a:cubicBezTo>
                  <a:lnTo>
                    <a:pt x="1259" y="1660"/>
                  </a:lnTo>
                  <a:lnTo>
                    <a:pt x="0" y="1660"/>
                  </a:lnTo>
                  <a:lnTo>
                    <a:pt x="0" y="2079"/>
                  </a:lnTo>
                  <a:lnTo>
                    <a:pt x="1405" y="2079"/>
                  </a:lnTo>
                  <a:cubicBezTo>
                    <a:pt x="1483" y="2079"/>
                    <a:pt x="1561" y="2021"/>
                    <a:pt x="1591" y="1943"/>
                  </a:cubicBezTo>
                  <a:lnTo>
                    <a:pt x="1805" y="1406"/>
                  </a:lnTo>
                  <a:lnTo>
                    <a:pt x="2556" y="3026"/>
                  </a:lnTo>
                  <a:cubicBezTo>
                    <a:pt x="2586" y="3094"/>
                    <a:pt x="2664" y="3143"/>
                    <a:pt x="2751" y="3143"/>
                  </a:cubicBezTo>
                  <a:cubicBezTo>
                    <a:pt x="2839" y="3133"/>
                    <a:pt x="2908" y="3084"/>
                    <a:pt x="2937" y="3006"/>
                  </a:cubicBezTo>
                  <a:lnTo>
                    <a:pt x="3668" y="909"/>
                  </a:lnTo>
                  <a:lnTo>
                    <a:pt x="4527" y="4040"/>
                  </a:lnTo>
                  <a:cubicBezTo>
                    <a:pt x="4546" y="4128"/>
                    <a:pt x="4634" y="4186"/>
                    <a:pt x="4722" y="4186"/>
                  </a:cubicBezTo>
                  <a:cubicBezTo>
                    <a:pt x="4820" y="4186"/>
                    <a:pt x="4898" y="4128"/>
                    <a:pt x="4927" y="4030"/>
                  </a:cubicBezTo>
                  <a:lnTo>
                    <a:pt x="5454" y="2079"/>
                  </a:lnTo>
                  <a:lnTo>
                    <a:pt x="6215" y="2079"/>
                  </a:lnTo>
                  <a:cubicBezTo>
                    <a:pt x="6283" y="2079"/>
                    <a:pt x="6351" y="2040"/>
                    <a:pt x="6390" y="1972"/>
                  </a:cubicBezTo>
                  <a:lnTo>
                    <a:pt x="6839" y="1221"/>
                  </a:lnTo>
                  <a:lnTo>
                    <a:pt x="7678" y="3425"/>
                  </a:lnTo>
                  <a:cubicBezTo>
                    <a:pt x="7707" y="3494"/>
                    <a:pt x="7776" y="3552"/>
                    <a:pt x="7854" y="3552"/>
                  </a:cubicBezTo>
                  <a:cubicBezTo>
                    <a:pt x="7861" y="3553"/>
                    <a:pt x="7868" y="3554"/>
                    <a:pt x="7876" y="3554"/>
                  </a:cubicBezTo>
                  <a:cubicBezTo>
                    <a:pt x="7954" y="3554"/>
                    <a:pt x="8023" y="3507"/>
                    <a:pt x="8058" y="3435"/>
                  </a:cubicBezTo>
                  <a:lnTo>
                    <a:pt x="9024" y="1445"/>
                  </a:lnTo>
                  <a:lnTo>
                    <a:pt x="9327" y="1972"/>
                  </a:lnTo>
                  <a:cubicBezTo>
                    <a:pt x="9356" y="2040"/>
                    <a:pt x="9424" y="2079"/>
                    <a:pt x="9502" y="2079"/>
                  </a:cubicBezTo>
                  <a:lnTo>
                    <a:pt x="10888" y="2079"/>
                  </a:lnTo>
                  <a:lnTo>
                    <a:pt x="11483" y="3182"/>
                  </a:lnTo>
                  <a:cubicBezTo>
                    <a:pt x="11526" y="3252"/>
                    <a:pt x="11594" y="3290"/>
                    <a:pt x="11671" y="3290"/>
                  </a:cubicBezTo>
                  <a:cubicBezTo>
                    <a:pt x="11680" y="3290"/>
                    <a:pt x="11688" y="3290"/>
                    <a:pt x="11697" y="3289"/>
                  </a:cubicBezTo>
                  <a:cubicBezTo>
                    <a:pt x="11785" y="3269"/>
                    <a:pt x="11853" y="3211"/>
                    <a:pt x="11873" y="3123"/>
                  </a:cubicBezTo>
                  <a:lnTo>
                    <a:pt x="12253" y="1318"/>
                  </a:lnTo>
                  <a:lnTo>
                    <a:pt x="12390" y="1913"/>
                  </a:lnTo>
                  <a:cubicBezTo>
                    <a:pt x="12409" y="2011"/>
                    <a:pt x="12487" y="2079"/>
                    <a:pt x="12585" y="2079"/>
                  </a:cubicBezTo>
                  <a:lnTo>
                    <a:pt x="13746" y="2079"/>
                  </a:lnTo>
                  <a:lnTo>
                    <a:pt x="13746" y="1660"/>
                  </a:lnTo>
                  <a:lnTo>
                    <a:pt x="12751" y="1660"/>
                  </a:lnTo>
                  <a:lnTo>
                    <a:pt x="12458" y="284"/>
                  </a:lnTo>
                  <a:cubicBezTo>
                    <a:pt x="12439" y="187"/>
                    <a:pt x="12351" y="118"/>
                    <a:pt x="12253" y="118"/>
                  </a:cubicBezTo>
                  <a:cubicBezTo>
                    <a:pt x="12156" y="118"/>
                    <a:pt x="12078" y="187"/>
                    <a:pt x="12058" y="284"/>
                  </a:cubicBezTo>
                  <a:lnTo>
                    <a:pt x="11580" y="2489"/>
                  </a:lnTo>
                  <a:lnTo>
                    <a:pt x="11190" y="1767"/>
                  </a:lnTo>
                  <a:cubicBezTo>
                    <a:pt x="11151" y="1699"/>
                    <a:pt x="11083" y="1660"/>
                    <a:pt x="11005" y="1660"/>
                  </a:cubicBezTo>
                  <a:lnTo>
                    <a:pt x="9619" y="1660"/>
                  </a:lnTo>
                  <a:lnTo>
                    <a:pt x="9190" y="899"/>
                  </a:lnTo>
                  <a:cubicBezTo>
                    <a:pt x="9155" y="837"/>
                    <a:pt x="9089" y="800"/>
                    <a:pt x="9019" y="800"/>
                  </a:cubicBezTo>
                  <a:cubicBezTo>
                    <a:pt x="9011" y="800"/>
                    <a:pt x="9003" y="800"/>
                    <a:pt x="8995" y="801"/>
                  </a:cubicBezTo>
                  <a:cubicBezTo>
                    <a:pt x="8927" y="801"/>
                    <a:pt x="8849" y="850"/>
                    <a:pt x="8819" y="918"/>
                  </a:cubicBezTo>
                  <a:lnTo>
                    <a:pt x="7893" y="2830"/>
                  </a:lnTo>
                  <a:lnTo>
                    <a:pt x="7073" y="674"/>
                  </a:lnTo>
                  <a:cubicBezTo>
                    <a:pt x="7044" y="596"/>
                    <a:pt x="6976" y="548"/>
                    <a:pt x="6888" y="538"/>
                  </a:cubicBezTo>
                  <a:cubicBezTo>
                    <a:pt x="6810" y="538"/>
                    <a:pt x="6732" y="577"/>
                    <a:pt x="6693" y="645"/>
                  </a:cubicBezTo>
                  <a:lnTo>
                    <a:pt x="6098" y="1660"/>
                  </a:lnTo>
                  <a:lnTo>
                    <a:pt x="5298" y="1660"/>
                  </a:lnTo>
                  <a:cubicBezTo>
                    <a:pt x="5200" y="1660"/>
                    <a:pt x="5122" y="1728"/>
                    <a:pt x="5093" y="1816"/>
                  </a:cubicBezTo>
                  <a:lnTo>
                    <a:pt x="4722" y="3191"/>
                  </a:lnTo>
                  <a:lnTo>
                    <a:pt x="3893" y="148"/>
                  </a:lnTo>
                  <a:cubicBezTo>
                    <a:pt x="3873" y="60"/>
                    <a:pt x="3795" y="1"/>
                    <a:pt x="3707" y="1"/>
                  </a:cubicBezTo>
                  <a:cubicBezTo>
                    <a:pt x="3700" y="1"/>
                    <a:pt x="3693" y="0"/>
                    <a:pt x="3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16"/>
            <p:cNvSpPr/>
            <p:nvPr/>
          </p:nvSpPr>
          <p:spPr>
            <a:xfrm>
              <a:off x="3133756" y="1429603"/>
              <a:ext cx="383960" cy="116953"/>
            </a:xfrm>
            <a:custGeom>
              <a:avLst/>
              <a:gdLst/>
              <a:ahLst/>
              <a:cxnLst/>
              <a:rect l="l" t="t" r="r" b="b"/>
              <a:pathLst>
                <a:path w="13746" h="4187" extrusionOk="0">
                  <a:moveTo>
                    <a:pt x="3686" y="0"/>
                  </a:moveTo>
                  <a:cubicBezTo>
                    <a:pt x="3599" y="0"/>
                    <a:pt x="3530" y="56"/>
                    <a:pt x="3503" y="138"/>
                  </a:cubicBezTo>
                  <a:lnTo>
                    <a:pt x="2712" y="2382"/>
                  </a:lnTo>
                  <a:lnTo>
                    <a:pt x="1971" y="792"/>
                  </a:lnTo>
                  <a:cubicBezTo>
                    <a:pt x="1944" y="720"/>
                    <a:pt x="1877" y="673"/>
                    <a:pt x="1798" y="673"/>
                  </a:cubicBezTo>
                  <a:cubicBezTo>
                    <a:pt x="1791" y="673"/>
                    <a:pt x="1783" y="674"/>
                    <a:pt x="1776" y="674"/>
                  </a:cubicBezTo>
                  <a:cubicBezTo>
                    <a:pt x="1698" y="674"/>
                    <a:pt x="1620" y="723"/>
                    <a:pt x="1591" y="801"/>
                  </a:cubicBezTo>
                  <a:lnTo>
                    <a:pt x="1259" y="1660"/>
                  </a:lnTo>
                  <a:lnTo>
                    <a:pt x="0" y="1660"/>
                  </a:lnTo>
                  <a:lnTo>
                    <a:pt x="0" y="2079"/>
                  </a:lnTo>
                  <a:lnTo>
                    <a:pt x="1405" y="2079"/>
                  </a:lnTo>
                  <a:cubicBezTo>
                    <a:pt x="1483" y="2079"/>
                    <a:pt x="1561" y="2021"/>
                    <a:pt x="1591" y="1943"/>
                  </a:cubicBezTo>
                  <a:lnTo>
                    <a:pt x="1805" y="1406"/>
                  </a:lnTo>
                  <a:lnTo>
                    <a:pt x="2556" y="3026"/>
                  </a:lnTo>
                  <a:cubicBezTo>
                    <a:pt x="2586" y="3104"/>
                    <a:pt x="2664" y="3143"/>
                    <a:pt x="2751" y="3143"/>
                  </a:cubicBezTo>
                  <a:cubicBezTo>
                    <a:pt x="2839" y="3143"/>
                    <a:pt x="2908" y="3084"/>
                    <a:pt x="2937" y="3006"/>
                  </a:cubicBezTo>
                  <a:lnTo>
                    <a:pt x="3668" y="909"/>
                  </a:lnTo>
                  <a:lnTo>
                    <a:pt x="4527" y="4040"/>
                  </a:lnTo>
                  <a:cubicBezTo>
                    <a:pt x="4546" y="4128"/>
                    <a:pt x="4634" y="4186"/>
                    <a:pt x="4722" y="4186"/>
                  </a:cubicBezTo>
                  <a:cubicBezTo>
                    <a:pt x="4820" y="4186"/>
                    <a:pt x="4898" y="4128"/>
                    <a:pt x="4927" y="4040"/>
                  </a:cubicBezTo>
                  <a:lnTo>
                    <a:pt x="5454" y="2079"/>
                  </a:lnTo>
                  <a:lnTo>
                    <a:pt x="6215" y="2079"/>
                  </a:lnTo>
                  <a:cubicBezTo>
                    <a:pt x="6283" y="2079"/>
                    <a:pt x="6351" y="2040"/>
                    <a:pt x="6390" y="1972"/>
                  </a:cubicBezTo>
                  <a:lnTo>
                    <a:pt x="6839" y="1221"/>
                  </a:lnTo>
                  <a:lnTo>
                    <a:pt x="7678" y="3426"/>
                  </a:lnTo>
                  <a:cubicBezTo>
                    <a:pt x="7707" y="3504"/>
                    <a:pt x="7776" y="3552"/>
                    <a:pt x="7854" y="3552"/>
                  </a:cubicBezTo>
                  <a:cubicBezTo>
                    <a:pt x="7861" y="3553"/>
                    <a:pt x="7868" y="3554"/>
                    <a:pt x="7876" y="3554"/>
                  </a:cubicBezTo>
                  <a:cubicBezTo>
                    <a:pt x="7954" y="3554"/>
                    <a:pt x="8023" y="3507"/>
                    <a:pt x="8058" y="3435"/>
                  </a:cubicBezTo>
                  <a:lnTo>
                    <a:pt x="9024" y="1445"/>
                  </a:lnTo>
                  <a:lnTo>
                    <a:pt x="9327" y="1972"/>
                  </a:lnTo>
                  <a:cubicBezTo>
                    <a:pt x="9356" y="2040"/>
                    <a:pt x="9424" y="2079"/>
                    <a:pt x="9502" y="2079"/>
                  </a:cubicBezTo>
                  <a:lnTo>
                    <a:pt x="10888" y="2079"/>
                  </a:lnTo>
                  <a:lnTo>
                    <a:pt x="11483" y="3182"/>
                  </a:lnTo>
                  <a:cubicBezTo>
                    <a:pt x="11526" y="3252"/>
                    <a:pt x="11594" y="3290"/>
                    <a:pt x="11671" y="3290"/>
                  </a:cubicBezTo>
                  <a:cubicBezTo>
                    <a:pt x="11680" y="3290"/>
                    <a:pt x="11688" y="3290"/>
                    <a:pt x="11697" y="3289"/>
                  </a:cubicBezTo>
                  <a:cubicBezTo>
                    <a:pt x="11785" y="3279"/>
                    <a:pt x="11853" y="3211"/>
                    <a:pt x="11873" y="3123"/>
                  </a:cubicBezTo>
                  <a:lnTo>
                    <a:pt x="12253" y="1318"/>
                  </a:lnTo>
                  <a:lnTo>
                    <a:pt x="12390" y="1913"/>
                  </a:lnTo>
                  <a:cubicBezTo>
                    <a:pt x="12409" y="2011"/>
                    <a:pt x="12487" y="2079"/>
                    <a:pt x="12585" y="2079"/>
                  </a:cubicBezTo>
                  <a:lnTo>
                    <a:pt x="13746" y="2079"/>
                  </a:lnTo>
                  <a:lnTo>
                    <a:pt x="13746" y="1660"/>
                  </a:lnTo>
                  <a:lnTo>
                    <a:pt x="12751" y="1660"/>
                  </a:lnTo>
                  <a:lnTo>
                    <a:pt x="12458" y="284"/>
                  </a:lnTo>
                  <a:cubicBezTo>
                    <a:pt x="12439" y="187"/>
                    <a:pt x="12351" y="118"/>
                    <a:pt x="12253" y="118"/>
                  </a:cubicBezTo>
                  <a:cubicBezTo>
                    <a:pt x="12156" y="118"/>
                    <a:pt x="12078" y="187"/>
                    <a:pt x="12058" y="284"/>
                  </a:cubicBezTo>
                  <a:lnTo>
                    <a:pt x="11580" y="2489"/>
                  </a:lnTo>
                  <a:lnTo>
                    <a:pt x="11190" y="1767"/>
                  </a:lnTo>
                  <a:cubicBezTo>
                    <a:pt x="11151" y="1699"/>
                    <a:pt x="11083" y="1660"/>
                    <a:pt x="11005" y="1660"/>
                  </a:cubicBezTo>
                  <a:lnTo>
                    <a:pt x="9619" y="1660"/>
                  </a:lnTo>
                  <a:lnTo>
                    <a:pt x="9190" y="899"/>
                  </a:lnTo>
                  <a:cubicBezTo>
                    <a:pt x="9154" y="845"/>
                    <a:pt x="9086" y="800"/>
                    <a:pt x="9015" y="800"/>
                  </a:cubicBezTo>
                  <a:cubicBezTo>
                    <a:pt x="9008" y="800"/>
                    <a:pt x="9002" y="800"/>
                    <a:pt x="8995" y="801"/>
                  </a:cubicBezTo>
                  <a:cubicBezTo>
                    <a:pt x="8927" y="801"/>
                    <a:pt x="8849" y="850"/>
                    <a:pt x="8819" y="918"/>
                  </a:cubicBezTo>
                  <a:lnTo>
                    <a:pt x="7893" y="2830"/>
                  </a:lnTo>
                  <a:lnTo>
                    <a:pt x="7073" y="674"/>
                  </a:lnTo>
                  <a:cubicBezTo>
                    <a:pt x="7044" y="596"/>
                    <a:pt x="6976" y="548"/>
                    <a:pt x="6888" y="538"/>
                  </a:cubicBezTo>
                  <a:cubicBezTo>
                    <a:pt x="6810" y="538"/>
                    <a:pt x="6732" y="577"/>
                    <a:pt x="6693" y="645"/>
                  </a:cubicBezTo>
                  <a:lnTo>
                    <a:pt x="6098" y="1660"/>
                  </a:lnTo>
                  <a:lnTo>
                    <a:pt x="5298" y="1660"/>
                  </a:lnTo>
                  <a:cubicBezTo>
                    <a:pt x="5200" y="1660"/>
                    <a:pt x="5122" y="1728"/>
                    <a:pt x="5093" y="1816"/>
                  </a:cubicBezTo>
                  <a:lnTo>
                    <a:pt x="4722" y="3191"/>
                  </a:lnTo>
                  <a:lnTo>
                    <a:pt x="3893" y="148"/>
                  </a:lnTo>
                  <a:cubicBezTo>
                    <a:pt x="3873" y="60"/>
                    <a:pt x="3795" y="1"/>
                    <a:pt x="3707" y="1"/>
                  </a:cubicBezTo>
                  <a:cubicBezTo>
                    <a:pt x="3700" y="1"/>
                    <a:pt x="3693" y="0"/>
                    <a:pt x="3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4" name="Google Shape;4694;p116"/>
          <p:cNvGrpSpPr/>
          <p:nvPr/>
        </p:nvGrpSpPr>
        <p:grpSpPr>
          <a:xfrm>
            <a:off x="2425806" y="1274055"/>
            <a:ext cx="383960" cy="345553"/>
            <a:chOff x="2425806" y="1359855"/>
            <a:chExt cx="383960" cy="345553"/>
          </a:xfrm>
        </p:grpSpPr>
        <p:sp>
          <p:nvSpPr>
            <p:cNvPr id="4695" name="Google Shape;4695;p116"/>
            <p:cNvSpPr/>
            <p:nvPr/>
          </p:nvSpPr>
          <p:spPr>
            <a:xfrm>
              <a:off x="2425806" y="1359855"/>
              <a:ext cx="383960" cy="345553"/>
            </a:xfrm>
            <a:custGeom>
              <a:avLst/>
              <a:gdLst/>
              <a:ahLst/>
              <a:cxnLst/>
              <a:rect l="l" t="t" r="r" b="b"/>
              <a:pathLst>
                <a:path w="13746" h="12371" extrusionOk="0">
                  <a:moveTo>
                    <a:pt x="644" y="1"/>
                  </a:moveTo>
                  <a:cubicBezTo>
                    <a:pt x="293" y="1"/>
                    <a:pt x="0" y="294"/>
                    <a:pt x="0" y="645"/>
                  </a:cubicBezTo>
                  <a:lnTo>
                    <a:pt x="0" y="11717"/>
                  </a:lnTo>
                  <a:cubicBezTo>
                    <a:pt x="0" y="12078"/>
                    <a:pt x="293" y="12371"/>
                    <a:pt x="644" y="12371"/>
                  </a:cubicBezTo>
                  <a:lnTo>
                    <a:pt x="13102" y="12371"/>
                  </a:lnTo>
                  <a:cubicBezTo>
                    <a:pt x="13453" y="12371"/>
                    <a:pt x="13746" y="12078"/>
                    <a:pt x="13746" y="11717"/>
                  </a:cubicBezTo>
                  <a:lnTo>
                    <a:pt x="13746" y="645"/>
                  </a:lnTo>
                  <a:cubicBezTo>
                    <a:pt x="13746" y="294"/>
                    <a:pt x="13453" y="1"/>
                    <a:pt x="1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16"/>
            <p:cNvSpPr/>
            <p:nvPr/>
          </p:nvSpPr>
          <p:spPr>
            <a:xfrm>
              <a:off x="2459046" y="1459211"/>
              <a:ext cx="122372" cy="210779"/>
            </a:xfrm>
            <a:custGeom>
              <a:avLst/>
              <a:gdLst/>
              <a:ahLst/>
              <a:cxnLst/>
              <a:rect l="l" t="t" r="r" b="b"/>
              <a:pathLst>
                <a:path w="4381" h="7546" extrusionOk="0">
                  <a:moveTo>
                    <a:pt x="3045" y="0"/>
                  </a:moveTo>
                  <a:cubicBezTo>
                    <a:pt x="2987" y="0"/>
                    <a:pt x="2928" y="5"/>
                    <a:pt x="2869" y="14"/>
                  </a:cubicBezTo>
                  <a:cubicBezTo>
                    <a:pt x="2566" y="63"/>
                    <a:pt x="2303" y="219"/>
                    <a:pt x="2127" y="463"/>
                  </a:cubicBezTo>
                  <a:lnTo>
                    <a:pt x="1503" y="1302"/>
                  </a:lnTo>
                  <a:cubicBezTo>
                    <a:pt x="527" y="2600"/>
                    <a:pt x="1" y="4180"/>
                    <a:pt x="1" y="5799"/>
                  </a:cubicBezTo>
                  <a:cubicBezTo>
                    <a:pt x="1" y="6209"/>
                    <a:pt x="147" y="6599"/>
                    <a:pt x="401" y="6912"/>
                  </a:cubicBezTo>
                  <a:cubicBezTo>
                    <a:pt x="732" y="7312"/>
                    <a:pt x="1230" y="7546"/>
                    <a:pt x="1747" y="7546"/>
                  </a:cubicBezTo>
                  <a:cubicBezTo>
                    <a:pt x="2674" y="7546"/>
                    <a:pt x="3532" y="7048"/>
                    <a:pt x="4000" y="6248"/>
                  </a:cubicBezTo>
                  <a:lnTo>
                    <a:pt x="4020" y="6209"/>
                  </a:lnTo>
                  <a:cubicBezTo>
                    <a:pt x="4254" y="5799"/>
                    <a:pt x="4381" y="5331"/>
                    <a:pt x="4381" y="4863"/>
                  </a:cubicBezTo>
                  <a:lnTo>
                    <a:pt x="4381" y="1780"/>
                  </a:lnTo>
                  <a:cubicBezTo>
                    <a:pt x="4381" y="1322"/>
                    <a:pt x="4234" y="863"/>
                    <a:pt x="3971" y="492"/>
                  </a:cubicBezTo>
                  <a:cubicBezTo>
                    <a:pt x="3761" y="181"/>
                    <a:pt x="3413" y="0"/>
                    <a:pt x="3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16"/>
            <p:cNvSpPr/>
            <p:nvPr/>
          </p:nvSpPr>
          <p:spPr>
            <a:xfrm>
              <a:off x="2652534" y="1459211"/>
              <a:ext cx="122372" cy="210779"/>
            </a:xfrm>
            <a:custGeom>
              <a:avLst/>
              <a:gdLst/>
              <a:ahLst/>
              <a:cxnLst/>
              <a:rect l="l" t="t" r="r" b="b"/>
              <a:pathLst>
                <a:path w="4381" h="7546" extrusionOk="0">
                  <a:moveTo>
                    <a:pt x="1345" y="0"/>
                  </a:moveTo>
                  <a:cubicBezTo>
                    <a:pt x="978" y="0"/>
                    <a:pt x="629" y="181"/>
                    <a:pt x="410" y="492"/>
                  </a:cubicBezTo>
                  <a:cubicBezTo>
                    <a:pt x="146" y="863"/>
                    <a:pt x="0" y="1322"/>
                    <a:pt x="0" y="1780"/>
                  </a:cubicBezTo>
                  <a:lnTo>
                    <a:pt x="0" y="4863"/>
                  </a:lnTo>
                  <a:cubicBezTo>
                    <a:pt x="0" y="5331"/>
                    <a:pt x="127" y="5799"/>
                    <a:pt x="361" y="6209"/>
                  </a:cubicBezTo>
                  <a:lnTo>
                    <a:pt x="380" y="6248"/>
                  </a:lnTo>
                  <a:cubicBezTo>
                    <a:pt x="849" y="7048"/>
                    <a:pt x="1707" y="7546"/>
                    <a:pt x="2634" y="7546"/>
                  </a:cubicBezTo>
                  <a:cubicBezTo>
                    <a:pt x="3161" y="7546"/>
                    <a:pt x="3649" y="7312"/>
                    <a:pt x="3980" y="6912"/>
                  </a:cubicBezTo>
                  <a:cubicBezTo>
                    <a:pt x="4244" y="6599"/>
                    <a:pt x="4380" y="6209"/>
                    <a:pt x="4380" y="5799"/>
                  </a:cubicBezTo>
                  <a:cubicBezTo>
                    <a:pt x="4380" y="4180"/>
                    <a:pt x="3853" y="2600"/>
                    <a:pt x="2888" y="1302"/>
                  </a:cubicBezTo>
                  <a:lnTo>
                    <a:pt x="2263" y="463"/>
                  </a:lnTo>
                  <a:cubicBezTo>
                    <a:pt x="2078" y="219"/>
                    <a:pt x="1815" y="63"/>
                    <a:pt x="1522" y="14"/>
                  </a:cubicBezTo>
                  <a:cubicBezTo>
                    <a:pt x="1463" y="5"/>
                    <a:pt x="1404" y="0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16"/>
            <p:cNvSpPr/>
            <p:nvPr/>
          </p:nvSpPr>
          <p:spPr>
            <a:xfrm>
              <a:off x="2551698" y="1393123"/>
              <a:ext cx="130836" cy="187706"/>
            </a:xfrm>
            <a:custGeom>
              <a:avLst/>
              <a:gdLst/>
              <a:ahLst/>
              <a:cxnLst/>
              <a:rect l="l" t="t" r="r" b="b"/>
              <a:pathLst>
                <a:path w="4684" h="6720" extrusionOk="0">
                  <a:moveTo>
                    <a:pt x="2303" y="0"/>
                  </a:moveTo>
                  <a:cubicBezTo>
                    <a:pt x="2059" y="0"/>
                    <a:pt x="1864" y="185"/>
                    <a:pt x="1864" y="429"/>
                  </a:cubicBezTo>
                  <a:lnTo>
                    <a:pt x="1805" y="4166"/>
                  </a:lnTo>
                  <a:cubicBezTo>
                    <a:pt x="1795" y="4273"/>
                    <a:pt x="1756" y="4390"/>
                    <a:pt x="1669" y="4468"/>
                  </a:cubicBezTo>
                  <a:lnTo>
                    <a:pt x="166" y="5970"/>
                  </a:lnTo>
                  <a:cubicBezTo>
                    <a:pt x="0" y="6136"/>
                    <a:pt x="0" y="6419"/>
                    <a:pt x="166" y="6595"/>
                  </a:cubicBezTo>
                  <a:cubicBezTo>
                    <a:pt x="254" y="6678"/>
                    <a:pt x="369" y="6719"/>
                    <a:pt x="482" y="6719"/>
                  </a:cubicBezTo>
                  <a:cubicBezTo>
                    <a:pt x="596" y="6719"/>
                    <a:pt x="708" y="6678"/>
                    <a:pt x="791" y="6595"/>
                  </a:cubicBezTo>
                  <a:lnTo>
                    <a:pt x="2030" y="5356"/>
                  </a:lnTo>
                  <a:cubicBezTo>
                    <a:pt x="2113" y="5273"/>
                    <a:pt x="2225" y="5231"/>
                    <a:pt x="2338" y="5231"/>
                  </a:cubicBezTo>
                  <a:cubicBezTo>
                    <a:pt x="2452" y="5231"/>
                    <a:pt x="2566" y="5273"/>
                    <a:pt x="2654" y="5356"/>
                  </a:cubicBezTo>
                  <a:lnTo>
                    <a:pt x="3883" y="6595"/>
                  </a:lnTo>
                  <a:cubicBezTo>
                    <a:pt x="3971" y="6678"/>
                    <a:pt x="4083" y="6719"/>
                    <a:pt x="4195" y="6719"/>
                  </a:cubicBezTo>
                  <a:cubicBezTo>
                    <a:pt x="4308" y="6719"/>
                    <a:pt x="4420" y="6678"/>
                    <a:pt x="4508" y="6595"/>
                  </a:cubicBezTo>
                  <a:cubicBezTo>
                    <a:pt x="4683" y="6419"/>
                    <a:pt x="4683" y="6136"/>
                    <a:pt x="4508" y="5970"/>
                  </a:cubicBezTo>
                  <a:lnTo>
                    <a:pt x="3005" y="4468"/>
                  </a:lnTo>
                  <a:cubicBezTo>
                    <a:pt x="2927" y="4380"/>
                    <a:pt x="2878" y="4273"/>
                    <a:pt x="2878" y="4166"/>
                  </a:cubicBezTo>
                  <a:lnTo>
                    <a:pt x="2761" y="429"/>
                  </a:lnTo>
                  <a:cubicBezTo>
                    <a:pt x="2761" y="185"/>
                    <a:pt x="2566" y="0"/>
                    <a:pt x="2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16"/>
            <p:cNvSpPr/>
            <p:nvPr/>
          </p:nvSpPr>
          <p:spPr>
            <a:xfrm>
              <a:off x="2459605" y="1393374"/>
              <a:ext cx="61591" cy="11480"/>
            </a:xfrm>
            <a:custGeom>
              <a:avLst/>
              <a:gdLst/>
              <a:ahLst/>
              <a:cxnLst/>
              <a:rect l="l" t="t" r="r" b="b"/>
              <a:pathLst>
                <a:path w="2205" h="411" extrusionOk="0">
                  <a:moveTo>
                    <a:pt x="205" y="1"/>
                  </a:moveTo>
                  <a:cubicBezTo>
                    <a:pt x="88" y="1"/>
                    <a:pt x="0" y="89"/>
                    <a:pt x="0" y="206"/>
                  </a:cubicBezTo>
                  <a:cubicBezTo>
                    <a:pt x="0" y="323"/>
                    <a:pt x="88" y="411"/>
                    <a:pt x="205" y="411"/>
                  </a:cubicBezTo>
                  <a:lnTo>
                    <a:pt x="2000" y="411"/>
                  </a:lnTo>
                  <a:cubicBezTo>
                    <a:pt x="2117" y="411"/>
                    <a:pt x="2205" y="323"/>
                    <a:pt x="2205" y="206"/>
                  </a:cubicBezTo>
                  <a:cubicBezTo>
                    <a:pt x="2205" y="89"/>
                    <a:pt x="2117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16"/>
            <p:cNvSpPr/>
            <p:nvPr/>
          </p:nvSpPr>
          <p:spPr>
            <a:xfrm>
              <a:off x="2687674" y="1393374"/>
              <a:ext cx="27541" cy="11480"/>
            </a:xfrm>
            <a:custGeom>
              <a:avLst/>
              <a:gdLst/>
              <a:ahLst/>
              <a:cxnLst/>
              <a:rect l="l" t="t" r="r" b="b"/>
              <a:pathLst>
                <a:path w="986" h="411" extrusionOk="0">
                  <a:moveTo>
                    <a:pt x="205" y="1"/>
                  </a:moveTo>
                  <a:cubicBezTo>
                    <a:pt x="98" y="1"/>
                    <a:pt x="0" y="89"/>
                    <a:pt x="0" y="206"/>
                  </a:cubicBezTo>
                  <a:cubicBezTo>
                    <a:pt x="0" y="323"/>
                    <a:pt x="98" y="411"/>
                    <a:pt x="205" y="411"/>
                  </a:cubicBezTo>
                  <a:lnTo>
                    <a:pt x="781" y="411"/>
                  </a:lnTo>
                  <a:cubicBezTo>
                    <a:pt x="898" y="411"/>
                    <a:pt x="986" y="323"/>
                    <a:pt x="986" y="206"/>
                  </a:cubicBezTo>
                  <a:cubicBezTo>
                    <a:pt x="986" y="89"/>
                    <a:pt x="898" y="1"/>
                    <a:pt x="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16"/>
            <p:cNvSpPr/>
            <p:nvPr/>
          </p:nvSpPr>
          <p:spPr>
            <a:xfrm>
              <a:off x="2728539" y="1393374"/>
              <a:ext cx="44189" cy="11480"/>
            </a:xfrm>
            <a:custGeom>
              <a:avLst/>
              <a:gdLst/>
              <a:ahLst/>
              <a:cxnLst/>
              <a:rect l="l" t="t" r="r" b="b"/>
              <a:pathLst>
                <a:path w="1582" h="411" extrusionOk="0">
                  <a:moveTo>
                    <a:pt x="215" y="1"/>
                  </a:moveTo>
                  <a:cubicBezTo>
                    <a:pt x="98" y="1"/>
                    <a:pt x="1" y="89"/>
                    <a:pt x="1" y="206"/>
                  </a:cubicBezTo>
                  <a:cubicBezTo>
                    <a:pt x="1" y="323"/>
                    <a:pt x="98" y="411"/>
                    <a:pt x="215" y="411"/>
                  </a:cubicBezTo>
                  <a:lnTo>
                    <a:pt x="1376" y="411"/>
                  </a:lnTo>
                  <a:cubicBezTo>
                    <a:pt x="1493" y="411"/>
                    <a:pt x="1581" y="323"/>
                    <a:pt x="1581" y="206"/>
                  </a:cubicBezTo>
                  <a:cubicBezTo>
                    <a:pt x="1581" y="89"/>
                    <a:pt x="1493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16"/>
            <p:cNvSpPr/>
            <p:nvPr/>
          </p:nvSpPr>
          <p:spPr>
            <a:xfrm>
              <a:off x="2466141" y="1550634"/>
              <a:ext cx="46899" cy="52066"/>
            </a:xfrm>
            <a:custGeom>
              <a:avLst/>
              <a:gdLst/>
              <a:ahLst/>
              <a:cxnLst/>
              <a:rect l="l" t="t" r="r" b="b"/>
              <a:pathLst>
                <a:path w="1679" h="1864" extrusionOk="0">
                  <a:moveTo>
                    <a:pt x="1445" y="1"/>
                  </a:moveTo>
                  <a:cubicBezTo>
                    <a:pt x="1391" y="1"/>
                    <a:pt x="1338" y="23"/>
                    <a:pt x="1298" y="68"/>
                  </a:cubicBezTo>
                  <a:lnTo>
                    <a:pt x="790" y="605"/>
                  </a:lnTo>
                  <a:lnTo>
                    <a:pt x="166" y="224"/>
                  </a:lnTo>
                  <a:cubicBezTo>
                    <a:pt x="147" y="214"/>
                    <a:pt x="137" y="214"/>
                    <a:pt x="117" y="205"/>
                  </a:cubicBezTo>
                  <a:cubicBezTo>
                    <a:pt x="78" y="341"/>
                    <a:pt x="39" y="478"/>
                    <a:pt x="0" y="614"/>
                  </a:cubicBezTo>
                  <a:lnTo>
                    <a:pt x="761" y="1063"/>
                  </a:lnTo>
                  <a:cubicBezTo>
                    <a:pt x="898" y="1151"/>
                    <a:pt x="986" y="1297"/>
                    <a:pt x="986" y="1463"/>
                  </a:cubicBezTo>
                  <a:lnTo>
                    <a:pt x="986" y="1658"/>
                  </a:lnTo>
                  <a:cubicBezTo>
                    <a:pt x="986" y="1766"/>
                    <a:pt x="1073" y="1863"/>
                    <a:pt x="1190" y="1863"/>
                  </a:cubicBezTo>
                  <a:cubicBezTo>
                    <a:pt x="1307" y="1863"/>
                    <a:pt x="1395" y="1766"/>
                    <a:pt x="1395" y="1658"/>
                  </a:cubicBezTo>
                  <a:lnTo>
                    <a:pt x="1395" y="1463"/>
                  </a:lnTo>
                  <a:cubicBezTo>
                    <a:pt x="1395" y="1229"/>
                    <a:pt x="1307" y="1005"/>
                    <a:pt x="1142" y="839"/>
                  </a:cubicBezTo>
                  <a:lnTo>
                    <a:pt x="1600" y="351"/>
                  </a:lnTo>
                  <a:cubicBezTo>
                    <a:pt x="1678" y="263"/>
                    <a:pt x="1668" y="136"/>
                    <a:pt x="1590" y="58"/>
                  </a:cubicBezTo>
                  <a:cubicBezTo>
                    <a:pt x="1548" y="20"/>
                    <a:pt x="1496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16"/>
            <p:cNvSpPr/>
            <p:nvPr/>
          </p:nvSpPr>
          <p:spPr>
            <a:xfrm>
              <a:off x="2529073" y="1622477"/>
              <a:ext cx="26201" cy="37150"/>
            </a:xfrm>
            <a:custGeom>
              <a:avLst/>
              <a:gdLst/>
              <a:ahLst/>
              <a:cxnLst/>
              <a:rect l="l" t="t" r="r" b="b"/>
              <a:pathLst>
                <a:path w="938" h="1330" extrusionOk="0">
                  <a:moveTo>
                    <a:pt x="232" y="0"/>
                  </a:moveTo>
                  <a:cubicBezTo>
                    <a:pt x="220" y="0"/>
                    <a:pt x="208" y="1"/>
                    <a:pt x="196" y="3"/>
                  </a:cubicBezTo>
                  <a:cubicBezTo>
                    <a:pt x="79" y="13"/>
                    <a:pt x="1" y="120"/>
                    <a:pt x="20" y="237"/>
                  </a:cubicBezTo>
                  <a:lnTo>
                    <a:pt x="59" y="511"/>
                  </a:lnTo>
                  <a:cubicBezTo>
                    <a:pt x="108" y="803"/>
                    <a:pt x="264" y="1067"/>
                    <a:pt x="498" y="1252"/>
                  </a:cubicBezTo>
                  <a:lnTo>
                    <a:pt x="586" y="1330"/>
                  </a:lnTo>
                  <a:cubicBezTo>
                    <a:pt x="703" y="1252"/>
                    <a:pt x="820" y="1164"/>
                    <a:pt x="937" y="1076"/>
                  </a:cubicBezTo>
                  <a:cubicBezTo>
                    <a:pt x="928" y="1076"/>
                    <a:pt x="928" y="1067"/>
                    <a:pt x="928" y="1067"/>
                  </a:cubicBezTo>
                  <a:lnTo>
                    <a:pt x="752" y="930"/>
                  </a:lnTo>
                  <a:cubicBezTo>
                    <a:pt x="606" y="813"/>
                    <a:pt x="498" y="637"/>
                    <a:pt x="469" y="442"/>
                  </a:cubicBezTo>
                  <a:lnTo>
                    <a:pt x="430" y="169"/>
                  </a:lnTo>
                  <a:cubicBezTo>
                    <a:pt x="413" y="73"/>
                    <a:pt x="332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16"/>
            <p:cNvSpPr/>
            <p:nvPr/>
          </p:nvSpPr>
          <p:spPr>
            <a:xfrm>
              <a:off x="2720913" y="1549098"/>
              <a:ext cx="46619" cy="51954"/>
            </a:xfrm>
            <a:custGeom>
              <a:avLst/>
              <a:gdLst/>
              <a:ahLst/>
              <a:cxnLst/>
              <a:rect l="l" t="t" r="r" b="b"/>
              <a:pathLst>
                <a:path w="1669" h="1860" extrusionOk="0">
                  <a:moveTo>
                    <a:pt x="225" y="1"/>
                  </a:moveTo>
                  <a:cubicBezTo>
                    <a:pt x="175" y="1"/>
                    <a:pt x="125" y="18"/>
                    <a:pt x="88" y="55"/>
                  </a:cubicBezTo>
                  <a:cubicBezTo>
                    <a:pt x="1" y="133"/>
                    <a:pt x="1" y="269"/>
                    <a:pt x="79" y="347"/>
                  </a:cubicBezTo>
                  <a:lnTo>
                    <a:pt x="537" y="835"/>
                  </a:lnTo>
                  <a:cubicBezTo>
                    <a:pt x="371" y="1001"/>
                    <a:pt x="274" y="1225"/>
                    <a:pt x="274" y="1460"/>
                  </a:cubicBezTo>
                  <a:lnTo>
                    <a:pt x="274" y="1655"/>
                  </a:lnTo>
                  <a:cubicBezTo>
                    <a:pt x="274" y="1772"/>
                    <a:pt x="371" y="1860"/>
                    <a:pt x="479" y="1860"/>
                  </a:cubicBezTo>
                  <a:cubicBezTo>
                    <a:pt x="596" y="1860"/>
                    <a:pt x="693" y="1772"/>
                    <a:pt x="693" y="1655"/>
                  </a:cubicBezTo>
                  <a:lnTo>
                    <a:pt x="693" y="1460"/>
                  </a:lnTo>
                  <a:cubicBezTo>
                    <a:pt x="693" y="1303"/>
                    <a:pt x="771" y="1147"/>
                    <a:pt x="918" y="1069"/>
                  </a:cubicBezTo>
                  <a:lnTo>
                    <a:pt x="1669" y="611"/>
                  </a:lnTo>
                  <a:cubicBezTo>
                    <a:pt x="1630" y="474"/>
                    <a:pt x="1591" y="347"/>
                    <a:pt x="1552" y="211"/>
                  </a:cubicBezTo>
                  <a:cubicBezTo>
                    <a:pt x="1532" y="211"/>
                    <a:pt x="1523" y="221"/>
                    <a:pt x="1513" y="230"/>
                  </a:cubicBezTo>
                  <a:lnTo>
                    <a:pt x="879" y="601"/>
                  </a:lnTo>
                  <a:lnTo>
                    <a:pt x="381" y="65"/>
                  </a:lnTo>
                  <a:cubicBezTo>
                    <a:pt x="340" y="23"/>
                    <a:pt x="282" y="1"/>
                    <a:pt x="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16"/>
            <p:cNvSpPr/>
            <p:nvPr/>
          </p:nvSpPr>
          <p:spPr>
            <a:xfrm>
              <a:off x="2677059" y="1623287"/>
              <a:ext cx="22625" cy="34720"/>
            </a:xfrm>
            <a:custGeom>
              <a:avLst/>
              <a:gdLst/>
              <a:ahLst/>
              <a:cxnLst/>
              <a:rect l="l" t="t" r="r" b="b"/>
              <a:pathLst>
                <a:path w="810" h="1243" extrusionOk="0">
                  <a:moveTo>
                    <a:pt x="582" y="1"/>
                  </a:moveTo>
                  <a:cubicBezTo>
                    <a:pt x="486" y="1"/>
                    <a:pt x="398" y="74"/>
                    <a:pt x="380" y="179"/>
                  </a:cubicBezTo>
                  <a:lnTo>
                    <a:pt x="341" y="452"/>
                  </a:lnTo>
                  <a:cubicBezTo>
                    <a:pt x="312" y="638"/>
                    <a:pt x="215" y="813"/>
                    <a:pt x="59" y="930"/>
                  </a:cubicBezTo>
                  <a:lnTo>
                    <a:pt x="0" y="989"/>
                  </a:lnTo>
                  <a:cubicBezTo>
                    <a:pt x="107" y="1077"/>
                    <a:pt x="215" y="1164"/>
                    <a:pt x="332" y="1242"/>
                  </a:cubicBezTo>
                  <a:cubicBezTo>
                    <a:pt x="556" y="1057"/>
                    <a:pt x="702" y="803"/>
                    <a:pt x="751" y="511"/>
                  </a:cubicBezTo>
                  <a:lnTo>
                    <a:pt x="790" y="238"/>
                  </a:lnTo>
                  <a:cubicBezTo>
                    <a:pt x="810" y="130"/>
                    <a:pt x="732" y="23"/>
                    <a:pt x="615" y="3"/>
                  </a:cubicBezTo>
                  <a:cubicBezTo>
                    <a:pt x="604" y="1"/>
                    <a:pt x="592" y="1"/>
                    <a:pt x="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6" name="Google Shape;4706;p116"/>
          <p:cNvGrpSpPr/>
          <p:nvPr/>
        </p:nvGrpSpPr>
        <p:grpSpPr>
          <a:xfrm>
            <a:off x="1675623" y="1261793"/>
            <a:ext cx="381781" cy="416418"/>
            <a:chOff x="1675623" y="1347593"/>
            <a:chExt cx="381781" cy="416418"/>
          </a:xfrm>
        </p:grpSpPr>
        <p:sp>
          <p:nvSpPr>
            <p:cNvPr id="4707" name="Google Shape;4707;p116"/>
            <p:cNvSpPr/>
            <p:nvPr/>
          </p:nvSpPr>
          <p:spPr>
            <a:xfrm>
              <a:off x="1675623" y="1347593"/>
              <a:ext cx="151254" cy="416418"/>
            </a:xfrm>
            <a:custGeom>
              <a:avLst/>
              <a:gdLst/>
              <a:ahLst/>
              <a:cxnLst/>
              <a:rect l="l" t="t" r="r" b="b"/>
              <a:pathLst>
                <a:path w="5415" h="14908" extrusionOk="0">
                  <a:moveTo>
                    <a:pt x="625" y="1"/>
                  </a:moveTo>
                  <a:cubicBezTo>
                    <a:pt x="283" y="1"/>
                    <a:pt x="0" y="284"/>
                    <a:pt x="0" y="635"/>
                  </a:cubicBezTo>
                  <a:lnTo>
                    <a:pt x="0" y="14273"/>
                  </a:lnTo>
                  <a:cubicBezTo>
                    <a:pt x="0" y="14624"/>
                    <a:pt x="283" y="14907"/>
                    <a:pt x="625" y="14907"/>
                  </a:cubicBezTo>
                  <a:lnTo>
                    <a:pt x="4176" y="14907"/>
                  </a:lnTo>
                  <a:cubicBezTo>
                    <a:pt x="4527" y="14907"/>
                    <a:pt x="4810" y="14624"/>
                    <a:pt x="4810" y="14273"/>
                  </a:cubicBezTo>
                  <a:lnTo>
                    <a:pt x="5415" y="7454"/>
                  </a:lnTo>
                  <a:lnTo>
                    <a:pt x="4810" y="635"/>
                  </a:lnTo>
                  <a:cubicBezTo>
                    <a:pt x="4810" y="284"/>
                    <a:pt x="4527" y="1"/>
                    <a:pt x="4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16"/>
            <p:cNvSpPr/>
            <p:nvPr/>
          </p:nvSpPr>
          <p:spPr>
            <a:xfrm>
              <a:off x="1809951" y="1347593"/>
              <a:ext cx="134663" cy="416418"/>
            </a:xfrm>
            <a:custGeom>
              <a:avLst/>
              <a:gdLst/>
              <a:ahLst/>
              <a:cxnLst/>
              <a:rect l="l" t="t" r="r" b="b"/>
              <a:pathLst>
                <a:path w="4821" h="14908" extrusionOk="0">
                  <a:moveTo>
                    <a:pt x="635" y="1"/>
                  </a:moveTo>
                  <a:cubicBezTo>
                    <a:pt x="284" y="1"/>
                    <a:pt x="1" y="284"/>
                    <a:pt x="1" y="635"/>
                  </a:cubicBezTo>
                  <a:lnTo>
                    <a:pt x="1" y="14273"/>
                  </a:lnTo>
                  <a:cubicBezTo>
                    <a:pt x="1" y="14624"/>
                    <a:pt x="284" y="14907"/>
                    <a:pt x="635" y="14907"/>
                  </a:cubicBezTo>
                  <a:lnTo>
                    <a:pt x="4186" y="14907"/>
                  </a:lnTo>
                  <a:cubicBezTo>
                    <a:pt x="4537" y="14907"/>
                    <a:pt x="4820" y="14624"/>
                    <a:pt x="4820" y="14273"/>
                  </a:cubicBezTo>
                  <a:lnTo>
                    <a:pt x="4820" y="635"/>
                  </a:lnTo>
                  <a:cubicBezTo>
                    <a:pt x="4820" y="284"/>
                    <a:pt x="4537" y="1"/>
                    <a:pt x="4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16"/>
            <p:cNvSpPr/>
            <p:nvPr/>
          </p:nvSpPr>
          <p:spPr>
            <a:xfrm>
              <a:off x="1715958" y="1390106"/>
              <a:ext cx="53714" cy="30279"/>
            </a:xfrm>
            <a:custGeom>
              <a:avLst/>
              <a:gdLst/>
              <a:ahLst/>
              <a:cxnLst/>
              <a:rect l="l" t="t" r="r" b="b"/>
              <a:pathLst>
                <a:path w="1923" h="1084" extrusionOk="0">
                  <a:moveTo>
                    <a:pt x="537" y="1"/>
                  </a:moveTo>
                  <a:cubicBezTo>
                    <a:pt x="244" y="1"/>
                    <a:pt x="0" y="245"/>
                    <a:pt x="0" y="537"/>
                  </a:cubicBezTo>
                  <a:cubicBezTo>
                    <a:pt x="0" y="840"/>
                    <a:pt x="244" y="1084"/>
                    <a:pt x="537" y="1084"/>
                  </a:cubicBezTo>
                  <a:lnTo>
                    <a:pt x="1385" y="1084"/>
                  </a:lnTo>
                  <a:cubicBezTo>
                    <a:pt x="1678" y="1084"/>
                    <a:pt x="1922" y="840"/>
                    <a:pt x="1922" y="537"/>
                  </a:cubicBezTo>
                  <a:cubicBezTo>
                    <a:pt x="1922" y="245"/>
                    <a:pt x="1678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16"/>
            <p:cNvSpPr/>
            <p:nvPr/>
          </p:nvSpPr>
          <p:spPr>
            <a:xfrm>
              <a:off x="1715958" y="1465329"/>
              <a:ext cx="53714" cy="30279"/>
            </a:xfrm>
            <a:custGeom>
              <a:avLst/>
              <a:gdLst/>
              <a:ahLst/>
              <a:cxnLst/>
              <a:rect l="l" t="t" r="r" b="b"/>
              <a:pathLst>
                <a:path w="1923" h="1084" extrusionOk="0">
                  <a:moveTo>
                    <a:pt x="537" y="0"/>
                  </a:moveTo>
                  <a:cubicBezTo>
                    <a:pt x="244" y="0"/>
                    <a:pt x="0" y="244"/>
                    <a:pt x="0" y="547"/>
                  </a:cubicBezTo>
                  <a:cubicBezTo>
                    <a:pt x="0" y="839"/>
                    <a:pt x="244" y="1083"/>
                    <a:pt x="537" y="1083"/>
                  </a:cubicBezTo>
                  <a:lnTo>
                    <a:pt x="1385" y="1083"/>
                  </a:lnTo>
                  <a:cubicBezTo>
                    <a:pt x="1678" y="1083"/>
                    <a:pt x="1922" y="839"/>
                    <a:pt x="1922" y="547"/>
                  </a:cubicBezTo>
                  <a:cubicBezTo>
                    <a:pt x="1922" y="244"/>
                    <a:pt x="1678" y="0"/>
                    <a:pt x="1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16"/>
            <p:cNvSpPr/>
            <p:nvPr/>
          </p:nvSpPr>
          <p:spPr>
            <a:xfrm>
              <a:off x="1715958" y="1540523"/>
              <a:ext cx="53714" cy="30558"/>
            </a:xfrm>
            <a:custGeom>
              <a:avLst/>
              <a:gdLst/>
              <a:ahLst/>
              <a:cxnLst/>
              <a:rect l="l" t="t" r="r" b="b"/>
              <a:pathLst>
                <a:path w="1923" h="1094" extrusionOk="0">
                  <a:moveTo>
                    <a:pt x="537" y="1"/>
                  </a:moveTo>
                  <a:cubicBezTo>
                    <a:pt x="244" y="1"/>
                    <a:pt x="0" y="245"/>
                    <a:pt x="0" y="547"/>
                  </a:cubicBezTo>
                  <a:cubicBezTo>
                    <a:pt x="0" y="850"/>
                    <a:pt x="244" y="1093"/>
                    <a:pt x="537" y="1093"/>
                  </a:cubicBezTo>
                  <a:lnTo>
                    <a:pt x="1385" y="1093"/>
                  </a:lnTo>
                  <a:cubicBezTo>
                    <a:pt x="1678" y="1093"/>
                    <a:pt x="1922" y="850"/>
                    <a:pt x="1922" y="547"/>
                  </a:cubicBezTo>
                  <a:cubicBezTo>
                    <a:pt x="1922" y="245"/>
                    <a:pt x="1678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16"/>
            <p:cNvSpPr/>
            <p:nvPr/>
          </p:nvSpPr>
          <p:spPr>
            <a:xfrm>
              <a:off x="1715958" y="1615745"/>
              <a:ext cx="53714" cy="30530"/>
            </a:xfrm>
            <a:custGeom>
              <a:avLst/>
              <a:gdLst/>
              <a:ahLst/>
              <a:cxnLst/>
              <a:rect l="l" t="t" r="r" b="b"/>
              <a:pathLst>
                <a:path w="1923" h="1093" extrusionOk="0">
                  <a:moveTo>
                    <a:pt x="537" y="0"/>
                  </a:moveTo>
                  <a:cubicBezTo>
                    <a:pt x="244" y="0"/>
                    <a:pt x="0" y="244"/>
                    <a:pt x="0" y="547"/>
                  </a:cubicBezTo>
                  <a:cubicBezTo>
                    <a:pt x="0" y="849"/>
                    <a:pt x="244" y="1093"/>
                    <a:pt x="537" y="1093"/>
                  </a:cubicBezTo>
                  <a:lnTo>
                    <a:pt x="1385" y="1093"/>
                  </a:lnTo>
                  <a:cubicBezTo>
                    <a:pt x="1678" y="1093"/>
                    <a:pt x="1922" y="849"/>
                    <a:pt x="1922" y="547"/>
                  </a:cubicBezTo>
                  <a:cubicBezTo>
                    <a:pt x="1922" y="244"/>
                    <a:pt x="1678" y="0"/>
                    <a:pt x="1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16"/>
            <p:cNvSpPr/>
            <p:nvPr/>
          </p:nvSpPr>
          <p:spPr>
            <a:xfrm>
              <a:off x="1715958" y="1691219"/>
              <a:ext cx="53714" cy="30279"/>
            </a:xfrm>
            <a:custGeom>
              <a:avLst/>
              <a:gdLst/>
              <a:ahLst/>
              <a:cxnLst/>
              <a:rect l="l" t="t" r="r" b="b"/>
              <a:pathLst>
                <a:path w="1923" h="1084" extrusionOk="0">
                  <a:moveTo>
                    <a:pt x="537" y="1"/>
                  </a:moveTo>
                  <a:cubicBezTo>
                    <a:pt x="244" y="1"/>
                    <a:pt x="0" y="245"/>
                    <a:pt x="0" y="537"/>
                  </a:cubicBezTo>
                  <a:cubicBezTo>
                    <a:pt x="0" y="840"/>
                    <a:pt x="244" y="1083"/>
                    <a:pt x="537" y="1083"/>
                  </a:cubicBezTo>
                  <a:lnTo>
                    <a:pt x="1385" y="1083"/>
                  </a:lnTo>
                  <a:cubicBezTo>
                    <a:pt x="1678" y="1083"/>
                    <a:pt x="1922" y="840"/>
                    <a:pt x="1922" y="537"/>
                  </a:cubicBezTo>
                  <a:cubicBezTo>
                    <a:pt x="1922" y="245"/>
                    <a:pt x="1678" y="1"/>
                    <a:pt x="1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16"/>
            <p:cNvSpPr/>
            <p:nvPr/>
          </p:nvSpPr>
          <p:spPr>
            <a:xfrm>
              <a:off x="1850285" y="1390106"/>
              <a:ext cx="53994" cy="30279"/>
            </a:xfrm>
            <a:custGeom>
              <a:avLst/>
              <a:gdLst/>
              <a:ahLst/>
              <a:cxnLst/>
              <a:rect l="l" t="t" r="r" b="b"/>
              <a:pathLst>
                <a:path w="1933" h="1084" extrusionOk="0">
                  <a:moveTo>
                    <a:pt x="547" y="1"/>
                  </a:moveTo>
                  <a:cubicBezTo>
                    <a:pt x="245" y="1"/>
                    <a:pt x="1" y="245"/>
                    <a:pt x="1" y="537"/>
                  </a:cubicBezTo>
                  <a:cubicBezTo>
                    <a:pt x="1" y="840"/>
                    <a:pt x="245" y="1084"/>
                    <a:pt x="547" y="1084"/>
                  </a:cubicBezTo>
                  <a:lnTo>
                    <a:pt x="1386" y="1084"/>
                  </a:lnTo>
                  <a:cubicBezTo>
                    <a:pt x="1688" y="1084"/>
                    <a:pt x="1932" y="840"/>
                    <a:pt x="1932" y="537"/>
                  </a:cubicBezTo>
                  <a:cubicBezTo>
                    <a:pt x="1932" y="245"/>
                    <a:pt x="1688" y="1"/>
                    <a:pt x="1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16"/>
            <p:cNvSpPr/>
            <p:nvPr/>
          </p:nvSpPr>
          <p:spPr>
            <a:xfrm>
              <a:off x="1850285" y="1465329"/>
              <a:ext cx="53994" cy="30279"/>
            </a:xfrm>
            <a:custGeom>
              <a:avLst/>
              <a:gdLst/>
              <a:ahLst/>
              <a:cxnLst/>
              <a:rect l="l" t="t" r="r" b="b"/>
              <a:pathLst>
                <a:path w="1933" h="1084" extrusionOk="0">
                  <a:moveTo>
                    <a:pt x="547" y="0"/>
                  </a:moveTo>
                  <a:cubicBezTo>
                    <a:pt x="245" y="0"/>
                    <a:pt x="1" y="244"/>
                    <a:pt x="1" y="547"/>
                  </a:cubicBezTo>
                  <a:cubicBezTo>
                    <a:pt x="1" y="839"/>
                    <a:pt x="245" y="1083"/>
                    <a:pt x="547" y="1083"/>
                  </a:cubicBezTo>
                  <a:lnTo>
                    <a:pt x="1386" y="1083"/>
                  </a:lnTo>
                  <a:cubicBezTo>
                    <a:pt x="1688" y="1083"/>
                    <a:pt x="1932" y="839"/>
                    <a:pt x="1932" y="547"/>
                  </a:cubicBezTo>
                  <a:cubicBezTo>
                    <a:pt x="1932" y="244"/>
                    <a:pt x="1688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16"/>
            <p:cNvSpPr/>
            <p:nvPr/>
          </p:nvSpPr>
          <p:spPr>
            <a:xfrm>
              <a:off x="1850285" y="1540523"/>
              <a:ext cx="53994" cy="30558"/>
            </a:xfrm>
            <a:custGeom>
              <a:avLst/>
              <a:gdLst/>
              <a:ahLst/>
              <a:cxnLst/>
              <a:rect l="l" t="t" r="r" b="b"/>
              <a:pathLst>
                <a:path w="1933" h="1094" extrusionOk="0">
                  <a:moveTo>
                    <a:pt x="547" y="1"/>
                  </a:moveTo>
                  <a:cubicBezTo>
                    <a:pt x="245" y="1"/>
                    <a:pt x="1" y="245"/>
                    <a:pt x="1" y="547"/>
                  </a:cubicBezTo>
                  <a:cubicBezTo>
                    <a:pt x="1" y="850"/>
                    <a:pt x="245" y="1093"/>
                    <a:pt x="547" y="1093"/>
                  </a:cubicBezTo>
                  <a:lnTo>
                    <a:pt x="1386" y="1093"/>
                  </a:lnTo>
                  <a:cubicBezTo>
                    <a:pt x="1688" y="1093"/>
                    <a:pt x="1932" y="850"/>
                    <a:pt x="1932" y="547"/>
                  </a:cubicBezTo>
                  <a:cubicBezTo>
                    <a:pt x="1932" y="245"/>
                    <a:pt x="1688" y="1"/>
                    <a:pt x="1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16"/>
            <p:cNvSpPr/>
            <p:nvPr/>
          </p:nvSpPr>
          <p:spPr>
            <a:xfrm>
              <a:off x="1850285" y="1615745"/>
              <a:ext cx="53994" cy="30530"/>
            </a:xfrm>
            <a:custGeom>
              <a:avLst/>
              <a:gdLst/>
              <a:ahLst/>
              <a:cxnLst/>
              <a:rect l="l" t="t" r="r" b="b"/>
              <a:pathLst>
                <a:path w="1933" h="1093" extrusionOk="0">
                  <a:moveTo>
                    <a:pt x="547" y="0"/>
                  </a:moveTo>
                  <a:cubicBezTo>
                    <a:pt x="245" y="0"/>
                    <a:pt x="1" y="244"/>
                    <a:pt x="1" y="547"/>
                  </a:cubicBezTo>
                  <a:cubicBezTo>
                    <a:pt x="1" y="849"/>
                    <a:pt x="245" y="1093"/>
                    <a:pt x="547" y="1093"/>
                  </a:cubicBezTo>
                  <a:lnTo>
                    <a:pt x="1386" y="1093"/>
                  </a:lnTo>
                  <a:cubicBezTo>
                    <a:pt x="1688" y="1093"/>
                    <a:pt x="1932" y="849"/>
                    <a:pt x="1932" y="547"/>
                  </a:cubicBezTo>
                  <a:cubicBezTo>
                    <a:pt x="1932" y="244"/>
                    <a:pt x="1688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16"/>
            <p:cNvSpPr/>
            <p:nvPr/>
          </p:nvSpPr>
          <p:spPr>
            <a:xfrm>
              <a:off x="1862017" y="1581947"/>
              <a:ext cx="195388" cy="181785"/>
            </a:xfrm>
            <a:custGeom>
              <a:avLst/>
              <a:gdLst/>
              <a:ahLst/>
              <a:cxnLst/>
              <a:rect l="l" t="t" r="r" b="b"/>
              <a:pathLst>
                <a:path w="6995" h="6508" extrusionOk="0">
                  <a:moveTo>
                    <a:pt x="3502" y="1"/>
                  </a:moveTo>
                  <a:lnTo>
                    <a:pt x="1873" y="303"/>
                  </a:lnTo>
                  <a:lnTo>
                    <a:pt x="1873" y="957"/>
                  </a:lnTo>
                  <a:cubicBezTo>
                    <a:pt x="1873" y="1474"/>
                    <a:pt x="1463" y="1893"/>
                    <a:pt x="946" y="1893"/>
                  </a:cubicBezTo>
                  <a:cubicBezTo>
                    <a:pt x="429" y="1893"/>
                    <a:pt x="0" y="2313"/>
                    <a:pt x="0" y="2830"/>
                  </a:cubicBezTo>
                  <a:lnTo>
                    <a:pt x="0" y="5571"/>
                  </a:lnTo>
                  <a:cubicBezTo>
                    <a:pt x="0" y="6088"/>
                    <a:pt x="429" y="6508"/>
                    <a:pt x="946" y="6508"/>
                  </a:cubicBezTo>
                  <a:lnTo>
                    <a:pt x="2224" y="6508"/>
                  </a:lnTo>
                  <a:lnTo>
                    <a:pt x="3502" y="6205"/>
                  </a:lnTo>
                  <a:lnTo>
                    <a:pt x="4780" y="6508"/>
                  </a:lnTo>
                  <a:lnTo>
                    <a:pt x="6049" y="6508"/>
                  </a:lnTo>
                  <a:cubicBezTo>
                    <a:pt x="6575" y="6508"/>
                    <a:pt x="6995" y="6088"/>
                    <a:pt x="6995" y="5571"/>
                  </a:cubicBezTo>
                  <a:lnTo>
                    <a:pt x="6995" y="2830"/>
                  </a:lnTo>
                  <a:cubicBezTo>
                    <a:pt x="6995" y="2313"/>
                    <a:pt x="6575" y="1893"/>
                    <a:pt x="6049" y="1893"/>
                  </a:cubicBezTo>
                  <a:cubicBezTo>
                    <a:pt x="5541" y="1893"/>
                    <a:pt x="5122" y="1474"/>
                    <a:pt x="5122" y="957"/>
                  </a:cubicBezTo>
                  <a:lnTo>
                    <a:pt x="5122" y="303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16"/>
            <p:cNvSpPr/>
            <p:nvPr/>
          </p:nvSpPr>
          <p:spPr>
            <a:xfrm>
              <a:off x="1889810" y="1523903"/>
              <a:ext cx="139802" cy="66535"/>
            </a:xfrm>
            <a:custGeom>
              <a:avLst/>
              <a:gdLst/>
              <a:ahLst/>
              <a:cxnLst/>
              <a:rect l="l" t="t" r="r" b="b"/>
              <a:pathLst>
                <a:path w="5005" h="2382" extrusionOk="0">
                  <a:moveTo>
                    <a:pt x="273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2098"/>
                  </a:lnTo>
                  <a:cubicBezTo>
                    <a:pt x="0" y="2254"/>
                    <a:pt x="127" y="2381"/>
                    <a:pt x="273" y="2381"/>
                  </a:cubicBezTo>
                  <a:lnTo>
                    <a:pt x="4732" y="2381"/>
                  </a:lnTo>
                  <a:cubicBezTo>
                    <a:pt x="4888" y="2381"/>
                    <a:pt x="5005" y="2254"/>
                    <a:pt x="5005" y="2098"/>
                  </a:cubicBezTo>
                  <a:lnTo>
                    <a:pt x="5005" y="284"/>
                  </a:lnTo>
                  <a:cubicBezTo>
                    <a:pt x="5005" y="128"/>
                    <a:pt x="4888" y="1"/>
                    <a:pt x="4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16"/>
            <p:cNvSpPr/>
            <p:nvPr/>
          </p:nvSpPr>
          <p:spPr>
            <a:xfrm>
              <a:off x="1924139" y="1676247"/>
              <a:ext cx="71423" cy="87485"/>
            </a:xfrm>
            <a:custGeom>
              <a:avLst/>
              <a:gdLst/>
              <a:ahLst/>
              <a:cxnLst/>
              <a:rect l="l" t="t" r="r" b="b"/>
              <a:pathLst>
                <a:path w="2557" h="3132" extrusionOk="0">
                  <a:moveTo>
                    <a:pt x="254" y="0"/>
                  </a:moveTo>
                  <a:cubicBezTo>
                    <a:pt x="108" y="0"/>
                    <a:pt x="0" y="107"/>
                    <a:pt x="0" y="254"/>
                  </a:cubicBezTo>
                  <a:lnTo>
                    <a:pt x="0" y="3132"/>
                  </a:lnTo>
                  <a:lnTo>
                    <a:pt x="2556" y="3132"/>
                  </a:lnTo>
                  <a:lnTo>
                    <a:pt x="2556" y="254"/>
                  </a:lnTo>
                  <a:cubicBezTo>
                    <a:pt x="2556" y="107"/>
                    <a:pt x="2439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16"/>
            <p:cNvSpPr/>
            <p:nvPr/>
          </p:nvSpPr>
          <p:spPr>
            <a:xfrm>
              <a:off x="1963105" y="1676247"/>
              <a:ext cx="32458" cy="87485"/>
            </a:xfrm>
            <a:custGeom>
              <a:avLst/>
              <a:gdLst/>
              <a:ahLst/>
              <a:cxnLst/>
              <a:rect l="l" t="t" r="r" b="b"/>
              <a:pathLst>
                <a:path w="1162" h="3132" extrusionOk="0">
                  <a:moveTo>
                    <a:pt x="0" y="0"/>
                  </a:moveTo>
                  <a:cubicBezTo>
                    <a:pt x="137" y="0"/>
                    <a:pt x="254" y="107"/>
                    <a:pt x="254" y="254"/>
                  </a:cubicBezTo>
                  <a:lnTo>
                    <a:pt x="254" y="3132"/>
                  </a:lnTo>
                  <a:lnTo>
                    <a:pt x="1161" y="3132"/>
                  </a:lnTo>
                  <a:lnTo>
                    <a:pt x="1161" y="254"/>
                  </a:lnTo>
                  <a:cubicBezTo>
                    <a:pt x="1161" y="107"/>
                    <a:pt x="1044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16"/>
            <p:cNvSpPr/>
            <p:nvPr/>
          </p:nvSpPr>
          <p:spPr>
            <a:xfrm>
              <a:off x="1927407" y="1556333"/>
              <a:ext cx="12849" cy="34106"/>
            </a:xfrm>
            <a:custGeom>
              <a:avLst/>
              <a:gdLst/>
              <a:ahLst/>
              <a:cxnLst/>
              <a:rect l="l" t="t" r="r" b="b"/>
              <a:pathLst>
                <a:path w="460" h="1221" extrusionOk="0">
                  <a:moveTo>
                    <a:pt x="225" y="1"/>
                  </a:moveTo>
                  <a:cubicBezTo>
                    <a:pt x="98" y="1"/>
                    <a:pt x="0" y="98"/>
                    <a:pt x="0" y="225"/>
                  </a:cubicBezTo>
                  <a:lnTo>
                    <a:pt x="0" y="1220"/>
                  </a:lnTo>
                  <a:lnTo>
                    <a:pt x="459" y="1220"/>
                  </a:lnTo>
                  <a:lnTo>
                    <a:pt x="459" y="225"/>
                  </a:lnTo>
                  <a:cubicBezTo>
                    <a:pt x="459" y="98"/>
                    <a:pt x="352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16"/>
            <p:cNvSpPr/>
            <p:nvPr/>
          </p:nvSpPr>
          <p:spPr>
            <a:xfrm>
              <a:off x="1953300" y="1556333"/>
              <a:ext cx="12821" cy="34106"/>
            </a:xfrm>
            <a:custGeom>
              <a:avLst/>
              <a:gdLst/>
              <a:ahLst/>
              <a:cxnLst/>
              <a:rect l="l" t="t" r="r" b="b"/>
              <a:pathLst>
                <a:path w="459" h="1221" extrusionOk="0">
                  <a:moveTo>
                    <a:pt x="234" y="1"/>
                  </a:moveTo>
                  <a:cubicBezTo>
                    <a:pt x="108" y="1"/>
                    <a:pt x="0" y="98"/>
                    <a:pt x="0" y="225"/>
                  </a:cubicBezTo>
                  <a:lnTo>
                    <a:pt x="0" y="1220"/>
                  </a:lnTo>
                  <a:lnTo>
                    <a:pt x="459" y="1220"/>
                  </a:lnTo>
                  <a:lnTo>
                    <a:pt x="459" y="225"/>
                  </a:lnTo>
                  <a:cubicBezTo>
                    <a:pt x="459" y="98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16"/>
            <p:cNvSpPr/>
            <p:nvPr/>
          </p:nvSpPr>
          <p:spPr>
            <a:xfrm>
              <a:off x="1979445" y="1556333"/>
              <a:ext cx="12570" cy="34106"/>
            </a:xfrm>
            <a:custGeom>
              <a:avLst/>
              <a:gdLst/>
              <a:ahLst/>
              <a:cxnLst/>
              <a:rect l="l" t="t" r="r" b="b"/>
              <a:pathLst>
                <a:path w="450" h="1221" extrusionOk="0">
                  <a:moveTo>
                    <a:pt x="225" y="1"/>
                  </a:moveTo>
                  <a:cubicBezTo>
                    <a:pt x="98" y="1"/>
                    <a:pt x="1" y="98"/>
                    <a:pt x="1" y="225"/>
                  </a:cubicBezTo>
                  <a:lnTo>
                    <a:pt x="1" y="1220"/>
                  </a:lnTo>
                  <a:lnTo>
                    <a:pt x="450" y="1220"/>
                  </a:lnTo>
                  <a:lnTo>
                    <a:pt x="450" y="225"/>
                  </a:lnTo>
                  <a:cubicBezTo>
                    <a:pt x="450" y="98"/>
                    <a:pt x="352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5" name="Google Shape;4725;p116"/>
          <p:cNvGrpSpPr/>
          <p:nvPr/>
        </p:nvGrpSpPr>
        <p:grpSpPr>
          <a:xfrm>
            <a:off x="924881" y="1249531"/>
            <a:ext cx="405775" cy="416474"/>
            <a:chOff x="924881" y="1335331"/>
            <a:chExt cx="405775" cy="416474"/>
          </a:xfrm>
        </p:grpSpPr>
        <p:sp>
          <p:nvSpPr>
            <p:cNvPr id="4726" name="Google Shape;4726;p116"/>
            <p:cNvSpPr/>
            <p:nvPr/>
          </p:nvSpPr>
          <p:spPr>
            <a:xfrm>
              <a:off x="1061415" y="1476502"/>
              <a:ext cx="217762" cy="79328"/>
            </a:xfrm>
            <a:custGeom>
              <a:avLst/>
              <a:gdLst/>
              <a:ahLst/>
              <a:cxnLst/>
              <a:rect l="l" t="t" r="r" b="b"/>
              <a:pathLst>
                <a:path w="7796" h="2840" extrusionOk="0">
                  <a:moveTo>
                    <a:pt x="0" y="0"/>
                  </a:moveTo>
                  <a:lnTo>
                    <a:pt x="0" y="2537"/>
                  </a:lnTo>
                  <a:lnTo>
                    <a:pt x="4000" y="2839"/>
                  </a:lnTo>
                  <a:lnTo>
                    <a:pt x="7795" y="2537"/>
                  </a:lnTo>
                  <a:lnTo>
                    <a:pt x="77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16"/>
            <p:cNvSpPr/>
            <p:nvPr/>
          </p:nvSpPr>
          <p:spPr>
            <a:xfrm>
              <a:off x="1128984" y="1547338"/>
              <a:ext cx="201673" cy="36536"/>
            </a:xfrm>
            <a:custGeom>
              <a:avLst/>
              <a:gdLst/>
              <a:ahLst/>
              <a:cxnLst/>
              <a:rect l="l" t="t" r="r" b="b"/>
              <a:pathLst>
                <a:path w="7220" h="1308" extrusionOk="0">
                  <a:moveTo>
                    <a:pt x="1" y="1"/>
                  </a:moveTo>
                  <a:lnTo>
                    <a:pt x="1" y="1308"/>
                  </a:lnTo>
                  <a:lnTo>
                    <a:pt x="6566" y="1308"/>
                  </a:lnTo>
                  <a:cubicBezTo>
                    <a:pt x="6927" y="1308"/>
                    <a:pt x="7220" y="1015"/>
                    <a:pt x="7220" y="654"/>
                  </a:cubicBezTo>
                  <a:cubicBezTo>
                    <a:pt x="7220" y="293"/>
                    <a:pt x="6927" y="1"/>
                    <a:pt x="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16"/>
            <p:cNvSpPr/>
            <p:nvPr/>
          </p:nvSpPr>
          <p:spPr>
            <a:xfrm>
              <a:off x="1287306" y="1547338"/>
              <a:ext cx="43351" cy="36536"/>
            </a:xfrm>
            <a:custGeom>
              <a:avLst/>
              <a:gdLst/>
              <a:ahLst/>
              <a:cxnLst/>
              <a:rect l="l" t="t" r="r" b="b"/>
              <a:pathLst>
                <a:path w="1552" h="1308" extrusionOk="0">
                  <a:moveTo>
                    <a:pt x="1" y="1"/>
                  </a:moveTo>
                  <a:cubicBezTo>
                    <a:pt x="362" y="1"/>
                    <a:pt x="654" y="293"/>
                    <a:pt x="654" y="654"/>
                  </a:cubicBezTo>
                  <a:cubicBezTo>
                    <a:pt x="654" y="1015"/>
                    <a:pt x="362" y="1308"/>
                    <a:pt x="1" y="1308"/>
                  </a:cubicBezTo>
                  <a:lnTo>
                    <a:pt x="898" y="1308"/>
                  </a:lnTo>
                  <a:cubicBezTo>
                    <a:pt x="1259" y="1308"/>
                    <a:pt x="1552" y="1015"/>
                    <a:pt x="1552" y="654"/>
                  </a:cubicBezTo>
                  <a:cubicBezTo>
                    <a:pt x="1552" y="293"/>
                    <a:pt x="1259" y="1"/>
                    <a:pt x="8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16"/>
            <p:cNvSpPr/>
            <p:nvPr/>
          </p:nvSpPr>
          <p:spPr>
            <a:xfrm>
              <a:off x="1179682" y="1621192"/>
              <a:ext cx="103853" cy="12570"/>
            </a:xfrm>
            <a:custGeom>
              <a:avLst/>
              <a:gdLst/>
              <a:ahLst/>
              <a:cxnLst/>
              <a:rect l="l" t="t" r="r" b="b"/>
              <a:pathLst>
                <a:path w="3718" h="450" extrusionOk="0">
                  <a:moveTo>
                    <a:pt x="225" y="0"/>
                  </a:moveTo>
                  <a:cubicBezTo>
                    <a:pt x="98" y="0"/>
                    <a:pt x="0" y="98"/>
                    <a:pt x="0" y="225"/>
                  </a:cubicBezTo>
                  <a:cubicBezTo>
                    <a:pt x="0" y="352"/>
                    <a:pt x="98" y="449"/>
                    <a:pt x="225" y="449"/>
                  </a:cubicBezTo>
                  <a:lnTo>
                    <a:pt x="3561" y="449"/>
                  </a:lnTo>
                  <a:cubicBezTo>
                    <a:pt x="3620" y="449"/>
                    <a:pt x="3678" y="420"/>
                    <a:pt x="3717" y="381"/>
                  </a:cubicBezTo>
                  <a:lnTo>
                    <a:pt x="3717" y="59"/>
                  </a:lnTo>
                  <a:cubicBezTo>
                    <a:pt x="3678" y="20"/>
                    <a:pt x="3620" y="0"/>
                    <a:pt x="3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16"/>
            <p:cNvSpPr/>
            <p:nvPr/>
          </p:nvSpPr>
          <p:spPr>
            <a:xfrm>
              <a:off x="963317" y="1335331"/>
              <a:ext cx="66507" cy="31368"/>
            </a:xfrm>
            <a:custGeom>
              <a:avLst/>
              <a:gdLst/>
              <a:ahLst/>
              <a:cxnLst/>
              <a:rect l="l" t="t" r="r" b="b"/>
              <a:pathLst>
                <a:path w="2381" h="1123" extrusionOk="0">
                  <a:moveTo>
                    <a:pt x="566" y="1"/>
                  </a:moveTo>
                  <a:cubicBezTo>
                    <a:pt x="254" y="1"/>
                    <a:pt x="0" y="255"/>
                    <a:pt x="0" y="567"/>
                  </a:cubicBezTo>
                  <a:lnTo>
                    <a:pt x="0" y="898"/>
                  </a:lnTo>
                  <a:cubicBezTo>
                    <a:pt x="0" y="1025"/>
                    <a:pt x="108" y="1123"/>
                    <a:pt x="225" y="1123"/>
                  </a:cubicBezTo>
                  <a:cubicBezTo>
                    <a:pt x="352" y="1123"/>
                    <a:pt x="459" y="1025"/>
                    <a:pt x="459" y="898"/>
                  </a:cubicBezTo>
                  <a:lnTo>
                    <a:pt x="459" y="567"/>
                  </a:lnTo>
                  <a:cubicBezTo>
                    <a:pt x="459" y="508"/>
                    <a:pt x="508" y="450"/>
                    <a:pt x="566" y="450"/>
                  </a:cubicBezTo>
                  <a:lnTo>
                    <a:pt x="2156" y="450"/>
                  </a:lnTo>
                  <a:cubicBezTo>
                    <a:pt x="2283" y="450"/>
                    <a:pt x="2381" y="352"/>
                    <a:pt x="2381" y="225"/>
                  </a:cubicBezTo>
                  <a:cubicBezTo>
                    <a:pt x="2381" y="108"/>
                    <a:pt x="2283" y="1"/>
                    <a:pt x="2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16"/>
            <p:cNvSpPr/>
            <p:nvPr/>
          </p:nvSpPr>
          <p:spPr>
            <a:xfrm>
              <a:off x="1021081" y="1335331"/>
              <a:ext cx="40362" cy="198405"/>
            </a:xfrm>
            <a:custGeom>
              <a:avLst/>
              <a:gdLst/>
              <a:ahLst/>
              <a:cxnLst/>
              <a:rect l="l" t="t" r="r" b="b"/>
              <a:pathLst>
                <a:path w="1445" h="7103" extrusionOk="0">
                  <a:moveTo>
                    <a:pt x="1" y="1"/>
                  </a:moveTo>
                  <a:lnTo>
                    <a:pt x="1" y="7103"/>
                  </a:lnTo>
                  <a:lnTo>
                    <a:pt x="1444" y="7103"/>
                  </a:lnTo>
                  <a:lnTo>
                    <a:pt x="1444" y="674"/>
                  </a:lnTo>
                  <a:cubicBezTo>
                    <a:pt x="1444" y="303"/>
                    <a:pt x="1152" y="1"/>
                    <a:pt x="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16"/>
            <p:cNvSpPr/>
            <p:nvPr/>
          </p:nvSpPr>
          <p:spPr>
            <a:xfrm>
              <a:off x="1021081" y="1335331"/>
              <a:ext cx="40362" cy="198405"/>
            </a:xfrm>
            <a:custGeom>
              <a:avLst/>
              <a:gdLst/>
              <a:ahLst/>
              <a:cxnLst/>
              <a:rect l="l" t="t" r="r" b="b"/>
              <a:pathLst>
                <a:path w="1445" h="7103" extrusionOk="0">
                  <a:moveTo>
                    <a:pt x="1" y="1"/>
                  </a:moveTo>
                  <a:lnTo>
                    <a:pt x="1" y="11"/>
                  </a:lnTo>
                  <a:cubicBezTo>
                    <a:pt x="313" y="69"/>
                    <a:pt x="547" y="342"/>
                    <a:pt x="547" y="674"/>
                  </a:cubicBezTo>
                  <a:lnTo>
                    <a:pt x="547" y="7103"/>
                  </a:lnTo>
                  <a:lnTo>
                    <a:pt x="1444" y="7103"/>
                  </a:lnTo>
                  <a:lnTo>
                    <a:pt x="1444" y="674"/>
                  </a:lnTo>
                  <a:cubicBezTo>
                    <a:pt x="1444" y="303"/>
                    <a:pt x="1152" y="1"/>
                    <a:pt x="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16"/>
            <p:cNvSpPr/>
            <p:nvPr/>
          </p:nvSpPr>
          <p:spPr>
            <a:xfrm>
              <a:off x="1107728" y="1413011"/>
              <a:ext cx="130836" cy="32458"/>
            </a:xfrm>
            <a:custGeom>
              <a:avLst/>
              <a:gdLst/>
              <a:ahLst/>
              <a:cxnLst/>
              <a:rect l="l" t="t" r="r" b="b"/>
              <a:pathLst>
                <a:path w="4684" h="1162" extrusionOk="0">
                  <a:moveTo>
                    <a:pt x="342" y="0"/>
                  </a:moveTo>
                  <a:cubicBezTo>
                    <a:pt x="157" y="0"/>
                    <a:pt x="1" y="147"/>
                    <a:pt x="1" y="332"/>
                  </a:cubicBezTo>
                  <a:lnTo>
                    <a:pt x="1" y="1161"/>
                  </a:lnTo>
                  <a:lnTo>
                    <a:pt x="4683" y="1161"/>
                  </a:lnTo>
                  <a:lnTo>
                    <a:pt x="4683" y="332"/>
                  </a:lnTo>
                  <a:cubicBezTo>
                    <a:pt x="4683" y="147"/>
                    <a:pt x="4527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16"/>
            <p:cNvSpPr/>
            <p:nvPr/>
          </p:nvSpPr>
          <p:spPr>
            <a:xfrm>
              <a:off x="1055131" y="1439156"/>
              <a:ext cx="230303" cy="238208"/>
            </a:xfrm>
            <a:custGeom>
              <a:avLst/>
              <a:gdLst/>
              <a:ahLst/>
              <a:cxnLst/>
              <a:rect l="l" t="t" r="r" b="b"/>
              <a:pathLst>
                <a:path w="8245" h="8528" extrusionOk="0">
                  <a:moveTo>
                    <a:pt x="1064" y="1"/>
                  </a:moveTo>
                  <a:cubicBezTo>
                    <a:pt x="479" y="1"/>
                    <a:pt x="1" y="479"/>
                    <a:pt x="1" y="1064"/>
                  </a:cubicBezTo>
                  <a:lnTo>
                    <a:pt x="1" y="2313"/>
                  </a:lnTo>
                  <a:cubicBezTo>
                    <a:pt x="1" y="2430"/>
                    <a:pt x="108" y="2537"/>
                    <a:pt x="225" y="2537"/>
                  </a:cubicBezTo>
                  <a:cubicBezTo>
                    <a:pt x="352" y="2537"/>
                    <a:pt x="459" y="2430"/>
                    <a:pt x="459" y="2313"/>
                  </a:cubicBezTo>
                  <a:lnTo>
                    <a:pt x="459" y="1064"/>
                  </a:lnTo>
                  <a:cubicBezTo>
                    <a:pt x="459" y="723"/>
                    <a:pt x="733" y="450"/>
                    <a:pt x="1064" y="450"/>
                  </a:cubicBezTo>
                  <a:lnTo>
                    <a:pt x="7181" y="450"/>
                  </a:lnTo>
                  <a:cubicBezTo>
                    <a:pt x="7522" y="450"/>
                    <a:pt x="7796" y="723"/>
                    <a:pt x="7796" y="1064"/>
                  </a:cubicBezTo>
                  <a:lnTo>
                    <a:pt x="7796" y="8303"/>
                  </a:lnTo>
                  <a:cubicBezTo>
                    <a:pt x="7796" y="8430"/>
                    <a:pt x="7893" y="8527"/>
                    <a:pt x="8020" y="8527"/>
                  </a:cubicBezTo>
                  <a:cubicBezTo>
                    <a:pt x="8147" y="8527"/>
                    <a:pt x="8244" y="8430"/>
                    <a:pt x="8244" y="8303"/>
                  </a:cubicBezTo>
                  <a:lnTo>
                    <a:pt x="8244" y="1064"/>
                  </a:lnTo>
                  <a:cubicBezTo>
                    <a:pt x="8244" y="479"/>
                    <a:pt x="7766" y="1"/>
                    <a:pt x="7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16"/>
            <p:cNvSpPr/>
            <p:nvPr/>
          </p:nvSpPr>
          <p:spPr>
            <a:xfrm>
              <a:off x="1237167" y="1667783"/>
              <a:ext cx="83965" cy="83965"/>
            </a:xfrm>
            <a:custGeom>
              <a:avLst/>
              <a:gdLst/>
              <a:ahLst/>
              <a:cxnLst/>
              <a:rect l="l" t="t" r="r" b="b"/>
              <a:pathLst>
                <a:path w="3006" h="3006" extrusionOk="0">
                  <a:moveTo>
                    <a:pt x="1503" y="1"/>
                  </a:moveTo>
                  <a:cubicBezTo>
                    <a:pt x="674" y="1"/>
                    <a:pt x="1" y="674"/>
                    <a:pt x="1" y="1503"/>
                  </a:cubicBezTo>
                  <a:cubicBezTo>
                    <a:pt x="1" y="2332"/>
                    <a:pt x="674" y="3005"/>
                    <a:pt x="1503" y="3005"/>
                  </a:cubicBezTo>
                  <a:cubicBezTo>
                    <a:pt x="2332" y="3005"/>
                    <a:pt x="3005" y="2332"/>
                    <a:pt x="3005" y="1503"/>
                  </a:cubicBezTo>
                  <a:cubicBezTo>
                    <a:pt x="3005" y="674"/>
                    <a:pt x="2332" y="1"/>
                    <a:pt x="1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16"/>
            <p:cNvSpPr/>
            <p:nvPr/>
          </p:nvSpPr>
          <p:spPr>
            <a:xfrm>
              <a:off x="924881" y="1503065"/>
              <a:ext cx="273068" cy="248739"/>
            </a:xfrm>
            <a:custGeom>
              <a:avLst/>
              <a:gdLst/>
              <a:ahLst/>
              <a:cxnLst/>
              <a:rect l="l" t="t" r="r" b="b"/>
              <a:pathLst>
                <a:path w="9776" h="8905" extrusionOk="0">
                  <a:moveTo>
                    <a:pt x="4893" y="0"/>
                  </a:moveTo>
                  <a:cubicBezTo>
                    <a:pt x="3754" y="0"/>
                    <a:pt x="2615" y="435"/>
                    <a:pt x="1747" y="1303"/>
                  </a:cubicBezTo>
                  <a:cubicBezTo>
                    <a:pt x="1" y="3039"/>
                    <a:pt x="1" y="5859"/>
                    <a:pt x="1747" y="7595"/>
                  </a:cubicBezTo>
                  <a:cubicBezTo>
                    <a:pt x="2615" y="8468"/>
                    <a:pt x="3754" y="8905"/>
                    <a:pt x="4893" y="8905"/>
                  </a:cubicBezTo>
                  <a:cubicBezTo>
                    <a:pt x="6032" y="8905"/>
                    <a:pt x="7171" y="8468"/>
                    <a:pt x="8039" y="7595"/>
                  </a:cubicBezTo>
                  <a:cubicBezTo>
                    <a:pt x="9776" y="5859"/>
                    <a:pt x="9776" y="3039"/>
                    <a:pt x="8039" y="1303"/>
                  </a:cubicBezTo>
                  <a:cubicBezTo>
                    <a:pt x="7171" y="435"/>
                    <a:pt x="6032" y="0"/>
                    <a:pt x="4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16"/>
            <p:cNvSpPr/>
            <p:nvPr/>
          </p:nvSpPr>
          <p:spPr>
            <a:xfrm>
              <a:off x="957590" y="1532841"/>
              <a:ext cx="207678" cy="189215"/>
            </a:xfrm>
            <a:custGeom>
              <a:avLst/>
              <a:gdLst/>
              <a:ahLst/>
              <a:cxnLst/>
              <a:rect l="l" t="t" r="r" b="b"/>
              <a:pathLst>
                <a:path w="7435" h="6774" extrusionOk="0">
                  <a:moveTo>
                    <a:pt x="3719" y="0"/>
                  </a:moveTo>
                  <a:cubicBezTo>
                    <a:pt x="2852" y="0"/>
                    <a:pt x="1986" y="329"/>
                    <a:pt x="1327" y="988"/>
                  </a:cubicBezTo>
                  <a:cubicBezTo>
                    <a:pt x="0" y="2315"/>
                    <a:pt x="0" y="4461"/>
                    <a:pt x="1327" y="5778"/>
                  </a:cubicBezTo>
                  <a:cubicBezTo>
                    <a:pt x="1986" y="6441"/>
                    <a:pt x="2852" y="6773"/>
                    <a:pt x="3719" y="6773"/>
                  </a:cubicBezTo>
                  <a:cubicBezTo>
                    <a:pt x="4586" y="6773"/>
                    <a:pt x="5454" y="6441"/>
                    <a:pt x="6117" y="5778"/>
                  </a:cubicBezTo>
                  <a:cubicBezTo>
                    <a:pt x="7434" y="4461"/>
                    <a:pt x="7434" y="2315"/>
                    <a:pt x="6117" y="988"/>
                  </a:cubicBezTo>
                  <a:cubicBezTo>
                    <a:pt x="5454" y="329"/>
                    <a:pt x="4586" y="0"/>
                    <a:pt x="3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16"/>
            <p:cNvSpPr/>
            <p:nvPr/>
          </p:nvSpPr>
          <p:spPr>
            <a:xfrm>
              <a:off x="1033623" y="1602114"/>
              <a:ext cx="55614" cy="50725"/>
            </a:xfrm>
            <a:custGeom>
              <a:avLst/>
              <a:gdLst/>
              <a:ahLst/>
              <a:cxnLst/>
              <a:rect l="l" t="t" r="r" b="b"/>
              <a:pathLst>
                <a:path w="1991" h="1816" extrusionOk="0">
                  <a:moveTo>
                    <a:pt x="1000" y="1"/>
                  </a:moveTo>
                  <a:cubicBezTo>
                    <a:pt x="769" y="1"/>
                    <a:pt x="537" y="88"/>
                    <a:pt x="361" y="264"/>
                  </a:cubicBezTo>
                  <a:cubicBezTo>
                    <a:pt x="0" y="615"/>
                    <a:pt x="0" y="1191"/>
                    <a:pt x="361" y="1552"/>
                  </a:cubicBezTo>
                  <a:cubicBezTo>
                    <a:pt x="537" y="1727"/>
                    <a:pt x="769" y="1815"/>
                    <a:pt x="1000" y="1815"/>
                  </a:cubicBezTo>
                  <a:cubicBezTo>
                    <a:pt x="1232" y="1815"/>
                    <a:pt x="1464" y="1727"/>
                    <a:pt x="1639" y="1552"/>
                  </a:cubicBezTo>
                  <a:cubicBezTo>
                    <a:pt x="1990" y="1191"/>
                    <a:pt x="1990" y="615"/>
                    <a:pt x="1639" y="264"/>
                  </a:cubicBezTo>
                  <a:cubicBezTo>
                    <a:pt x="1464" y="88"/>
                    <a:pt x="1232" y="1"/>
                    <a:pt x="1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16"/>
            <p:cNvSpPr/>
            <p:nvPr/>
          </p:nvSpPr>
          <p:spPr>
            <a:xfrm>
              <a:off x="1264680" y="1695297"/>
              <a:ext cx="28938" cy="28938"/>
            </a:xfrm>
            <a:custGeom>
              <a:avLst/>
              <a:gdLst/>
              <a:ahLst/>
              <a:cxnLst/>
              <a:rect l="l" t="t" r="r" b="b"/>
              <a:pathLst>
                <a:path w="1036" h="1036" extrusionOk="0">
                  <a:moveTo>
                    <a:pt x="518" y="1"/>
                  </a:moveTo>
                  <a:cubicBezTo>
                    <a:pt x="235" y="1"/>
                    <a:pt x="1" y="235"/>
                    <a:pt x="1" y="518"/>
                  </a:cubicBezTo>
                  <a:cubicBezTo>
                    <a:pt x="1" y="801"/>
                    <a:pt x="235" y="1035"/>
                    <a:pt x="518" y="1035"/>
                  </a:cubicBezTo>
                  <a:cubicBezTo>
                    <a:pt x="801" y="1035"/>
                    <a:pt x="1035" y="801"/>
                    <a:pt x="1035" y="518"/>
                  </a:cubicBezTo>
                  <a:cubicBezTo>
                    <a:pt x="1035" y="235"/>
                    <a:pt x="801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0" name="Google Shape;4740;p116"/>
          <p:cNvGrpSpPr/>
          <p:nvPr/>
        </p:nvGrpSpPr>
        <p:grpSpPr>
          <a:xfrm>
            <a:off x="7781193" y="2028875"/>
            <a:ext cx="437926" cy="419965"/>
            <a:chOff x="7781193" y="2114675"/>
            <a:chExt cx="437926" cy="419965"/>
          </a:xfrm>
        </p:grpSpPr>
        <p:sp>
          <p:nvSpPr>
            <p:cNvPr id="4741" name="Google Shape;4741;p116"/>
            <p:cNvSpPr/>
            <p:nvPr/>
          </p:nvSpPr>
          <p:spPr>
            <a:xfrm>
              <a:off x="7799181" y="2172998"/>
              <a:ext cx="80418" cy="361642"/>
            </a:xfrm>
            <a:custGeom>
              <a:avLst/>
              <a:gdLst/>
              <a:ahLst/>
              <a:cxnLst/>
              <a:rect l="l" t="t" r="r" b="b"/>
              <a:pathLst>
                <a:path w="2879" h="12947" extrusionOk="0">
                  <a:moveTo>
                    <a:pt x="1503" y="0"/>
                  </a:moveTo>
                  <a:lnTo>
                    <a:pt x="0" y="635"/>
                  </a:lnTo>
                  <a:lnTo>
                    <a:pt x="0" y="4049"/>
                  </a:lnTo>
                  <a:lnTo>
                    <a:pt x="322" y="6898"/>
                  </a:lnTo>
                  <a:lnTo>
                    <a:pt x="0" y="10039"/>
                  </a:lnTo>
                  <a:lnTo>
                    <a:pt x="0" y="11502"/>
                  </a:lnTo>
                  <a:cubicBezTo>
                    <a:pt x="0" y="12302"/>
                    <a:pt x="644" y="12946"/>
                    <a:pt x="1444" y="12946"/>
                  </a:cubicBezTo>
                  <a:cubicBezTo>
                    <a:pt x="2234" y="12946"/>
                    <a:pt x="2878" y="12302"/>
                    <a:pt x="2878" y="11502"/>
                  </a:cubicBezTo>
                  <a:lnTo>
                    <a:pt x="2878" y="10039"/>
                  </a:lnTo>
                  <a:lnTo>
                    <a:pt x="2566" y="6898"/>
                  </a:lnTo>
                  <a:lnTo>
                    <a:pt x="2878" y="4049"/>
                  </a:lnTo>
                  <a:lnTo>
                    <a:pt x="2878" y="635"/>
                  </a:lnTo>
                  <a:lnTo>
                    <a:pt x="1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16"/>
            <p:cNvSpPr/>
            <p:nvPr/>
          </p:nvSpPr>
          <p:spPr>
            <a:xfrm>
              <a:off x="7959961" y="2181993"/>
              <a:ext cx="80390" cy="352648"/>
            </a:xfrm>
            <a:custGeom>
              <a:avLst/>
              <a:gdLst/>
              <a:ahLst/>
              <a:cxnLst/>
              <a:rect l="l" t="t" r="r" b="b"/>
              <a:pathLst>
                <a:path w="2878" h="12625" extrusionOk="0">
                  <a:moveTo>
                    <a:pt x="1463" y="0"/>
                  </a:moveTo>
                  <a:lnTo>
                    <a:pt x="0" y="313"/>
                  </a:lnTo>
                  <a:lnTo>
                    <a:pt x="0" y="3727"/>
                  </a:lnTo>
                  <a:lnTo>
                    <a:pt x="322" y="6810"/>
                  </a:lnTo>
                  <a:lnTo>
                    <a:pt x="0" y="9717"/>
                  </a:lnTo>
                  <a:lnTo>
                    <a:pt x="0" y="11180"/>
                  </a:lnTo>
                  <a:cubicBezTo>
                    <a:pt x="0" y="11980"/>
                    <a:pt x="644" y="12624"/>
                    <a:pt x="1444" y="12624"/>
                  </a:cubicBezTo>
                  <a:cubicBezTo>
                    <a:pt x="2234" y="12624"/>
                    <a:pt x="2878" y="11980"/>
                    <a:pt x="2878" y="11180"/>
                  </a:cubicBezTo>
                  <a:lnTo>
                    <a:pt x="2878" y="9717"/>
                  </a:lnTo>
                  <a:lnTo>
                    <a:pt x="2566" y="6810"/>
                  </a:lnTo>
                  <a:lnTo>
                    <a:pt x="2878" y="3727"/>
                  </a:lnTo>
                  <a:lnTo>
                    <a:pt x="2878" y="313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16"/>
            <p:cNvSpPr/>
            <p:nvPr/>
          </p:nvSpPr>
          <p:spPr>
            <a:xfrm>
              <a:off x="8120992" y="2181993"/>
              <a:ext cx="80418" cy="352648"/>
            </a:xfrm>
            <a:custGeom>
              <a:avLst/>
              <a:gdLst/>
              <a:ahLst/>
              <a:cxnLst/>
              <a:rect l="l" t="t" r="r" b="b"/>
              <a:pathLst>
                <a:path w="2879" h="12625" extrusionOk="0">
                  <a:moveTo>
                    <a:pt x="1552" y="0"/>
                  </a:moveTo>
                  <a:lnTo>
                    <a:pt x="1" y="313"/>
                  </a:lnTo>
                  <a:lnTo>
                    <a:pt x="1" y="3727"/>
                  </a:lnTo>
                  <a:lnTo>
                    <a:pt x="313" y="6332"/>
                  </a:lnTo>
                  <a:lnTo>
                    <a:pt x="1" y="9717"/>
                  </a:lnTo>
                  <a:lnTo>
                    <a:pt x="1" y="11180"/>
                  </a:lnTo>
                  <a:cubicBezTo>
                    <a:pt x="1" y="11980"/>
                    <a:pt x="644" y="12624"/>
                    <a:pt x="1435" y="12624"/>
                  </a:cubicBezTo>
                  <a:cubicBezTo>
                    <a:pt x="2235" y="12624"/>
                    <a:pt x="2878" y="11980"/>
                    <a:pt x="2878" y="11180"/>
                  </a:cubicBezTo>
                  <a:lnTo>
                    <a:pt x="2878" y="9717"/>
                  </a:lnTo>
                  <a:lnTo>
                    <a:pt x="2557" y="6488"/>
                  </a:lnTo>
                  <a:lnTo>
                    <a:pt x="2878" y="3727"/>
                  </a:lnTo>
                  <a:lnTo>
                    <a:pt x="2878" y="313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16"/>
            <p:cNvSpPr/>
            <p:nvPr/>
          </p:nvSpPr>
          <p:spPr>
            <a:xfrm>
              <a:off x="7781193" y="2114675"/>
              <a:ext cx="116367" cy="76060"/>
            </a:xfrm>
            <a:custGeom>
              <a:avLst/>
              <a:gdLst/>
              <a:ahLst/>
              <a:cxnLst/>
              <a:rect l="l" t="t" r="r" b="b"/>
              <a:pathLst>
                <a:path w="4166" h="2723" extrusionOk="0">
                  <a:moveTo>
                    <a:pt x="361" y="1"/>
                  </a:moveTo>
                  <a:cubicBezTo>
                    <a:pt x="166" y="1"/>
                    <a:pt x="0" y="167"/>
                    <a:pt x="0" y="362"/>
                  </a:cubicBezTo>
                  <a:lnTo>
                    <a:pt x="0" y="2371"/>
                  </a:lnTo>
                  <a:cubicBezTo>
                    <a:pt x="0" y="2566"/>
                    <a:pt x="166" y="2723"/>
                    <a:pt x="361" y="2723"/>
                  </a:cubicBezTo>
                  <a:lnTo>
                    <a:pt x="3805" y="2723"/>
                  </a:lnTo>
                  <a:cubicBezTo>
                    <a:pt x="4010" y="2723"/>
                    <a:pt x="4166" y="2566"/>
                    <a:pt x="4166" y="2371"/>
                  </a:cubicBezTo>
                  <a:lnTo>
                    <a:pt x="4166" y="362"/>
                  </a:lnTo>
                  <a:cubicBezTo>
                    <a:pt x="4166" y="167"/>
                    <a:pt x="4010" y="1"/>
                    <a:pt x="3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16"/>
            <p:cNvSpPr/>
            <p:nvPr/>
          </p:nvSpPr>
          <p:spPr>
            <a:xfrm>
              <a:off x="7799181" y="2286069"/>
              <a:ext cx="80418" cy="167344"/>
            </a:xfrm>
            <a:custGeom>
              <a:avLst/>
              <a:gdLst/>
              <a:ahLst/>
              <a:cxnLst/>
              <a:rect l="l" t="t" r="r" b="b"/>
              <a:pathLst>
                <a:path w="2879" h="5991" extrusionOk="0">
                  <a:moveTo>
                    <a:pt x="0" y="1"/>
                  </a:moveTo>
                  <a:lnTo>
                    <a:pt x="0" y="5991"/>
                  </a:lnTo>
                  <a:lnTo>
                    <a:pt x="2878" y="5991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16"/>
            <p:cNvSpPr/>
            <p:nvPr/>
          </p:nvSpPr>
          <p:spPr>
            <a:xfrm>
              <a:off x="7942224" y="2114675"/>
              <a:ext cx="116115" cy="76060"/>
            </a:xfrm>
            <a:custGeom>
              <a:avLst/>
              <a:gdLst/>
              <a:ahLst/>
              <a:cxnLst/>
              <a:rect l="l" t="t" r="r" b="b"/>
              <a:pathLst>
                <a:path w="4157" h="2723" extrusionOk="0">
                  <a:moveTo>
                    <a:pt x="352" y="1"/>
                  </a:moveTo>
                  <a:cubicBezTo>
                    <a:pt x="157" y="1"/>
                    <a:pt x="1" y="167"/>
                    <a:pt x="1" y="362"/>
                  </a:cubicBezTo>
                  <a:lnTo>
                    <a:pt x="1" y="2371"/>
                  </a:lnTo>
                  <a:cubicBezTo>
                    <a:pt x="1" y="2566"/>
                    <a:pt x="157" y="2723"/>
                    <a:pt x="352" y="2723"/>
                  </a:cubicBezTo>
                  <a:lnTo>
                    <a:pt x="3806" y="2723"/>
                  </a:lnTo>
                  <a:cubicBezTo>
                    <a:pt x="4001" y="2723"/>
                    <a:pt x="4157" y="2566"/>
                    <a:pt x="4157" y="2371"/>
                  </a:cubicBezTo>
                  <a:lnTo>
                    <a:pt x="4157" y="362"/>
                  </a:lnTo>
                  <a:cubicBezTo>
                    <a:pt x="4157" y="167"/>
                    <a:pt x="4001" y="1"/>
                    <a:pt x="3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16"/>
            <p:cNvSpPr/>
            <p:nvPr/>
          </p:nvSpPr>
          <p:spPr>
            <a:xfrm>
              <a:off x="7959961" y="2286069"/>
              <a:ext cx="80390" cy="167344"/>
            </a:xfrm>
            <a:custGeom>
              <a:avLst/>
              <a:gdLst/>
              <a:ahLst/>
              <a:cxnLst/>
              <a:rect l="l" t="t" r="r" b="b"/>
              <a:pathLst>
                <a:path w="2878" h="5991" extrusionOk="0">
                  <a:moveTo>
                    <a:pt x="0" y="1"/>
                  </a:moveTo>
                  <a:lnTo>
                    <a:pt x="0" y="5991"/>
                  </a:lnTo>
                  <a:lnTo>
                    <a:pt x="2878" y="5991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16"/>
            <p:cNvSpPr/>
            <p:nvPr/>
          </p:nvSpPr>
          <p:spPr>
            <a:xfrm>
              <a:off x="8103003" y="2114675"/>
              <a:ext cx="116115" cy="76060"/>
            </a:xfrm>
            <a:custGeom>
              <a:avLst/>
              <a:gdLst/>
              <a:ahLst/>
              <a:cxnLst/>
              <a:rect l="l" t="t" r="r" b="b"/>
              <a:pathLst>
                <a:path w="4157" h="2723" extrusionOk="0">
                  <a:moveTo>
                    <a:pt x="352" y="1"/>
                  </a:moveTo>
                  <a:cubicBezTo>
                    <a:pt x="157" y="1"/>
                    <a:pt x="1" y="167"/>
                    <a:pt x="1" y="362"/>
                  </a:cubicBezTo>
                  <a:lnTo>
                    <a:pt x="1" y="2371"/>
                  </a:lnTo>
                  <a:cubicBezTo>
                    <a:pt x="1" y="2566"/>
                    <a:pt x="157" y="2723"/>
                    <a:pt x="352" y="2723"/>
                  </a:cubicBezTo>
                  <a:lnTo>
                    <a:pt x="3805" y="2723"/>
                  </a:lnTo>
                  <a:cubicBezTo>
                    <a:pt x="4000" y="2723"/>
                    <a:pt x="4157" y="2566"/>
                    <a:pt x="4157" y="2371"/>
                  </a:cubicBezTo>
                  <a:lnTo>
                    <a:pt x="4157" y="362"/>
                  </a:lnTo>
                  <a:cubicBezTo>
                    <a:pt x="4157" y="167"/>
                    <a:pt x="4000" y="1"/>
                    <a:pt x="3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16"/>
            <p:cNvSpPr/>
            <p:nvPr/>
          </p:nvSpPr>
          <p:spPr>
            <a:xfrm>
              <a:off x="8120992" y="2286069"/>
              <a:ext cx="80418" cy="167344"/>
            </a:xfrm>
            <a:custGeom>
              <a:avLst/>
              <a:gdLst/>
              <a:ahLst/>
              <a:cxnLst/>
              <a:rect l="l" t="t" r="r" b="b"/>
              <a:pathLst>
                <a:path w="2879" h="5991" extrusionOk="0">
                  <a:moveTo>
                    <a:pt x="1" y="1"/>
                  </a:moveTo>
                  <a:lnTo>
                    <a:pt x="1" y="5991"/>
                  </a:lnTo>
                  <a:lnTo>
                    <a:pt x="2878" y="5991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16"/>
            <p:cNvSpPr/>
            <p:nvPr/>
          </p:nvSpPr>
          <p:spPr>
            <a:xfrm>
              <a:off x="7826695" y="2318778"/>
              <a:ext cx="31899" cy="13380"/>
            </a:xfrm>
            <a:custGeom>
              <a:avLst/>
              <a:gdLst/>
              <a:ahLst/>
              <a:cxnLst/>
              <a:rect l="l" t="t" r="r" b="b"/>
              <a:pathLst>
                <a:path w="1142" h="479" extrusionOk="0">
                  <a:moveTo>
                    <a:pt x="235" y="1"/>
                  </a:moveTo>
                  <a:cubicBezTo>
                    <a:pt x="98" y="1"/>
                    <a:pt x="1" y="108"/>
                    <a:pt x="1" y="245"/>
                  </a:cubicBezTo>
                  <a:cubicBezTo>
                    <a:pt x="1" y="371"/>
                    <a:pt x="98" y="479"/>
                    <a:pt x="235" y="479"/>
                  </a:cubicBezTo>
                  <a:lnTo>
                    <a:pt x="908" y="479"/>
                  </a:lnTo>
                  <a:cubicBezTo>
                    <a:pt x="1035" y="479"/>
                    <a:pt x="1142" y="371"/>
                    <a:pt x="1142" y="245"/>
                  </a:cubicBezTo>
                  <a:cubicBezTo>
                    <a:pt x="1142" y="108"/>
                    <a:pt x="1035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16"/>
            <p:cNvSpPr/>
            <p:nvPr/>
          </p:nvSpPr>
          <p:spPr>
            <a:xfrm>
              <a:off x="7826695" y="2358833"/>
              <a:ext cx="31899" cy="13380"/>
            </a:xfrm>
            <a:custGeom>
              <a:avLst/>
              <a:gdLst/>
              <a:ahLst/>
              <a:cxnLst/>
              <a:rect l="l" t="t" r="r" b="b"/>
              <a:pathLst>
                <a:path w="1142" h="479" extrusionOk="0">
                  <a:moveTo>
                    <a:pt x="235" y="1"/>
                  </a:moveTo>
                  <a:cubicBezTo>
                    <a:pt x="98" y="1"/>
                    <a:pt x="1" y="108"/>
                    <a:pt x="1" y="245"/>
                  </a:cubicBezTo>
                  <a:cubicBezTo>
                    <a:pt x="1" y="371"/>
                    <a:pt x="98" y="479"/>
                    <a:pt x="235" y="479"/>
                  </a:cubicBezTo>
                  <a:lnTo>
                    <a:pt x="908" y="479"/>
                  </a:lnTo>
                  <a:cubicBezTo>
                    <a:pt x="1035" y="479"/>
                    <a:pt x="1142" y="371"/>
                    <a:pt x="1142" y="245"/>
                  </a:cubicBezTo>
                  <a:cubicBezTo>
                    <a:pt x="1142" y="108"/>
                    <a:pt x="1035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16"/>
            <p:cNvSpPr/>
            <p:nvPr/>
          </p:nvSpPr>
          <p:spPr>
            <a:xfrm>
              <a:off x="7826695" y="2398889"/>
              <a:ext cx="31899" cy="13380"/>
            </a:xfrm>
            <a:custGeom>
              <a:avLst/>
              <a:gdLst/>
              <a:ahLst/>
              <a:cxnLst/>
              <a:rect l="l" t="t" r="r" b="b"/>
              <a:pathLst>
                <a:path w="1142" h="479" extrusionOk="0">
                  <a:moveTo>
                    <a:pt x="235" y="1"/>
                  </a:moveTo>
                  <a:cubicBezTo>
                    <a:pt x="98" y="1"/>
                    <a:pt x="1" y="108"/>
                    <a:pt x="1" y="245"/>
                  </a:cubicBezTo>
                  <a:cubicBezTo>
                    <a:pt x="1" y="371"/>
                    <a:pt x="98" y="479"/>
                    <a:pt x="235" y="479"/>
                  </a:cubicBezTo>
                  <a:lnTo>
                    <a:pt x="908" y="479"/>
                  </a:lnTo>
                  <a:cubicBezTo>
                    <a:pt x="1035" y="479"/>
                    <a:pt x="1142" y="371"/>
                    <a:pt x="1142" y="245"/>
                  </a:cubicBezTo>
                  <a:cubicBezTo>
                    <a:pt x="1142" y="108"/>
                    <a:pt x="1035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16"/>
            <p:cNvSpPr/>
            <p:nvPr/>
          </p:nvSpPr>
          <p:spPr>
            <a:xfrm>
              <a:off x="7987474" y="2318778"/>
              <a:ext cx="32178" cy="13380"/>
            </a:xfrm>
            <a:custGeom>
              <a:avLst/>
              <a:gdLst/>
              <a:ahLst/>
              <a:cxnLst/>
              <a:rect l="l" t="t" r="r" b="b"/>
              <a:pathLst>
                <a:path w="1152" h="479" extrusionOk="0">
                  <a:moveTo>
                    <a:pt x="234" y="1"/>
                  </a:moveTo>
                  <a:cubicBezTo>
                    <a:pt x="108" y="1"/>
                    <a:pt x="0" y="108"/>
                    <a:pt x="0" y="245"/>
                  </a:cubicBezTo>
                  <a:cubicBezTo>
                    <a:pt x="0" y="371"/>
                    <a:pt x="108" y="479"/>
                    <a:pt x="234" y="479"/>
                  </a:cubicBezTo>
                  <a:lnTo>
                    <a:pt x="908" y="479"/>
                  </a:lnTo>
                  <a:cubicBezTo>
                    <a:pt x="1044" y="479"/>
                    <a:pt x="1151" y="371"/>
                    <a:pt x="1151" y="245"/>
                  </a:cubicBezTo>
                  <a:cubicBezTo>
                    <a:pt x="1151" y="108"/>
                    <a:pt x="1044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16"/>
            <p:cNvSpPr/>
            <p:nvPr/>
          </p:nvSpPr>
          <p:spPr>
            <a:xfrm>
              <a:off x="7987474" y="2358833"/>
              <a:ext cx="32178" cy="13380"/>
            </a:xfrm>
            <a:custGeom>
              <a:avLst/>
              <a:gdLst/>
              <a:ahLst/>
              <a:cxnLst/>
              <a:rect l="l" t="t" r="r" b="b"/>
              <a:pathLst>
                <a:path w="1152" h="479" extrusionOk="0">
                  <a:moveTo>
                    <a:pt x="234" y="1"/>
                  </a:moveTo>
                  <a:cubicBezTo>
                    <a:pt x="108" y="1"/>
                    <a:pt x="0" y="108"/>
                    <a:pt x="0" y="245"/>
                  </a:cubicBezTo>
                  <a:cubicBezTo>
                    <a:pt x="0" y="371"/>
                    <a:pt x="108" y="479"/>
                    <a:pt x="234" y="479"/>
                  </a:cubicBezTo>
                  <a:lnTo>
                    <a:pt x="908" y="479"/>
                  </a:lnTo>
                  <a:cubicBezTo>
                    <a:pt x="1044" y="479"/>
                    <a:pt x="1151" y="371"/>
                    <a:pt x="1151" y="245"/>
                  </a:cubicBezTo>
                  <a:cubicBezTo>
                    <a:pt x="1151" y="108"/>
                    <a:pt x="1044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16"/>
            <p:cNvSpPr/>
            <p:nvPr/>
          </p:nvSpPr>
          <p:spPr>
            <a:xfrm>
              <a:off x="7987474" y="2398889"/>
              <a:ext cx="32178" cy="13380"/>
            </a:xfrm>
            <a:custGeom>
              <a:avLst/>
              <a:gdLst/>
              <a:ahLst/>
              <a:cxnLst/>
              <a:rect l="l" t="t" r="r" b="b"/>
              <a:pathLst>
                <a:path w="1152" h="479" extrusionOk="0">
                  <a:moveTo>
                    <a:pt x="234" y="1"/>
                  </a:moveTo>
                  <a:cubicBezTo>
                    <a:pt x="108" y="1"/>
                    <a:pt x="0" y="108"/>
                    <a:pt x="0" y="245"/>
                  </a:cubicBezTo>
                  <a:cubicBezTo>
                    <a:pt x="0" y="371"/>
                    <a:pt x="108" y="479"/>
                    <a:pt x="234" y="479"/>
                  </a:cubicBezTo>
                  <a:lnTo>
                    <a:pt x="908" y="479"/>
                  </a:lnTo>
                  <a:cubicBezTo>
                    <a:pt x="1044" y="479"/>
                    <a:pt x="1151" y="371"/>
                    <a:pt x="1151" y="245"/>
                  </a:cubicBezTo>
                  <a:cubicBezTo>
                    <a:pt x="1151" y="108"/>
                    <a:pt x="1044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16"/>
            <p:cNvSpPr/>
            <p:nvPr/>
          </p:nvSpPr>
          <p:spPr>
            <a:xfrm>
              <a:off x="8148254" y="2318778"/>
              <a:ext cx="32178" cy="13380"/>
            </a:xfrm>
            <a:custGeom>
              <a:avLst/>
              <a:gdLst/>
              <a:ahLst/>
              <a:cxnLst/>
              <a:rect l="l" t="t" r="r" b="b"/>
              <a:pathLst>
                <a:path w="1152" h="479" extrusionOk="0">
                  <a:moveTo>
                    <a:pt x="234" y="1"/>
                  </a:moveTo>
                  <a:cubicBezTo>
                    <a:pt x="107" y="1"/>
                    <a:pt x="0" y="108"/>
                    <a:pt x="0" y="245"/>
                  </a:cubicBezTo>
                  <a:cubicBezTo>
                    <a:pt x="0" y="371"/>
                    <a:pt x="107" y="479"/>
                    <a:pt x="234" y="479"/>
                  </a:cubicBezTo>
                  <a:lnTo>
                    <a:pt x="907" y="479"/>
                  </a:lnTo>
                  <a:cubicBezTo>
                    <a:pt x="1044" y="479"/>
                    <a:pt x="1151" y="371"/>
                    <a:pt x="1151" y="245"/>
                  </a:cubicBezTo>
                  <a:cubicBezTo>
                    <a:pt x="1151" y="108"/>
                    <a:pt x="1044" y="1"/>
                    <a:pt x="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16"/>
            <p:cNvSpPr/>
            <p:nvPr/>
          </p:nvSpPr>
          <p:spPr>
            <a:xfrm>
              <a:off x="8148254" y="2358833"/>
              <a:ext cx="32178" cy="13380"/>
            </a:xfrm>
            <a:custGeom>
              <a:avLst/>
              <a:gdLst/>
              <a:ahLst/>
              <a:cxnLst/>
              <a:rect l="l" t="t" r="r" b="b"/>
              <a:pathLst>
                <a:path w="1152" h="479" extrusionOk="0">
                  <a:moveTo>
                    <a:pt x="234" y="1"/>
                  </a:moveTo>
                  <a:cubicBezTo>
                    <a:pt x="107" y="1"/>
                    <a:pt x="0" y="108"/>
                    <a:pt x="0" y="245"/>
                  </a:cubicBezTo>
                  <a:cubicBezTo>
                    <a:pt x="0" y="371"/>
                    <a:pt x="107" y="479"/>
                    <a:pt x="234" y="479"/>
                  </a:cubicBezTo>
                  <a:lnTo>
                    <a:pt x="907" y="479"/>
                  </a:lnTo>
                  <a:cubicBezTo>
                    <a:pt x="1044" y="479"/>
                    <a:pt x="1151" y="371"/>
                    <a:pt x="1151" y="245"/>
                  </a:cubicBezTo>
                  <a:cubicBezTo>
                    <a:pt x="1151" y="108"/>
                    <a:pt x="1044" y="1"/>
                    <a:pt x="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16"/>
            <p:cNvSpPr/>
            <p:nvPr/>
          </p:nvSpPr>
          <p:spPr>
            <a:xfrm>
              <a:off x="8148254" y="2398889"/>
              <a:ext cx="32178" cy="13380"/>
            </a:xfrm>
            <a:custGeom>
              <a:avLst/>
              <a:gdLst/>
              <a:ahLst/>
              <a:cxnLst/>
              <a:rect l="l" t="t" r="r" b="b"/>
              <a:pathLst>
                <a:path w="1152" h="479" extrusionOk="0">
                  <a:moveTo>
                    <a:pt x="234" y="1"/>
                  </a:moveTo>
                  <a:cubicBezTo>
                    <a:pt x="107" y="1"/>
                    <a:pt x="0" y="108"/>
                    <a:pt x="0" y="245"/>
                  </a:cubicBezTo>
                  <a:cubicBezTo>
                    <a:pt x="0" y="371"/>
                    <a:pt x="107" y="479"/>
                    <a:pt x="234" y="479"/>
                  </a:cubicBezTo>
                  <a:lnTo>
                    <a:pt x="907" y="479"/>
                  </a:lnTo>
                  <a:cubicBezTo>
                    <a:pt x="1044" y="479"/>
                    <a:pt x="1151" y="371"/>
                    <a:pt x="1151" y="245"/>
                  </a:cubicBezTo>
                  <a:cubicBezTo>
                    <a:pt x="1151" y="108"/>
                    <a:pt x="1044" y="1"/>
                    <a:pt x="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16"/>
            <p:cNvSpPr/>
            <p:nvPr/>
          </p:nvSpPr>
          <p:spPr>
            <a:xfrm>
              <a:off x="8155321" y="2114675"/>
              <a:ext cx="13380" cy="76060"/>
            </a:xfrm>
            <a:custGeom>
              <a:avLst/>
              <a:gdLst/>
              <a:ahLst/>
              <a:cxnLst/>
              <a:rect l="l" t="t" r="r" b="b"/>
              <a:pathLst>
                <a:path w="479" h="2723" extrusionOk="0">
                  <a:moveTo>
                    <a:pt x="1" y="1"/>
                  </a:moveTo>
                  <a:lnTo>
                    <a:pt x="1" y="2723"/>
                  </a:lnTo>
                  <a:lnTo>
                    <a:pt x="479" y="272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16"/>
            <p:cNvSpPr/>
            <p:nvPr/>
          </p:nvSpPr>
          <p:spPr>
            <a:xfrm>
              <a:off x="8126997" y="2114675"/>
              <a:ext cx="13100" cy="76060"/>
            </a:xfrm>
            <a:custGeom>
              <a:avLst/>
              <a:gdLst/>
              <a:ahLst/>
              <a:cxnLst/>
              <a:rect l="l" t="t" r="r" b="b"/>
              <a:pathLst>
                <a:path w="469" h="2723" extrusionOk="0">
                  <a:moveTo>
                    <a:pt x="0" y="1"/>
                  </a:moveTo>
                  <a:lnTo>
                    <a:pt x="0" y="2723"/>
                  </a:lnTo>
                  <a:lnTo>
                    <a:pt x="468" y="272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16"/>
            <p:cNvSpPr/>
            <p:nvPr/>
          </p:nvSpPr>
          <p:spPr>
            <a:xfrm>
              <a:off x="8183952" y="2114675"/>
              <a:ext cx="13100" cy="76060"/>
            </a:xfrm>
            <a:custGeom>
              <a:avLst/>
              <a:gdLst/>
              <a:ahLst/>
              <a:cxnLst/>
              <a:rect l="l" t="t" r="r" b="b"/>
              <a:pathLst>
                <a:path w="469" h="2723" extrusionOk="0">
                  <a:moveTo>
                    <a:pt x="0" y="1"/>
                  </a:moveTo>
                  <a:lnTo>
                    <a:pt x="0" y="2723"/>
                  </a:lnTo>
                  <a:lnTo>
                    <a:pt x="468" y="272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16"/>
            <p:cNvSpPr/>
            <p:nvPr/>
          </p:nvSpPr>
          <p:spPr>
            <a:xfrm>
              <a:off x="7994290" y="2114675"/>
              <a:ext cx="13100" cy="76060"/>
            </a:xfrm>
            <a:custGeom>
              <a:avLst/>
              <a:gdLst/>
              <a:ahLst/>
              <a:cxnLst/>
              <a:rect l="l" t="t" r="r" b="b"/>
              <a:pathLst>
                <a:path w="469" h="2723" extrusionOk="0">
                  <a:moveTo>
                    <a:pt x="0" y="1"/>
                  </a:moveTo>
                  <a:lnTo>
                    <a:pt x="0" y="2723"/>
                  </a:lnTo>
                  <a:lnTo>
                    <a:pt x="468" y="272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16"/>
            <p:cNvSpPr/>
            <p:nvPr/>
          </p:nvSpPr>
          <p:spPr>
            <a:xfrm>
              <a:off x="8022613" y="2114675"/>
              <a:ext cx="13380" cy="76060"/>
            </a:xfrm>
            <a:custGeom>
              <a:avLst/>
              <a:gdLst/>
              <a:ahLst/>
              <a:cxnLst/>
              <a:rect l="l" t="t" r="r" b="b"/>
              <a:pathLst>
                <a:path w="479" h="2723" extrusionOk="0">
                  <a:moveTo>
                    <a:pt x="1" y="1"/>
                  </a:moveTo>
                  <a:lnTo>
                    <a:pt x="1" y="2723"/>
                  </a:lnTo>
                  <a:lnTo>
                    <a:pt x="479" y="272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16"/>
            <p:cNvSpPr/>
            <p:nvPr/>
          </p:nvSpPr>
          <p:spPr>
            <a:xfrm>
              <a:off x="7965659" y="2114675"/>
              <a:ext cx="13380" cy="76060"/>
            </a:xfrm>
            <a:custGeom>
              <a:avLst/>
              <a:gdLst/>
              <a:ahLst/>
              <a:cxnLst/>
              <a:rect l="l" t="t" r="r" b="b"/>
              <a:pathLst>
                <a:path w="479" h="2723" extrusionOk="0">
                  <a:moveTo>
                    <a:pt x="1" y="1"/>
                  </a:moveTo>
                  <a:lnTo>
                    <a:pt x="1" y="2723"/>
                  </a:lnTo>
                  <a:lnTo>
                    <a:pt x="479" y="272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16"/>
            <p:cNvSpPr/>
            <p:nvPr/>
          </p:nvSpPr>
          <p:spPr>
            <a:xfrm>
              <a:off x="7834600" y="2114675"/>
              <a:ext cx="13100" cy="76060"/>
            </a:xfrm>
            <a:custGeom>
              <a:avLst/>
              <a:gdLst/>
              <a:ahLst/>
              <a:cxnLst/>
              <a:rect l="l" t="t" r="r" b="b"/>
              <a:pathLst>
                <a:path w="469" h="2723" extrusionOk="0">
                  <a:moveTo>
                    <a:pt x="0" y="1"/>
                  </a:moveTo>
                  <a:lnTo>
                    <a:pt x="0" y="2723"/>
                  </a:lnTo>
                  <a:lnTo>
                    <a:pt x="469" y="2723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16"/>
            <p:cNvSpPr/>
            <p:nvPr/>
          </p:nvSpPr>
          <p:spPr>
            <a:xfrm>
              <a:off x="7805997" y="2114675"/>
              <a:ext cx="13380" cy="76060"/>
            </a:xfrm>
            <a:custGeom>
              <a:avLst/>
              <a:gdLst/>
              <a:ahLst/>
              <a:cxnLst/>
              <a:rect l="l" t="t" r="r" b="b"/>
              <a:pathLst>
                <a:path w="479" h="2723" extrusionOk="0">
                  <a:moveTo>
                    <a:pt x="0" y="1"/>
                  </a:moveTo>
                  <a:lnTo>
                    <a:pt x="0" y="2723"/>
                  </a:lnTo>
                  <a:lnTo>
                    <a:pt x="478" y="2723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16"/>
            <p:cNvSpPr/>
            <p:nvPr/>
          </p:nvSpPr>
          <p:spPr>
            <a:xfrm>
              <a:off x="7862951" y="2114675"/>
              <a:ext cx="13380" cy="76060"/>
            </a:xfrm>
            <a:custGeom>
              <a:avLst/>
              <a:gdLst/>
              <a:ahLst/>
              <a:cxnLst/>
              <a:rect l="l" t="t" r="r" b="b"/>
              <a:pathLst>
                <a:path w="479" h="2723" extrusionOk="0">
                  <a:moveTo>
                    <a:pt x="0" y="1"/>
                  </a:moveTo>
                  <a:lnTo>
                    <a:pt x="0" y="2723"/>
                  </a:lnTo>
                  <a:lnTo>
                    <a:pt x="478" y="2723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8" name="Google Shape;4768;p116"/>
          <p:cNvGrpSpPr/>
          <p:nvPr/>
        </p:nvGrpSpPr>
        <p:grpSpPr>
          <a:xfrm>
            <a:off x="6868862" y="1980105"/>
            <a:ext cx="394351" cy="379351"/>
            <a:chOff x="6868862" y="2065905"/>
            <a:chExt cx="394351" cy="379351"/>
          </a:xfrm>
        </p:grpSpPr>
        <p:sp>
          <p:nvSpPr>
            <p:cNvPr id="4769" name="Google Shape;4769;p116"/>
            <p:cNvSpPr/>
            <p:nvPr/>
          </p:nvSpPr>
          <p:spPr>
            <a:xfrm>
              <a:off x="6868862" y="2131854"/>
              <a:ext cx="182343" cy="313403"/>
            </a:xfrm>
            <a:custGeom>
              <a:avLst/>
              <a:gdLst/>
              <a:ahLst/>
              <a:cxnLst/>
              <a:rect l="l" t="t" r="r" b="b"/>
              <a:pathLst>
                <a:path w="6528" h="11220" extrusionOk="0">
                  <a:moveTo>
                    <a:pt x="4523" y="0"/>
                  </a:moveTo>
                  <a:cubicBezTo>
                    <a:pt x="4437" y="0"/>
                    <a:pt x="4350" y="7"/>
                    <a:pt x="4264" y="20"/>
                  </a:cubicBezTo>
                  <a:cubicBezTo>
                    <a:pt x="3825" y="88"/>
                    <a:pt x="3435" y="332"/>
                    <a:pt x="3162" y="683"/>
                  </a:cubicBezTo>
                  <a:lnTo>
                    <a:pt x="2235" y="1932"/>
                  </a:lnTo>
                  <a:cubicBezTo>
                    <a:pt x="781" y="3864"/>
                    <a:pt x="1" y="6215"/>
                    <a:pt x="1" y="8624"/>
                  </a:cubicBezTo>
                  <a:cubicBezTo>
                    <a:pt x="1" y="9229"/>
                    <a:pt x="215" y="9814"/>
                    <a:pt x="596" y="10273"/>
                  </a:cubicBezTo>
                  <a:cubicBezTo>
                    <a:pt x="1093" y="10878"/>
                    <a:pt x="1825" y="11219"/>
                    <a:pt x="2605" y="11219"/>
                  </a:cubicBezTo>
                  <a:cubicBezTo>
                    <a:pt x="3991" y="11219"/>
                    <a:pt x="5269" y="10478"/>
                    <a:pt x="5961" y="9288"/>
                  </a:cubicBezTo>
                  <a:lnTo>
                    <a:pt x="5991" y="9229"/>
                  </a:lnTo>
                  <a:cubicBezTo>
                    <a:pt x="6342" y="8624"/>
                    <a:pt x="6527" y="7932"/>
                    <a:pt x="6527" y="7229"/>
                  </a:cubicBezTo>
                  <a:lnTo>
                    <a:pt x="6527" y="2644"/>
                  </a:lnTo>
                  <a:cubicBezTo>
                    <a:pt x="6527" y="1951"/>
                    <a:pt x="6313" y="1288"/>
                    <a:pt x="5922" y="722"/>
                  </a:cubicBezTo>
                  <a:cubicBezTo>
                    <a:pt x="5602" y="266"/>
                    <a:pt x="5076" y="0"/>
                    <a:pt x="4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16"/>
            <p:cNvSpPr/>
            <p:nvPr/>
          </p:nvSpPr>
          <p:spPr>
            <a:xfrm>
              <a:off x="6930732" y="2131854"/>
              <a:ext cx="120473" cy="313403"/>
            </a:xfrm>
            <a:custGeom>
              <a:avLst/>
              <a:gdLst/>
              <a:ahLst/>
              <a:cxnLst/>
              <a:rect l="l" t="t" r="r" b="b"/>
              <a:pathLst>
                <a:path w="4313" h="11220" extrusionOk="0">
                  <a:moveTo>
                    <a:pt x="2308" y="0"/>
                  </a:moveTo>
                  <a:cubicBezTo>
                    <a:pt x="2222" y="0"/>
                    <a:pt x="2135" y="7"/>
                    <a:pt x="2049" y="20"/>
                  </a:cubicBezTo>
                  <a:cubicBezTo>
                    <a:pt x="2000" y="30"/>
                    <a:pt x="1942" y="39"/>
                    <a:pt x="1883" y="59"/>
                  </a:cubicBezTo>
                  <a:cubicBezTo>
                    <a:pt x="2273" y="156"/>
                    <a:pt x="2615" y="391"/>
                    <a:pt x="2859" y="722"/>
                  </a:cubicBezTo>
                  <a:cubicBezTo>
                    <a:pt x="3249" y="1288"/>
                    <a:pt x="3463" y="1951"/>
                    <a:pt x="3463" y="2644"/>
                  </a:cubicBezTo>
                  <a:lnTo>
                    <a:pt x="3463" y="7239"/>
                  </a:lnTo>
                  <a:cubicBezTo>
                    <a:pt x="3463" y="7932"/>
                    <a:pt x="3278" y="8624"/>
                    <a:pt x="2927" y="9229"/>
                  </a:cubicBezTo>
                  <a:lnTo>
                    <a:pt x="2888" y="9288"/>
                  </a:lnTo>
                  <a:cubicBezTo>
                    <a:pt x="2283" y="10351"/>
                    <a:pt x="1200" y="11044"/>
                    <a:pt x="0" y="11190"/>
                  </a:cubicBezTo>
                  <a:cubicBezTo>
                    <a:pt x="127" y="11209"/>
                    <a:pt x="254" y="11219"/>
                    <a:pt x="390" y="11219"/>
                  </a:cubicBezTo>
                  <a:cubicBezTo>
                    <a:pt x="1776" y="11219"/>
                    <a:pt x="3054" y="10488"/>
                    <a:pt x="3746" y="9288"/>
                  </a:cubicBezTo>
                  <a:lnTo>
                    <a:pt x="3776" y="9229"/>
                  </a:lnTo>
                  <a:cubicBezTo>
                    <a:pt x="4127" y="8624"/>
                    <a:pt x="4312" y="7932"/>
                    <a:pt x="4312" y="7239"/>
                  </a:cubicBezTo>
                  <a:lnTo>
                    <a:pt x="4312" y="2644"/>
                  </a:lnTo>
                  <a:cubicBezTo>
                    <a:pt x="4312" y="1951"/>
                    <a:pt x="4098" y="1288"/>
                    <a:pt x="3707" y="722"/>
                  </a:cubicBezTo>
                  <a:cubicBezTo>
                    <a:pt x="3387" y="266"/>
                    <a:pt x="2861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16"/>
            <p:cNvSpPr/>
            <p:nvPr/>
          </p:nvSpPr>
          <p:spPr>
            <a:xfrm>
              <a:off x="6868862" y="2257187"/>
              <a:ext cx="163545" cy="188070"/>
            </a:xfrm>
            <a:custGeom>
              <a:avLst/>
              <a:gdLst/>
              <a:ahLst/>
              <a:cxnLst/>
              <a:rect l="l" t="t" r="r" b="b"/>
              <a:pathLst>
                <a:path w="5855" h="6733" extrusionOk="0">
                  <a:moveTo>
                    <a:pt x="801" y="1"/>
                  </a:moveTo>
                  <a:cubicBezTo>
                    <a:pt x="274" y="1308"/>
                    <a:pt x="1" y="2713"/>
                    <a:pt x="1" y="4137"/>
                  </a:cubicBezTo>
                  <a:cubicBezTo>
                    <a:pt x="1" y="4742"/>
                    <a:pt x="215" y="5327"/>
                    <a:pt x="596" y="5786"/>
                  </a:cubicBezTo>
                  <a:cubicBezTo>
                    <a:pt x="1093" y="6391"/>
                    <a:pt x="1825" y="6732"/>
                    <a:pt x="2605" y="6732"/>
                  </a:cubicBezTo>
                  <a:cubicBezTo>
                    <a:pt x="3922" y="6732"/>
                    <a:pt x="5142" y="6069"/>
                    <a:pt x="5854" y="4976"/>
                  </a:cubicBezTo>
                  <a:lnTo>
                    <a:pt x="5854" y="4976"/>
                  </a:lnTo>
                  <a:cubicBezTo>
                    <a:pt x="5381" y="5189"/>
                    <a:pt x="4874" y="5300"/>
                    <a:pt x="4384" y="5300"/>
                  </a:cubicBezTo>
                  <a:cubicBezTo>
                    <a:pt x="4177" y="5300"/>
                    <a:pt x="3973" y="5280"/>
                    <a:pt x="3776" y="5240"/>
                  </a:cubicBezTo>
                  <a:cubicBezTo>
                    <a:pt x="3132" y="5103"/>
                    <a:pt x="2596" y="4752"/>
                    <a:pt x="2274" y="4254"/>
                  </a:cubicBezTo>
                  <a:cubicBezTo>
                    <a:pt x="1445" y="2986"/>
                    <a:pt x="947" y="1542"/>
                    <a:pt x="8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16"/>
            <p:cNvSpPr/>
            <p:nvPr/>
          </p:nvSpPr>
          <p:spPr>
            <a:xfrm>
              <a:off x="6876487" y="2257187"/>
              <a:ext cx="103322" cy="148042"/>
            </a:xfrm>
            <a:custGeom>
              <a:avLst/>
              <a:gdLst/>
              <a:ahLst/>
              <a:cxnLst/>
              <a:rect l="l" t="t" r="r" b="b"/>
              <a:pathLst>
                <a:path w="3699" h="5300" extrusionOk="0">
                  <a:moveTo>
                    <a:pt x="528" y="1"/>
                  </a:moveTo>
                  <a:cubicBezTo>
                    <a:pt x="303" y="557"/>
                    <a:pt x="128" y="1133"/>
                    <a:pt x="1" y="1718"/>
                  </a:cubicBezTo>
                  <a:cubicBezTo>
                    <a:pt x="255" y="2615"/>
                    <a:pt x="635" y="3464"/>
                    <a:pt x="1142" y="4254"/>
                  </a:cubicBezTo>
                  <a:cubicBezTo>
                    <a:pt x="1474" y="4752"/>
                    <a:pt x="2011" y="5103"/>
                    <a:pt x="2654" y="5240"/>
                  </a:cubicBezTo>
                  <a:cubicBezTo>
                    <a:pt x="2848" y="5279"/>
                    <a:pt x="3048" y="5299"/>
                    <a:pt x="3253" y="5299"/>
                  </a:cubicBezTo>
                  <a:cubicBezTo>
                    <a:pt x="3399" y="5299"/>
                    <a:pt x="3548" y="5289"/>
                    <a:pt x="3698" y="5269"/>
                  </a:cubicBezTo>
                  <a:cubicBezTo>
                    <a:pt x="3630" y="5259"/>
                    <a:pt x="3571" y="5249"/>
                    <a:pt x="3503" y="5240"/>
                  </a:cubicBezTo>
                  <a:cubicBezTo>
                    <a:pt x="2859" y="5103"/>
                    <a:pt x="2323" y="4752"/>
                    <a:pt x="2001" y="4254"/>
                  </a:cubicBezTo>
                  <a:cubicBezTo>
                    <a:pt x="1172" y="2986"/>
                    <a:pt x="674" y="1542"/>
                    <a:pt x="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16"/>
            <p:cNvSpPr/>
            <p:nvPr/>
          </p:nvSpPr>
          <p:spPr>
            <a:xfrm>
              <a:off x="7080869" y="2128474"/>
              <a:ext cx="182343" cy="313514"/>
            </a:xfrm>
            <a:custGeom>
              <a:avLst/>
              <a:gdLst/>
              <a:ahLst/>
              <a:cxnLst/>
              <a:rect l="l" t="t" r="r" b="b"/>
              <a:pathLst>
                <a:path w="6528" h="11224" extrusionOk="0">
                  <a:moveTo>
                    <a:pt x="1986" y="1"/>
                  </a:moveTo>
                  <a:cubicBezTo>
                    <a:pt x="1440" y="1"/>
                    <a:pt x="923" y="267"/>
                    <a:pt x="605" y="726"/>
                  </a:cubicBezTo>
                  <a:cubicBezTo>
                    <a:pt x="215" y="1282"/>
                    <a:pt x="1" y="1955"/>
                    <a:pt x="1" y="2638"/>
                  </a:cubicBezTo>
                  <a:lnTo>
                    <a:pt x="1" y="7233"/>
                  </a:lnTo>
                  <a:cubicBezTo>
                    <a:pt x="1" y="7936"/>
                    <a:pt x="186" y="8618"/>
                    <a:pt x="537" y="9223"/>
                  </a:cubicBezTo>
                  <a:lnTo>
                    <a:pt x="566" y="9282"/>
                  </a:lnTo>
                  <a:cubicBezTo>
                    <a:pt x="1259" y="10482"/>
                    <a:pt x="2547" y="11223"/>
                    <a:pt x="3932" y="11223"/>
                  </a:cubicBezTo>
                  <a:cubicBezTo>
                    <a:pt x="4703" y="11223"/>
                    <a:pt x="5434" y="10872"/>
                    <a:pt x="5932" y="10277"/>
                  </a:cubicBezTo>
                  <a:cubicBezTo>
                    <a:pt x="6312" y="9809"/>
                    <a:pt x="6527" y="9233"/>
                    <a:pt x="6527" y="8628"/>
                  </a:cubicBezTo>
                  <a:cubicBezTo>
                    <a:pt x="6527" y="6209"/>
                    <a:pt x="5747" y="3867"/>
                    <a:pt x="4293" y="1926"/>
                  </a:cubicBezTo>
                  <a:lnTo>
                    <a:pt x="3366" y="677"/>
                  </a:lnTo>
                  <a:cubicBezTo>
                    <a:pt x="3093" y="326"/>
                    <a:pt x="2703" y="92"/>
                    <a:pt x="2264" y="24"/>
                  </a:cubicBezTo>
                  <a:cubicBezTo>
                    <a:pt x="2171" y="8"/>
                    <a:pt x="2078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16"/>
            <p:cNvSpPr/>
            <p:nvPr/>
          </p:nvSpPr>
          <p:spPr>
            <a:xfrm>
              <a:off x="7124751" y="2128474"/>
              <a:ext cx="138461" cy="313514"/>
            </a:xfrm>
            <a:custGeom>
              <a:avLst/>
              <a:gdLst/>
              <a:ahLst/>
              <a:cxnLst/>
              <a:rect l="l" t="t" r="r" b="b"/>
              <a:pathLst>
                <a:path w="4957" h="11224" extrusionOk="0">
                  <a:moveTo>
                    <a:pt x="413" y="0"/>
                  </a:moveTo>
                  <a:cubicBezTo>
                    <a:pt x="273" y="0"/>
                    <a:pt x="135" y="18"/>
                    <a:pt x="0" y="53"/>
                  </a:cubicBezTo>
                  <a:cubicBezTo>
                    <a:pt x="381" y="151"/>
                    <a:pt x="712" y="375"/>
                    <a:pt x="937" y="677"/>
                  </a:cubicBezTo>
                  <a:lnTo>
                    <a:pt x="1873" y="1926"/>
                  </a:lnTo>
                  <a:cubicBezTo>
                    <a:pt x="3317" y="3867"/>
                    <a:pt x="4098" y="6209"/>
                    <a:pt x="4098" y="8628"/>
                  </a:cubicBezTo>
                  <a:cubicBezTo>
                    <a:pt x="4098" y="9233"/>
                    <a:pt x="3893" y="9809"/>
                    <a:pt x="3512" y="10277"/>
                  </a:cubicBezTo>
                  <a:cubicBezTo>
                    <a:pt x="3102" y="10774"/>
                    <a:pt x="2517" y="11096"/>
                    <a:pt x="1893" y="11194"/>
                  </a:cubicBezTo>
                  <a:cubicBezTo>
                    <a:pt x="2039" y="11213"/>
                    <a:pt x="2195" y="11223"/>
                    <a:pt x="2361" y="11223"/>
                  </a:cubicBezTo>
                  <a:cubicBezTo>
                    <a:pt x="3132" y="11223"/>
                    <a:pt x="3863" y="10872"/>
                    <a:pt x="4361" y="10277"/>
                  </a:cubicBezTo>
                  <a:cubicBezTo>
                    <a:pt x="4741" y="9809"/>
                    <a:pt x="4956" y="9233"/>
                    <a:pt x="4956" y="8628"/>
                  </a:cubicBezTo>
                  <a:cubicBezTo>
                    <a:pt x="4956" y="6209"/>
                    <a:pt x="4176" y="3867"/>
                    <a:pt x="2722" y="1926"/>
                  </a:cubicBezTo>
                  <a:lnTo>
                    <a:pt x="1795" y="677"/>
                  </a:lnTo>
                  <a:cubicBezTo>
                    <a:pt x="1522" y="326"/>
                    <a:pt x="1132" y="92"/>
                    <a:pt x="693" y="24"/>
                  </a:cubicBezTo>
                  <a:cubicBezTo>
                    <a:pt x="599" y="8"/>
                    <a:pt x="506" y="0"/>
                    <a:pt x="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16"/>
            <p:cNvSpPr/>
            <p:nvPr/>
          </p:nvSpPr>
          <p:spPr>
            <a:xfrm>
              <a:off x="7099668" y="2253667"/>
              <a:ext cx="163545" cy="188321"/>
            </a:xfrm>
            <a:custGeom>
              <a:avLst/>
              <a:gdLst/>
              <a:ahLst/>
              <a:cxnLst/>
              <a:rect l="l" t="t" r="r" b="b"/>
              <a:pathLst>
                <a:path w="5855" h="6742" extrusionOk="0">
                  <a:moveTo>
                    <a:pt x="5054" y="0"/>
                  </a:moveTo>
                  <a:cubicBezTo>
                    <a:pt x="4908" y="1541"/>
                    <a:pt x="4410" y="2985"/>
                    <a:pt x="3581" y="4253"/>
                  </a:cubicBezTo>
                  <a:cubicBezTo>
                    <a:pt x="3259" y="4761"/>
                    <a:pt x="2723" y="5112"/>
                    <a:pt x="2079" y="5239"/>
                  </a:cubicBezTo>
                  <a:cubicBezTo>
                    <a:pt x="1880" y="5283"/>
                    <a:pt x="1675" y="5304"/>
                    <a:pt x="1467" y="5304"/>
                  </a:cubicBezTo>
                  <a:cubicBezTo>
                    <a:pt x="978" y="5304"/>
                    <a:pt x="473" y="5187"/>
                    <a:pt x="1" y="4975"/>
                  </a:cubicBezTo>
                  <a:lnTo>
                    <a:pt x="1" y="4975"/>
                  </a:lnTo>
                  <a:cubicBezTo>
                    <a:pt x="713" y="6068"/>
                    <a:pt x="1942" y="6741"/>
                    <a:pt x="3259" y="6741"/>
                  </a:cubicBezTo>
                  <a:cubicBezTo>
                    <a:pt x="4030" y="6741"/>
                    <a:pt x="4761" y="6390"/>
                    <a:pt x="5259" y="5795"/>
                  </a:cubicBezTo>
                  <a:cubicBezTo>
                    <a:pt x="5639" y="5327"/>
                    <a:pt x="5854" y="4751"/>
                    <a:pt x="5854" y="4146"/>
                  </a:cubicBezTo>
                  <a:cubicBezTo>
                    <a:pt x="5854" y="2712"/>
                    <a:pt x="5581" y="1307"/>
                    <a:pt x="50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16"/>
            <p:cNvSpPr/>
            <p:nvPr/>
          </p:nvSpPr>
          <p:spPr>
            <a:xfrm>
              <a:off x="7177599" y="2253667"/>
              <a:ext cx="85613" cy="188321"/>
            </a:xfrm>
            <a:custGeom>
              <a:avLst/>
              <a:gdLst/>
              <a:ahLst/>
              <a:cxnLst/>
              <a:rect l="l" t="t" r="r" b="b"/>
              <a:pathLst>
                <a:path w="3065" h="6742" extrusionOk="0">
                  <a:moveTo>
                    <a:pt x="2264" y="0"/>
                  </a:moveTo>
                  <a:cubicBezTo>
                    <a:pt x="2206" y="585"/>
                    <a:pt x="2098" y="1161"/>
                    <a:pt x="1942" y="1717"/>
                  </a:cubicBezTo>
                  <a:cubicBezTo>
                    <a:pt x="2118" y="2507"/>
                    <a:pt x="2206" y="3327"/>
                    <a:pt x="2206" y="4146"/>
                  </a:cubicBezTo>
                  <a:cubicBezTo>
                    <a:pt x="2206" y="4751"/>
                    <a:pt x="2001" y="5327"/>
                    <a:pt x="1620" y="5795"/>
                  </a:cubicBezTo>
                  <a:cubicBezTo>
                    <a:pt x="1210" y="6292"/>
                    <a:pt x="625" y="6614"/>
                    <a:pt x="1" y="6712"/>
                  </a:cubicBezTo>
                  <a:cubicBezTo>
                    <a:pt x="147" y="6731"/>
                    <a:pt x="303" y="6741"/>
                    <a:pt x="469" y="6741"/>
                  </a:cubicBezTo>
                  <a:cubicBezTo>
                    <a:pt x="1240" y="6741"/>
                    <a:pt x="1971" y="6390"/>
                    <a:pt x="2469" y="5795"/>
                  </a:cubicBezTo>
                  <a:cubicBezTo>
                    <a:pt x="2849" y="5327"/>
                    <a:pt x="3064" y="4751"/>
                    <a:pt x="3064" y="4146"/>
                  </a:cubicBezTo>
                  <a:cubicBezTo>
                    <a:pt x="3064" y="2712"/>
                    <a:pt x="2791" y="1307"/>
                    <a:pt x="2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16"/>
            <p:cNvSpPr/>
            <p:nvPr/>
          </p:nvSpPr>
          <p:spPr>
            <a:xfrm>
              <a:off x="7004586" y="2065905"/>
              <a:ext cx="123182" cy="216812"/>
            </a:xfrm>
            <a:custGeom>
              <a:avLst/>
              <a:gdLst/>
              <a:ahLst/>
              <a:cxnLst/>
              <a:rect l="l" t="t" r="r" b="b"/>
              <a:pathLst>
                <a:path w="4410" h="7762" extrusionOk="0">
                  <a:moveTo>
                    <a:pt x="2205" y="1"/>
                  </a:moveTo>
                  <a:cubicBezTo>
                    <a:pt x="1902" y="1"/>
                    <a:pt x="1668" y="244"/>
                    <a:pt x="1668" y="537"/>
                  </a:cubicBezTo>
                  <a:lnTo>
                    <a:pt x="1668" y="5395"/>
                  </a:lnTo>
                  <a:lnTo>
                    <a:pt x="205" y="6849"/>
                  </a:lnTo>
                  <a:cubicBezTo>
                    <a:pt x="0" y="7064"/>
                    <a:pt x="0" y="7395"/>
                    <a:pt x="205" y="7600"/>
                  </a:cubicBezTo>
                  <a:cubicBezTo>
                    <a:pt x="307" y="7707"/>
                    <a:pt x="444" y="7761"/>
                    <a:pt x="580" y="7761"/>
                  </a:cubicBezTo>
                  <a:cubicBezTo>
                    <a:pt x="717" y="7761"/>
                    <a:pt x="854" y="7707"/>
                    <a:pt x="956" y="7600"/>
                  </a:cubicBezTo>
                  <a:lnTo>
                    <a:pt x="1941" y="6615"/>
                  </a:lnTo>
                  <a:cubicBezTo>
                    <a:pt x="2015" y="6546"/>
                    <a:pt x="2107" y="6512"/>
                    <a:pt x="2200" y="6512"/>
                  </a:cubicBezTo>
                  <a:cubicBezTo>
                    <a:pt x="2293" y="6512"/>
                    <a:pt x="2385" y="6546"/>
                    <a:pt x="2458" y="6615"/>
                  </a:cubicBezTo>
                  <a:lnTo>
                    <a:pt x="3444" y="7600"/>
                  </a:lnTo>
                  <a:cubicBezTo>
                    <a:pt x="3546" y="7707"/>
                    <a:pt x="3683" y="7761"/>
                    <a:pt x="3819" y="7761"/>
                  </a:cubicBezTo>
                  <a:cubicBezTo>
                    <a:pt x="3956" y="7761"/>
                    <a:pt x="4092" y="7707"/>
                    <a:pt x="4195" y="7600"/>
                  </a:cubicBezTo>
                  <a:cubicBezTo>
                    <a:pt x="4410" y="7395"/>
                    <a:pt x="4410" y="7064"/>
                    <a:pt x="4195" y="6849"/>
                  </a:cubicBezTo>
                  <a:lnTo>
                    <a:pt x="2732" y="5395"/>
                  </a:lnTo>
                  <a:lnTo>
                    <a:pt x="2732" y="537"/>
                  </a:lnTo>
                  <a:cubicBezTo>
                    <a:pt x="2732" y="244"/>
                    <a:pt x="2497" y="1"/>
                    <a:pt x="2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16"/>
            <p:cNvSpPr/>
            <p:nvPr/>
          </p:nvSpPr>
          <p:spPr>
            <a:xfrm>
              <a:off x="6970787" y="2315957"/>
              <a:ext cx="80418" cy="48351"/>
            </a:xfrm>
            <a:custGeom>
              <a:avLst/>
              <a:gdLst/>
              <a:ahLst/>
              <a:cxnLst/>
              <a:rect l="l" t="t" r="r" b="b"/>
              <a:pathLst>
                <a:path w="2879" h="1731" extrusionOk="0">
                  <a:moveTo>
                    <a:pt x="1254" y="0"/>
                  </a:moveTo>
                  <a:cubicBezTo>
                    <a:pt x="1202" y="0"/>
                    <a:pt x="1150" y="20"/>
                    <a:pt x="1112" y="63"/>
                  </a:cubicBezTo>
                  <a:cubicBezTo>
                    <a:pt x="1025" y="141"/>
                    <a:pt x="1025" y="277"/>
                    <a:pt x="1103" y="365"/>
                  </a:cubicBezTo>
                  <a:lnTo>
                    <a:pt x="1473" y="746"/>
                  </a:lnTo>
                  <a:lnTo>
                    <a:pt x="1386" y="941"/>
                  </a:lnTo>
                  <a:cubicBezTo>
                    <a:pt x="1279" y="1168"/>
                    <a:pt x="1049" y="1307"/>
                    <a:pt x="805" y="1307"/>
                  </a:cubicBezTo>
                  <a:cubicBezTo>
                    <a:pt x="735" y="1307"/>
                    <a:pt x="665" y="1296"/>
                    <a:pt x="595" y="1272"/>
                  </a:cubicBezTo>
                  <a:lnTo>
                    <a:pt x="313" y="1175"/>
                  </a:lnTo>
                  <a:cubicBezTo>
                    <a:pt x="292" y="1170"/>
                    <a:pt x="272" y="1167"/>
                    <a:pt x="252" y="1167"/>
                  </a:cubicBezTo>
                  <a:cubicBezTo>
                    <a:pt x="157" y="1167"/>
                    <a:pt x="72" y="1223"/>
                    <a:pt x="39" y="1311"/>
                  </a:cubicBezTo>
                  <a:cubicBezTo>
                    <a:pt x="0" y="1428"/>
                    <a:pt x="59" y="1545"/>
                    <a:pt x="176" y="1584"/>
                  </a:cubicBezTo>
                  <a:lnTo>
                    <a:pt x="459" y="1682"/>
                  </a:lnTo>
                  <a:cubicBezTo>
                    <a:pt x="576" y="1721"/>
                    <a:pt x="693" y="1731"/>
                    <a:pt x="800" y="1731"/>
                  </a:cubicBezTo>
                  <a:cubicBezTo>
                    <a:pt x="1210" y="1731"/>
                    <a:pt x="1590" y="1506"/>
                    <a:pt x="1776" y="1116"/>
                  </a:cubicBezTo>
                  <a:lnTo>
                    <a:pt x="1873" y="892"/>
                  </a:lnTo>
                  <a:lnTo>
                    <a:pt x="2878" y="687"/>
                  </a:lnTo>
                  <a:cubicBezTo>
                    <a:pt x="2878" y="677"/>
                    <a:pt x="2878" y="658"/>
                    <a:pt x="2878" y="648"/>
                  </a:cubicBezTo>
                  <a:lnTo>
                    <a:pt x="2878" y="258"/>
                  </a:lnTo>
                  <a:lnTo>
                    <a:pt x="1795" y="472"/>
                  </a:lnTo>
                  <a:lnTo>
                    <a:pt x="1405" y="63"/>
                  </a:lnTo>
                  <a:cubicBezTo>
                    <a:pt x="1365" y="22"/>
                    <a:pt x="1309" y="0"/>
                    <a:pt x="1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16"/>
            <p:cNvSpPr/>
            <p:nvPr/>
          </p:nvSpPr>
          <p:spPr>
            <a:xfrm>
              <a:off x="6922017" y="2188808"/>
              <a:ext cx="56703" cy="58882"/>
            </a:xfrm>
            <a:custGeom>
              <a:avLst/>
              <a:gdLst/>
              <a:ahLst/>
              <a:cxnLst/>
              <a:rect l="l" t="t" r="r" b="b"/>
              <a:pathLst>
                <a:path w="2030" h="2108" extrusionOk="0">
                  <a:moveTo>
                    <a:pt x="254" y="0"/>
                  </a:moveTo>
                  <a:cubicBezTo>
                    <a:pt x="166" y="117"/>
                    <a:pt x="78" y="244"/>
                    <a:pt x="0" y="361"/>
                  </a:cubicBezTo>
                  <a:cubicBezTo>
                    <a:pt x="0" y="371"/>
                    <a:pt x="0" y="371"/>
                    <a:pt x="10" y="371"/>
                  </a:cubicBezTo>
                  <a:lnTo>
                    <a:pt x="712" y="605"/>
                  </a:lnTo>
                  <a:cubicBezTo>
                    <a:pt x="898" y="673"/>
                    <a:pt x="1054" y="800"/>
                    <a:pt x="1151" y="976"/>
                  </a:cubicBezTo>
                  <a:lnTo>
                    <a:pt x="1210" y="1093"/>
                  </a:lnTo>
                  <a:lnTo>
                    <a:pt x="624" y="1756"/>
                  </a:lnTo>
                  <a:cubicBezTo>
                    <a:pt x="546" y="1844"/>
                    <a:pt x="546" y="1971"/>
                    <a:pt x="634" y="2049"/>
                  </a:cubicBezTo>
                  <a:cubicBezTo>
                    <a:pt x="673" y="2088"/>
                    <a:pt x="712" y="2098"/>
                    <a:pt x="761" y="2107"/>
                  </a:cubicBezTo>
                  <a:cubicBezTo>
                    <a:pt x="820" y="2107"/>
                    <a:pt x="888" y="2088"/>
                    <a:pt x="937" y="2039"/>
                  </a:cubicBezTo>
                  <a:lnTo>
                    <a:pt x="1424" y="1493"/>
                  </a:lnTo>
                  <a:lnTo>
                    <a:pt x="1600" y="1805"/>
                  </a:lnTo>
                  <a:cubicBezTo>
                    <a:pt x="1629" y="1864"/>
                    <a:pt x="1698" y="1903"/>
                    <a:pt x="1766" y="1912"/>
                  </a:cubicBezTo>
                  <a:cubicBezTo>
                    <a:pt x="1805" y="1912"/>
                    <a:pt x="1844" y="1912"/>
                    <a:pt x="1883" y="1883"/>
                  </a:cubicBezTo>
                  <a:cubicBezTo>
                    <a:pt x="1990" y="1834"/>
                    <a:pt x="2029" y="1698"/>
                    <a:pt x="1971" y="1600"/>
                  </a:cubicBezTo>
                  <a:lnTo>
                    <a:pt x="1522" y="771"/>
                  </a:lnTo>
                  <a:cubicBezTo>
                    <a:pt x="1376" y="508"/>
                    <a:pt x="1141" y="303"/>
                    <a:pt x="849" y="205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16"/>
            <p:cNvSpPr/>
            <p:nvPr/>
          </p:nvSpPr>
          <p:spPr>
            <a:xfrm>
              <a:off x="7153913" y="2187970"/>
              <a:ext cx="58323" cy="56452"/>
            </a:xfrm>
            <a:custGeom>
              <a:avLst/>
              <a:gdLst/>
              <a:ahLst/>
              <a:cxnLst/>
              <a:rect l="l" t="t" r="r" b="b"/>
              <a:pathLst>
                <a:path w="2088" h="2021" extrusionOk="0">
                  <a:moveTo>
                    <a:pt x="1824" y="1"/>
                  </a:moveTo>
                  <a:lnTo>
                    <a:pt x="1307" y="118"/>
                  </a:lnTo>
                  <a:cubicBezTo>
                    <a:pt x="1005" y="196"/>
                    <a:pt x="751" y="372"/>
                    <a:pt x="585" y="625"/>
                  </a:cubicBezTo>
                  <a:lnTo>
                    <a:pt x="59" y="1406"/>
                  </a:lnTo>
                  <a:cubicBezTo>
                    <a:pt x="0" y="1503"/>
                    <a:pt x="20" y="1640"/>
                    <a:pt x="117" y="1698"/>
                  </a:cubicBezTo>
                  <a:cubicBezTo>
                    <a:pt x="156" y="1728"/>
                    <a:pt x="195" y="1737"/>
                    <a:pt x="244" y="1737"/>
                  </a:cubicBezTo>
                  <a:cubicBezTo>
                    <a:pt x="312" y="1737"/>
                    <a:pt x="381" y="1708"/>
                    <a:pt x="420" y="1640"/>
                  </a:cubicBezTo>
                  <a:lnTo>
                    <a:pt x="615" y="1347"/>
                  </a:lnTo>
                  <a:lnTo>
                    <a:pt x="1054" y="1933"/>
                  </a:lnTo>
                  <a:cubicBezTo>
                    <a:pt x="1093" y="1991"/>
                    <a:pt x="1161" y="2020"/>
                    <a:pt x="1220" y="2020"/>
                  </a:cubicBezTo>
                  <a:cubicBezTo>
                    <a:pt x="1268" y="2020"/>
                    <a:pt x="1307" y="2011"/>
                    <a:pt x="1346" y="1981"/>
                  </a:cubicBezTo>
                  <a:cubicBezTo>
                    <a:pt x="1444" y="1913"/>
                    <a:pt x="1463" y="1777"/>
                    <a:pt x="1395" y="1679"/>
                  </a:cubicBezTo>
                  <a:lnTo>
                    <a:pt x="868" y="977"/>
                  </a:lnTo>
                  <a:lnTo>
                    <a:pt x="937" y="859"/>
                  </a:lnTo>
                  <a:cubicBezTo>
                    <a:pt x="1044" y="694"/>
                    <a:pt x="1210" y="586"/>
                    <a:pt x="1405" y="538"/>
                  </a:cubicBezTo>
                  <a:lnTo>
                    <a:pt x="2088" y="372"/>
                  </a:lnTo>
                  <a:cubicBezTo>
                    <a:pt x="2000" y="245"/>
                    <a:pt x="1912" y="118"/>
                    <a:pt x="18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16"/>
            <p:cNvSpPr/>
            <p:nvPr/>
          </p:nvSpPr>
          <p:spPr>
            <a:xfrm>
              <a:off x="7080869" y="2312549"/>
              <a:ext cx="78770" cy="48491"/>
            </a:xfrm>
            <a:custGeom>
              <a:avLst/>
              <a:gdLst/>
              <a:ahLst/>
              <a:cxnLst/>
              <a:rect l="l" t="t" r="r" b="b"/>
              <a:pathLst>
                <a:path w="2820" h="1736" extrusionOk="0">
                  <a:moveTo>
                    <a:pt x="1568" y="0"/>
                  </a:moveTo>
                  <a:cubicBezTo>
                    <a:pt x="1511" y="0"/>
                    <a:pt x="1455" y="22"/>
                    <a:pt x="1415" y="68"/>
                  </a:cubicBezTo>
                  <a:lnTo>
                    <a:pt x="1025" y="477"/>
                  </a:lnTo>
                  <a:lnTo>
                    <a:pt x="1" y="263"/>
                  </a:lnTo>
                  <a:lnTo>
                    <a:pt x="1" y="643"/>
                  </a:lnTo>
                  <a:cubicBezTo>
                    <a:pt x="1" y="663"/>
                    <a:pt x="1" y="682"/>
                    <a:pt x="1" y="702"/>
                  </a:cubicBezTo>
                  <a:lnTo>
                    <a:pt x="947" y="897"/>
                  </a:lnTo>
                  <a:lnTo>
                    <a:pt x="1054" y="1111"/>
                  </a:lnTo>
                  <a:cubicBezTo>
                    <a:pt x="1230" y="1502"/>
                    <a:pt x="1620" y="1736"/>
                    <a:pt x="2020" y="1736"/>
                  </a:cubicBezTo>
                  <a:cubicBezTo>
                    <a:pt x="2137" y="1736"/>
                    <a:pt x="2244" y="1716"/>
                    <a:pt x="2361" y="1677"/>
                  </a:cubicBezTo>
                  <a:lnTo>
                    <a:pt x="2654" y="1580"/>
                  </a:lnTo>
                  <a:cubicBezTo>
                    <a:pt x="2761" y="1541"/>
                    <a:pt x="2820" y="1424"/>
                    <a:pt x="2781" y="1316"/>
                  </a:cubicBezTo>
                  <a:cubicBezTo>
                    <a:pt x="2758" y="1224"/>
                    <a:pt x="2674" y="1168"/>
                    <a:pt x="2586" y="1168"/>
                  </a:cubicBezTo>
                  <a:cubicBezTo>
                    <a:pt x="2563" y="1168"/>
                    <a:pt x="2540" y="1172"/>
                    <a:pt x="2518" y="1180"/>
                  </a:cubicBezTo>
                  <a:lnTo>
                    <a:pt x="2225" y="1277"/>
                  </a:lnTo>
                  <a:cubicBezTo>
                    <a:pt x="2160" y="1298"/>
                    <a:pt x="2094" y="1307"/>
                    <a:pt x="2029" y="1307"/>
                  </a:cubicBezTo>
                  <a:cubicBezTo>
                    <a:pt x="1782" y="1307"/>
                    <a:pt x="1550" y="1167"/>
                    <a:pt x="1435" y="936"/>
                  </a:cubicBezTo>
                  <a:lnTo>
                    <a:pt x="1347" y="750"/>
                  </a:lnTo>
                  <a:lnTo>
                    <a:pt x="1718" y="360"/>
                  </a:lnTo>
                  <a:cubicBezTo>
                    <a:pt x="1805" y="272"/>
                    <a:pt x="1796" y="136"/>
                    <a:pt x="1718" y="58"/>
                  </a:cubicBezTo>
                  <a:cubicBezTo>
                    <a:pt x="1675" y="20"/>
                    <a:pt x="1621" y="0"/>
                    <a:pt x="1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2" name="Google Shape;4782;p116"/>
          <p:cNvGrpSpPr/>
          <p:nvPr/>
        </p:nvGrpSpPr>
        <p:grpSpPr>
          <a:xfrm>
            <a:off x="6163650" y="1993764"/>
            <a:ext cx="288599" cy="394323"/>
            <a:chOff x="6163650" y="2079564"/>
            <a:chExt cx="288599" cy="394323"/>
          </a:xfrm>
        </p:grpSpPr>
        <p:sp>
          <p:nvSpPr>
            <p:cNvPr id="4783" name="Google Shape;4783;p116"/>
            <p:cNvSpPr/>
            <p:nvPr/>
          </p:nvSpPr>
          <p:spPr>
            <a:xfrm>
              <a:off x="6192811" y="2184590"/>
              <a:ext cx="148517" cy="168964"/>
            </a:xfrm>
            <a:custGeom>
              <a:avLst/>
              <a:gdLst/>
              <a:ahLst/>
              <a:cxnLst/>
              <a:rect l="l" t="t" r="r" b="b"/>
              <a:pathLst>
                <a:path w="5317" h="6049" extrusionOk="0">
                  <a:moveTo>
                    <a:pt x="1796" y="0"/>
                  </a:moveTo>
                  <a:cubicBezTo>
                    <a:pt x="1561" y="0"/>
                    <a:pt x="1336" y="52"/>
                    <a:pt x="1132" y="161"/>
                  </a:cubicBezTo>
                  <a:cubicBezTo>
                    <a:pt x="127" y="698"/>
                    <a:pt x="0" y="2415"/>
                    <a:pt x="839" y="3995"/>
                  </a:cubicBezTo>
                  <a:cubicBezTo>
                    <a:pt x="1515" y="5254"/>
                    <a:pt x="2600" y="6048"/>
                    <a:pt x="3521" y="6048"/>
                  </a:cubicBezTo>
                  <a:cubicBezTo>
                    <a:pt x="3756" y="6048"/>
                    <a:pt x="3981" y="5997"/>
                    <a:pt x="4185" y="5888"/>
                  </a:cubicBezTo>
                  <a:cubicBezTo>
                    <a:pt x="5190" y="5351"/>
                    <a:pt x="5317" y="3634"/>
                    <a:pt x="4478" y="2054"/>
                  </a:cubicBezTo>
                  <a:cubicBezTo>
                    <a:pt x="3802" y="795"/>
                    <a:pt x="2717" y="0"/>
                    <a:pt x="1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16"/>
            <p:cNvSpPr/>
            <p:nvPr/>
          </p:nvSpPr>
          <p:spPr>
            <a:xfrm>
              <a:off x="6275100" y="2128670"/>
              <a:ext cx="121842" cy="111451"/>
            </a:xfrm>
            <a:custGeom>
              <a:avLst/>
              <a:gdLst/>
              <a:ahLst/>
              <a:cxnLst/>
              <a:rect l="l" t="t" r="r" b="b"/>
              <a:pathLst>
                <a:path w="4362" h="3990" extrusionOk="0">
                  <a:moveTo>
                    <a:pt x="2337" y="0"/>
                  </a:moveTo>
                  <a:cubicBezTo>
                    <a:pt x="1781" y="0"/>
                    <a:pt x="1209" y="235"/>
                    <a:pt x="781" y="690"/>
                  </a:cubicBezTo>
                  <a:cubicBezTo>
                    <a:pt x="0" y="1529"/>
                    <a:pt x="0" y="2787"/>
                    <a:pt x="771" y="3509"/>
                  </a:cubicBezTo>
                  <a:cubicBezTo>
                    <a:pt x="1119" y="3831"/>
                    <a:pt x="1566" y="3989"/>
                    <a:pt x="2023" y="3989"/>
                  </a:cubicBezTo>
                  <a:cubicBezTo>
                    <a:pt x="2578" y="3989"/>
                    <a:pt x="3148" y="3755"/>
                    <a:pt x="3571" y="3295"/>
                  </a:cubicBezTo>
                  <a:cubicBezTo>
                    <a:pt x="4351" y="2465"/>
                    <a:pt x="4361" y="1207"/>
                    <a:pt x="3590" y="485"/>
                  </a:cubicBezTo>
                  <a:cubicBezTo>
                    <a:pt x="3243" y="159"/>
                    <a:pt x="2795" y="0"/>
                    <a:pt x="2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16"/>
            <p:cNvSpPr/>
            <p:nvPr/>
          </p:nvSpPr>
          <p:spPr>
            <a:xfrm>
              <a:off x="6163650" y="2110960"/>
              <a:ext cx="104663" cy="149327"/>
            </a:xfrm>
            <a:custGeom>
              <a:avLst/>
              <a:gdLst/>
              <a:ahLst/>
              <a:cxnLst/>
              <a:rect l="l" t="t" r="r" b="b"/>
              <a:pathLst>
                <a:path w="3747" h="5346" extrusionOk="0">
                  <a:moveTo>
                    <a:pt x="1976" y="1"/>
                  </a:moveTo>
                  <a:cubicBezTo>
                    <a:pt x="1778" y="1"/>
                    <a:pt x="1595" y="140"/>
                    <a:pt x="1552" y="348"/>
                  </a:cubicBezTo>
                  <a:cubicBezTo>
                    <a:pt x="1522" y="524"/>
                    <a:pt x="1454" y="690"/>
                    <a:pt x="1356" y="846"/>
                  </a:cubicBezTo>
                  <a:cubicBezTo>
                    <a:pt x="1332" y="887"/>
                    <a:pt x="1287" y="907"/>
                    <a:pt x="1245" y="907"/>
                  </a:cubicBezTo>
                  <a:cubicBezTo>
                    <a:pt x="1236" y="907"/>
                    <a:pt x="1228" y="906"/>
                    <a:pt x="1220" y="904"/>
                  </a:cubicBezTo>
                  <a:cubicBezTo>
                    <a:pt x="1056" y="876"/>
                    <a:pt x="897" y="858"/>
                    <a:pt x="739" y="858"/>
                  </a:cubicBezTo>
                  <a:cubicBezTo>
                    <a:pt x="681" y="858"/>
                    <a:pt x="624" y="860"/>
                    <a:pt x="566" y="865"/>
                  </a:cubicBezTo>
                  <a:cubicBezTo>
                    <a:pt x="244" y="875"/>
                    <a:pt x="0" y="1139"/>
                    <a:pt x="30" y="1461"/>
                  </a:cubicBezTo>
                  <a:cubicBezTo>
                    <a:pt x="58" y="1741"/>
                    <a:pt x="283" y="1950"/>
                    <a:pt x="559" y="1950"/>
                  </a:cubicBezTo>
                  <a:cubicBezTo>
                    <a:pt x="571" y="1950"/>
                    <a:pt x="583" y="1949"/>
                    <a:pt x="595" y="1948"/>
                  </a:cubicBezTo>
                  <a:cubicBezTo>
                    <a:pt x="622" y="1947"/>
                    <a:pt x="649" y="1947"/>
                    <a:pt x="676" y="1947"/>
                  </a:cubicBezTo>
                  <a:cubicBezTo>
                    <a:pt x="920" y="1947"/>
                    <a:pt x="1157" y="1988"/>
                    <a:pt x="1386" y="2085"/>
                  </a:cubicBezTo>
                  <a:cubicBezTo>
                    <a:pt x="1971" y="2329"/>
                    <a:pt x="2361" y="2875"/>
                    <a:pt x="2449" y="3499"/>
                  </a:cubicBezTo>
                  <a:lnTo>
                    <a:pt x="2625" y="4855"/>
                  </a:lnTo>
                  <a:cubicBezTo>
                    <a:pt x="2661" y="5139"/>
                    <a:pt x="2896" y="5346"/>
                    <a:pt x="3166" y="5346"/>
                  </a:cubicBezTo>
                  <a:cubicBezTo>
                    <a:pt x="3184" y="5346"/>
                    <a:pt x="3202" y="5345"/>
                    <a:pt x="3220" y="5343"/>
                  </a:cubicBezTo>
                  <a:cubicBezTo>
                    <a:pt x="3532" y="5314"/>
                    <a:pt x="3747" y="5031"/>
                    <a:pt x="3707" y="4729"/>
                  </a:cubicBezTo>
                  <a:lnTo>
                    <a:pt x="3532" y="3363"/>
                  </a:lnTo>
                  <a:cubicBezTo>
                    <a:pt x="3415" y="2514"/>
                    <a:pt x="2947" y="1763"/>
                    <a:pt x="2244" y="1314"/>
                  </a:cubicBezTo>
                  <a:cubicBezTo>
                    <a:pt x="2186" y="1275"/>
                    <a:pt x="2166" y="1197"/>
                    <a:pt x="2195" y="1139"/>
                  </a:cubicBezTo>
                  <a:cubicBezTo>
                    <a:pt x="2293" y="943"/>
                    <a:pt x="2371" y="739"/>
                    <a:pt x="2410" y="534"/>
                  </a:cubicBezTo>
                  <a:cubicBezTo>
                    <a:pt x="2459" y="290"/>
                    <a:pt x="2293" y="46"/>
                    <a:pt x="2049" y="7"/>
                  </a:cubicBezTo>
                  <a:cubicBezTo>
                    <a:pt x="2025" y="3"/>
                    <a:pt x="2000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16"/>
            <p:cNvSpPr/>
            <p:nvPr/>
          </p:nvSpPr>
          <p:spPr>
            <a:xfrm>
              <a:off x="6257112" y="2079564"/>
              <a:ext cx="190220" cy="192930"/>
            </a:xfrm>
            <a:custGeom>
              <a:avLst/>
              <a:gdLst/>
              <a:ahLst/>
              <a:cxnLst/>
              <a:rect l="l" t="t" r="r" b="b"/>
              <a:pathLst>
                <a:path w="6810" h="6907" extrusionOk="0">
                  <a:moveTo>
                    <a:pt x="2290" y="1"/>
                  </a:moveTo>
                  <a:cubicBezTo>
                    <a:pt x="2262" y="1"/>
                    <a:pt x="2234" y="4"/>
                    <a:pt x="2205" y="9"/>
                  </a:cubicBezTo>
                  <a:cubicBezTo>
                    <a:pt x="1981" y="58"/>
                    <a:pt x="1835" y="272"/>
                    <a:pt x="1864" y="497"/>
                  </a:cubicBezTo>
                  <a:cubicBezTo>
                    <a:pt x="1893" y="711"/>
                    <a:pt x="1874" y="936"/>
                    <a:pt x="1796" y="1150"/>
                  </a:cubicBezTo>
                  <a:cubicBezTo>
                    <a:pt x="1786" y="1199"/>
                    <a:pt x="1766" y="1238"/>
                    <a:pt x="1747" y="1287"/>
                  </a:cubicBezTo>
                  <a:cubicBezTo>
                    <a:pt x="683" y="1746"/>
                    <a:pt x="1" y="2828"/>
                    <a:pt x="40" y="3999"/>
                  </a:cubicBezTo>
                  <a:lnTo>
                    <a:pt x="137" y="6379"/>
                  </a:lnTo>
                  <a:cubicBezTo>
                    <a:pt x="147" y="6676"/>
                    <a:pt x="390" y="6907"/>
                    <a:pt x="685" y="6907"/>
                  </a:cubicBezTo>
                  <a:cubicBezTo>
                    <a:pt x="691" y="6907"/>
                    <a:pt x="697" y="6906"/>
                    <a:pt x="703" y="6906"/>
                  </a:cubicBezTo>
                  <a:cubicBezTo>
                    <a:pt x="1005" y="6887"/>
                    <a:pt x="1239" y="6633"/>
                    <a:pt x="1220" y="6340"/>
                  </a:cubicBezTo>
                  <a:lnTo>
                    <a:pt x="1132" y="3960"/>
                  </a:lnTo>
                  <a:cubicBezTo>
                    <a:pt x="1103" y="3219"/>
                    <a:pt x="1542" y="2545"/>
                    <a:pt x="2225" y="2263"/>
                  </a:cubicBezTo>
                  <a:lnTo>
                    <a:pt x="2293" y="2233"/>
                  </a:lnTo>
                  <a:cubicBezTo>
                    <a:pt x="2508" y="2145"/>
                    <a:pt x="2731" y="2102"/>
                    <a:pt x="2954" y="2102"/>
                  </a:cubicBezTo>
                  <a:cubicBezTo>
                    <a:pt x="3247" y="2102"/>
                    <a:pt x="3539" y="2177"/>
                    <a:pt x="3805" y="2321"/>
                  </a:cubicBezTo>
                  <a:cubicBezTo>
                    <a:pt x="4342" y="2614"/>
                    <a:pt x="4683" y="3180"/>
                    <a:pt x="4712" y="3784"/>
                  </a:cubicBezTo>
                  <a:lnTo>
                    <a:pt x="4771" y="5199"/>
                  </a:lnTo>
                  <a:cubicBezTo>
                    <a:pt x="4781" y="5495"/>
                    <a:pt x="5024" y="5726"/>
                    <a:pt x="5309" y="5726"/>
                  </a:cubicBezTo>
                  <a:cubicBezTo>
                    <a:pt x="5315" y="5726"/>
                    <a:pt x="5321" y="5726"/>
                    <a:pt x="5327" y="5726"/>
                  </a:cubicBezTo>
                  <a:cubicBezTo>
                    <a:pt x="5629" y="5716"/>
                    <a:pt x="5864" y="5462"/>
                    <a:pt x="5854" y="5160"/>
                  </a:cubicBezTo>
                  <a:lnTo>
                    <a:pt x="5795" y="3745"/>
                  </a:lnTo>
                  <a:cubicBezTo>
                    <a:pt x="5795" y="3580"/>
                    <a:pt x="5766" y="3414"/>
                    <a:pt x="5737" y="3248"/>
                  </a:cubicBezTo>
                  <a:cubicBezTo>
                    <a:pt x="6010" y="3199"/>
                    <a:pt x="6283" y="3111"/>
                    <a:pt x="6527" y="2975"/>
                  </a:cubicBezTo>
                  <a:cubicBezTo>
                    <a:pt x="6742" y="2848"/>
                    <a:pt x="6810" y="2555"/>
                    <a:pt x="6673" y="2350"/>
                  </a:cubicBezTo>
                  <a:cubicBezTo>
                    <a:pt x="6590" y="2223"/>
                    <a:pt x="6453" y="2154"/>
                    <a:pt x="6314" y="2154"/>
                  </a:cubicBezTo>
                  <a:cubicBezTo>
                    <a:pt x="6240" y="2154"/>
                    <a:pt x="6165" y="2173"/>
                    <a:pt x="6098" y="2214"/>
                  </a:cubicBezTo>
                  <a:cubicBezTo>
                    <a:pt x="5903" y="2321"/>
                    <a:pt x="5688" y="2389"/>
                    <a:pt x="5464" y="2399"/>
                  </a:cubicBezTo>
                  <a:lnTo>
                    <a:pt x="5395" y="2399"/>
                  </a:lnTo>
                  <a:cubicBezTo>
                    <a:pt x="5239" y="2136"/>
                    <a:pt x="5034" y="1892"/>
                    <a:pt x="4791" y="1687"/>
                  </a:cubicBezTo>
                  <a:cubicBezTo>
                    <a:pt x="4986" y="1463"/>
                    <a:pt x="5132" y="1219"/>
                    <a:pt x="5220" y="946"/>
                  </a:cubicBezTo>
                  <a:cubicBezTo>
                    <a:pt x="5308" y="711"/>
                    <a:pt x="5171" y="448"/>
                    <a:pt x="4927" y="380"/>
                  </a:cubicBezTo>
                  <a:cubicBezTo>
                    <a:pt x="4888" y="370"/>
                    <a:pt x="4849" y="365"/>
                    <a:pt x="4811" y="365"/>
                  </a:cubicBezTo>
                  <a:cubicBezTo>
                    <a:pt x="4629" y="365"/>
                    <a:pt x="4465" y="475"/>
                    <a:pt x="4400" y="653"/>
                  </a:cubicBezTo>
                  <a:cubicBezTo>
                    <a:pt x="4332" y="858"/>
                    <a:pt x="4205" y="1053"/>
                    <a:pt x="4039" y="1209"/>
                  </a:cubicBezTo>
                  <a:cubicBezTo>
                    <a:pt x="4039" y="1209"/>
                    <a:pt x="4030" y="1219"/>
                    <a:pt x="4030" y="1219"/>
                  </a:cubicBezTo>
                  <a:cubicBezTo>
                    <a:pt x="3687" y="1083"/>
                    <a:pt x="3331" y="1013"/>
                    <a:pt x="2968" y="1013"/>
                  </a:cubicBezTo>
                  <a:cubicBezTo>
                    <a:pt x="2887" y="1013"/>
                    <a:pt x="2805" y="1016"/>
                    <a:pt x="2722" y="1024"/>
                  </a:cubicBezTo>
                  <a:cubicBezTo>
                    <a:pt x="2761" y="809"/>
                    <a:pt x="2761" y="594"/>
                    <a:pt x="2732" y="380"/>
                  </a:cubicBezTo>
                  <a:cubicBezTo>
                    <a:pt x="2697" y="163"/>
                    <a:pt x="2509" y="1"/>
                    <a:pt x="2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16"/>
            <p:cNvSpPr/>
            <p:nvPr/>
          </p:nvSpPr>
          <p:spPr>
            <a:xfrm>
              <a:off x="6230408" y="2170736"/>
              <a:ext cx="221840" cy="303151"/>
            </a:xfrm>
            <a:custGeom>
              <a:avLst/>
              <a:gdLst/>
              <a:ahLst/>
              <a:cxnLst/>
              <a:rect l="l" t="t" r="r" b="b"/>
              <a:pathLst>
                <a:path w="7942" h="10853" extrusionOk="0">
                  <a:moveTo>
                    <a:pt x="4408" y="0"/>
                  </a:moveTo>
                  <a:cubicBezTo>
                    <a:pt x="3527" y="0"/>
                    <a:pt x="2657" y="329"/>
                    <a:pt x="1991" y="959"/>
                  </a:cubicBezTo>
                  <a:lnTo>
                    <a:pt x="966" y="1925"/>
                  </a:lnTo>
                  <a:cubicBezTo>
                    <a:pt x="342" y="2511"/>
                    <a:pt x="0" y="3320"/>
                    <a:pt x="0" y="4169"/>
                  </a:cubicBezTo>
                  <a:lnTo>
                    <a:pt x="0" y="4569"/>
                  </a:lnTo>
                  <a:cubicBezTo>
                    <a:pt x="0" y="6647"/>
                    <a:pt x="947" y="8618"/>
                    <a:pt x="2576" y="9915"/>
                  </a:cubicBezTo>
                  <a:lnTo>
                    <a:pt x="2917" y="10188"/>
                  </a:lnTo>
                  <a:cubicBezTo>
                    <a:pt x="3475" y="10627"/>
                    <a:pt x="4154" y="10852"/>
                    <a:pt x="4835" y="10852"/>
                  </a:cubicBezTo>
                  <a:cubicBezTo>
                    <a:pt x="5381" y="10852"/>
                    <a:pt x="5929" y="10708"/>
                    <a:pt x="6420" y="10413"/>
                  </a:cubicBezTo>
                  <a:cubicBezTo>
                    <a:pt x="7337" y="9856"/>
                    <a:pt x="7912" y="8861"/>
                    <a:pt x="7912" y="7788"/>
                  </a:cubicBezTo>
                  <a:lnTo>
                    <a:pt x="7932" y="3545"/>
                  </a:lnTo>
                  <a:cubicBezTo>
                    <a:pt x="7942" y="2208"/>
                    <a:pt x="7181" y="979"/>
                    <a:pt x="5990" y="374"/>
                  </a:cubicBezTo>
                  <a:cubicBezTo>
                    <a:pt x="5488" y="123"/>
                    <a:pt x="4946" y="0"/>
                    <a:pt x="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16"/>
            <p:cNvSpPr/>
            <p:nvPr/>
          </p:nvSpPr>
          <p:spPr>
            <a:xfrm>
              <a:off x="6341580" y="2170848"/>
              <a:ext cx="110669" cy="303040"/>
            </a:xfrm>
            <a:custGeom>
              <a:avLst/>
              <a:gdLst/>
              <a:ahLst/>
              <a:cxnLst/>
              <a:rect l="l" t="t" r="r" b="b"/>
              <a:pathLst>
                <a:path w="3962" h="10849" extrusionOk="0">
                  <a:moveTo>
                    <a:pt x="438" y="0"/>
                  </a:moveTo>
                  <a:cubicBezTo>
                    <a:pt x="292" y="0"/>
                    <a:pt x="146" y="10"/>
                    <a:pt x="1" y="29"/>
                  </a:cubicBezTo>
                  <a:cubicBezTo>
                    <a:pt x="391" y="77"/>
                    <a:pt x="781" y="185"/>
                    <a:pt x="1152" y="370"/>
                  </a:cubicBezTo>
                  <a:cubicBezTo>
                    <a:pt x="2342" y="975"/>
                    <a:pt x="3103" y="2204"/>
                    <a:pt x="3093" y="3541"/>
                  </a:cubicBezTo>
                  <a:lnTo>
                    <a:pt x="3074" y="7784"/>
                  </a:lnTo>
                  <a:cubicBezTo>
                    <a:pt x="3064" y="8857"/>
                    <a:pt x="2498" y="9852"/>
                    <a:pt x="1581" y="10409"/>
                  </a:cubicBezTo>
                  <a:cubicBezTo>
                    <a:pt x="1220" y="10623"/>
                    <a:pt x="820" y="10760"/>
                    <a:pt x="420" y="10818"/>
                  </a:cubicBezTo>
                  <a:cubicBezTo>
                    <a:pt x="563" y="10839"/>
                    <a:pt x="706" y="10849"/>
                    <a:pt x="850" y="10849"/>
                  </a:cubicBezTo>
                  <a:cubicBezTo>
                    <a:pt x="1396" y="10849"/>
                    <a:pt x="1945" y="10702"/>
                    <a:pt x="2440" y="10409"/>
                  </a:cubicBezTo>
                  <a:cubicBezTo>
                    <a:pt x="3357" y="9852"/>
                    <a:pt x="3932" y="8857"/>
                    <a:pt x="3932" y="7784"/>
                  </a:cubicBezTo>
                  <a:lnTo>
                    <a:pt x="3952" y="3541"/>
                  </a:lnTo>
                  <a:cubicBezTo>
                    <a:pt x="3962" y="2204"/>
                    <a:pt x="3201" y="975"/>
                    <a:pt x="2010" y="370"/>
                  </a:cubicBezTo>
                  <a:cubicBezTo>
                    <a:pt x="1505" y="125"/>
                    <a:pt x="970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16"/>
            <p:cNvSpPr/>
            <p:nvPr/>
          </p:nvSpPr>
          <p:spPr>
            <a:xfrm>
              <a:off x="6372110" y="2196964"/>
              <a:ext cx="56703" cy="179355"/>
            </a:xfrm>
            <a:custGeom>
              <a:avLst/>
              <a:gdLst/>
              <a:ahLst/>
              <a:cxnLst/>
              <a:rect l="l" t="t" r="r" b="b"/>
              <a:pathLst>
                <a:path w="2030" h="6421" extrusionOk="0">
                  <a:moveTo>
                    <a:pt x="1727" y="1"/>
                  </a:moveTo>
                  <a:cubicBezTo>
                    <a:pt x="1717" y="11"/>
                    <a:pt x="1708" y="20"/>
                    <a:pt x="1708" y="30"/>
                  </a:cubicBezTo>
                  <a:lnTo>
                    <a:pt x="1308" y="625"/>
                  </a:lnTo>
                  <a:cubicBezTo>
                    <a:pt x="1200" y="781"/>
                    <a:pt x="1113" y="947"/>
                    <a:pt x="1034" y="1123"/>
                  </a:cubicBezTo>
                  <a:lnTo>
                    <a:pt x="195" y="1230"/>
                  </a:lnTo>
                  <a:cubicBezTo>
                    <a:pt x="78" y="1240"/>
                    <a:pt x="0" y="1347"/>
                    <a:pt x="10" y="1464"/>
                  </a:cubicBezTo>
                  <a:cubicBezTo>
                    <a:pt x="30" y="1572"/>
                    <a:pt x="117" y="1650"/>
                    <a:pt x="225" y="1650"/>
                  </a:cubicBezTo>
                  <a:lnTo>
                    <a:pt x="254" y="1650"/>
                  </a:lnTo>
                  <a:lnTo>
                    <a:pt x="849" y="1572"/>
                  </a:lnTo>
                  <a:lnTo>
                    <a:pt x="849" y="1572"/>
                  </a:lnTo>
                  <a:cubicBezTo>
                    <a:pt x="683" y="2108"/>
                    <a:pt x="625" y="2674"/>
                    <a:pt x="703" y="3240"/>
                  </a:cubicBezTo>
                  <a:lnTo>
                    <a:pt x="917" y="4898"/>
                  </a:lnTo>
                  <a:lnTo>
                    <a:pt x="303" y="5523"/>
                  </a:lnTo>
                  <a:cubicBezTo>
                    <a:pt x="215" y="5601"/>
                    <a:pt x="215" y="5737"/>
                    <a:pt x="303" y="5825"/>
                  </a:cubicBezTo>
                  <a:cubicBezTo>
                    <a:pt x="342" y="5864"/>
                    <a:pt x="400" y="5884"/>
                    <a:pt x="449" y="5884"/>
                  </a:cubicBezTo>
                  <a:cubicBezTo>
                    <a:pt x="508" y="5884"/>
                    <a:pt x="566" y="5864"/>
                    <a:pt x="605" y="5825"/>
                  </a:cubicBezTo>
                  <a:lnTo>
                    <a:pt x="995" y="5435"/>
                  </a:lnTo>
                  <a:lnTo>
                    <a:pt x="1093" y="6235"/>
                  </a:lnTo>
                  <a:cubicBezTo>
                    <a:pt x="1113" y="6342"/>
                    <a:pt x="1200" y="6420"/>
                    <a:pt x="1308" y="6420"/>
                  </a:cubicBezTo>
                  <a:lnTo>
                    <a:pt x="1337" y="6420"/>
                  </a:lnTo>
                  <a:cubicBezTo>
                    <a:pt x="1454" y="6410"/>
                    <a:pt x="1542" y="6303"/>
                    <a:pt x="1522" y="6186"/>
                  </a:cubicBezTo>
                  <a:lnTo>
                    <a:pt x="1181" y="3591"/>
                  </a:lnTo>
                  <a:lnTo>
                    <a:pt x="1591" y="3806"/>
                  </a:lnTo>
                  <a:cubicBezTo>
                    <a:pt x="1620" y="3815"/>
                    <a:pt x="1649" y="3825"/>
                    <a:pt x="1688" y="3825"/>
                  </a:cubicBezTo>
                  <a:cubicBezTo>
                    <a:pt x="1766" y="3825"/>
                    <a:pt x="1834" y="3786"/>
                    <a:pt x="1873" y="3708"/>
                  </a:cubicBezTo>
                  <a:cubicBezTo>
                    <a:pt x="1932" y="3601"/>
                    <a:pt x="1883" y="3474"/>
                    <a:pt x="1786" y="3425"/>
                  </a:cubicBezTo>
                  <a:lnTo>
                    <a:pt x="1113" y="3074"/>
                  </a:lnTo>
                  <a:cubicBezTo>
                    <a:pt x="1034" y="2303"/>
                    <a:pt x="1230" y="1523"/>
                    <a:pt x="1669" y="869"/>
                  </a:cubicBezTo>
                  <a:lnTo>
                    <a:pt x="2030" y="323"/>
                  </a:lnTo>
                  <a:cubicBezTo>
                    <a:pt x="1932" y="206"/>
                    <a:pt x="1834" y="98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16"/>
            <p:cNvSpPr/>
            <p:nvPr/>
          </p:nvSpPr>
          <p:spPr>
            <a:xfrm>
              <a:off x="6232866" y="2322102"/>
              <a:ext cx="101395" cy="68407"/>
            </a:xfrm>
            <a:custGeom>
              <a:avLst/>
              <a:gdLst/>
              <a:ahLst/>
              <a:cxnLst/>
              <a:rect l="l" t="t" r="r" b="b"/>
              <a:pathLst>
                <a:path w="3630" h="2449" extrusionOk="0">
                  <a:moveTo>
                    <a:pt x="2314" y="1"/>
                  </a:moveTo>
                  <a:cubicBezTo>
                    <a:pt x="2273" y="1"/>
                    <a:pt x="2231" y="12"/>
                    <a:pt x="2195" y="38"/>
                  </a:cubicBezTo>
                  <a:lnTo>
                    <a:pt x="1473" y="526"/>
                  </a:lnTo>
                  <a:cubicBezTo>
                    <a:pt x="1464" y="535"/>
                    <a:pt x="1454" y="545"/>
                    <a:pt x="1444" y="555"/>
                  </a:cubicBezTo>
                  <a:lnTo>
                    <a:pt x="0" y="262"/>
                  </a:lnTo>
                  <a:lnTo>
                    <a:pt x="0" y="262"/>
                  </a:lnTo>
                  <a:cubicBezTo>
                    <a:pt x="30" y="418"/>
                    <a:pt x="59" y="565"/>
                    <a:pt x="88" y="721"/>
                  </a:cubicBezTo>
                  <a:lnTo>
                    <a:pt x="2166" y="1140"/>
                  </a:lnTo>
                  <a:cubicBezTo>
                    <a:pt x="2215" y="1150"/>
                    <a:pt x="2264" y="1160"/>
                    <a:pt x="2303" y="1169"/>
                  </a:cubicBezTo>
                  <a:lnTo>
                    <a:pt x="2225" y="1608"/>
                  </a:lnTo>
                  <a:cubicBezTo>
                    <a:pt x="2195" y="1725"/>
                    <a:pt x="2273" y="1843"/>
                    <a:pt x="2390" y="1862"/>
                  </a:cubicBezTo>
                  <a:lnTo>
                    <a:pt x="2459" y="1862"/>
                  </a:lnTo>
                  <a:cubicBezTo>
                    <a:pt x="2546" y="1852"/>
                    <a:pt x="2625" y="1784"/>
                    <a:pt x="2644" y="1686"/>
                  </a:cubicBezTo>
                  <a:lnTo>
                    <a:pt x="2693" y="1404"/>
                  </a:lnTo>
                  <a:cubicBezTo>
                    <a:pt x="2810" y="1511"/>
                    <a:pt x="2898" y="1638"/>
                    <a:pt x="2956" y="1784"/>
                  </a:cubicBezTo>
                  <a:lnTo>
                    <a:pt x="3190" y="2321"/>
                  </a:lnTo>
                  <a:cubicBezTo>
                    <a:pt x="3217" y="2401"/>
                    <a:pt x="3301" y="2449"/>
                    <a:pt x="3383" y="2449"/>
                  </a:cubicBezTo>
                  <a:cubicBezTo>
                    <a:pt x="3390" y="2449"/>
                    <a:pt x="3398" y="2448"/>
                    <a:pt x="3405" y="2447"/>
                  </a:cubicBezTo>
                  <a:cubicBezTo>
                    <a:pt x="3424" y="2447"/>
                    <a:pt x="3444" y="2438"/>
                    <a:pt x="3464" y="2428"/>
                  </a:cubicBezTo>
                  <a:cubicBezTo>
                    <a:pt x="3581" y="2389"/>
                    <a:pt x="3629" y="2262"/>
                    <a:pt x="3581" y="2155"/>
                  </a:cubicBezTo>
                  <a:lnTo>
                    <a:pt x="3356" y="1618"/>
                  </a:lnTo>
                  <a:cubicBezTo>
                    <a:pt x="3161" y="1150"/>
                    <a:pt x="2751" y="818"/>
                    <a:pt x="2254" y="721"/>
                  </a:cubicBezTo>
                  <a:lnTo>
                    <a:pt x="2029" y="672"/>
                  </a:lnTo>
                  <a:lnTo>
                    <a:pt x="2439" y="399"/>
                  </a:lnTo>
                  <a:cubicBezTo>
                    <a:pt x="2537" y="330"/>
                    <a:pt x="2556" y="194"/>
                    <a:pt x="2498" y="96"/>
                  </a:cubicBezTo>
                  <a:cubicBezTo>
                    <a:pt x="2455" y="35"/>
                    <a:pt x="2385" y="1"/>
                    <a:pt x="2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1" name="Google Shape;4791;p116"/>
          <p:cNvGrpSpPr/>
          <p:nvPr/>
        </p:nvGrpSpPr>
        <p:grpSpPr>
          <a:xfrm>
            <a:off x="5422740" y="2065383"/>
            <a:ext cx="316643" cy="332872"/>
            <a:chOff x="5422740" y="2151183"/>
            <a:chExt cx="316643" cy="332872"/>
          </a:xfrm>
        </p:grpSpPr>
        <p:sp>
          <p:nvSpPr>
            <p:cNvPr id="4792" name="Google Shape;4792;p116"/>
            <p:cNvSpPr/>
            <p:nvPr/>
          </p:nvSpPr>
          <p:spPr>
            <a:xfrm>
              <a:off x="5516202" y="2311851"/>
              <a:ext cx="136813" cy="172204"/>
            </a:xfrm>
            <a:custGeom>
              <a:avLst/>
              <a:gdLst/>
              <a:ahLst/>
              <a:cxnLst/>
              <a:rect l="l" t="t" r="r" b="b"/>
              <a:pathLst>
                <a:path w="4898" h="6165" extrusionOk="0">
                  <a:moveTo>
                    <a:pt x="2531" y="1"/>
                  </a:moveTo>
                  <a:cubicBezTo>
                    <a:pt x="1295" y="1"/>
                    <a:pt x="231" y="1279"/>
                    <a:pt x="117" y="2931"/>
                  </a:cubicBezTo>
                  <a:cubicBezTo>
                    <a:pt x="0" y="4629"/>
                    <a:pt x="956" y="6073"/>
                    <a:pt x="2244" y="6161"/>
                  </a:cubicBezTo>
                  <a:cubicBezTo>
                    <a:pt x="2285" y="6163"/>
                    <a:pt x="2326" y="6165"/>
                    <a:pt x="2366" y="6165"/>
                  </a:cubicBezTo>
                  <a:cubicBezTo>
                    <a:pt x="3603" y="6165"/>
                    <a:pt x="4677" y="4887"/>
                    <a:pt x="4780" y="3244"/>
                  </a:cubicBezTo>
                  <a:cubicBezTo>
                    <a:pt x="4897" y="1536"/>
                    <a:pt x="3941" y="93"/>
                    <a:pt x="2654" y="5"/>
                  </a:cubicBezTo>
                  <a:cubicBezTo>
                    <a:pt x="2613" y="2"/>
                    <a:pt x="2572" y="1"/>
                    <a:pt x="2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16"/>
            <p:cNvSpPr/>
            <p:nvPr/>
          </p:nvSpPr>
          <p:spPr>
            <a:xfrm>
              <a:off x="5548353" y="2346822"/>
              <a:ext cx="72513" cy="102037"/>
            </a:xfrm>
            <a:custGeom>
              <a:avLst/>
              <a:gdLst/>
              <a:ahLst/>
              <a:cxnLst/>
              <a:rect l="l" t="t" r="r" b="b"/>
              <a:pathLst>
                <a:path w="2596" h="3653" extrusionOk="0">
                  <a:moveTo>
                    <a:pt x="1366" y="0"/>
                  </a:moveTo>
                  <a:cubicBezTo>
                    <a:pt x="713" y="0"/>
                    <a:pt x="135" y="758"/>
                    <a:pt x="69" y="1748"/>
                  </a:cubicBezTo>
                  <a:cubicBezTo>
                    <a:pt x="0" y="2753"/>
                    <a:pt x="498" y="3601"/>
                    <a:pt x="1171" y="3650"/>
                  </a:cubicBezTo>
                  <a:cubicBezTo>
                    <a:pt x="1191" y="3652"/>
                    <a:pt x="1212" y="3652"/>
                    <a:pt x="1232" y="3652"/>
                  </a:cubicBezTo>
                  <a:cubicBezTo>
                    <a:pt x="1889" y="3652"/>
                    <a:pt x="2461" y="2889"/>
                    <a:pt x="2527" y="1914"/>
                  </a:cubicBezTo>
                  <a:cubicBezTo>
                    <a:pt x="2595" y="899"/>
                    <a:pt x="2098" y="50"/>
                    <a:pt x="1415" y="1"/>
                  </a:cubicBezTo>
                  <a:cubicBezTo>
                    <a:pt x="1399" y="1"/>
                    <a:pt x="1382" y="0"/>
                    <a:pt x="1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16"/>
            <p:cNvSpPr/>
            <p:nvPr/>
          </p:nvSpPr>
          <p:spPr>
            <a:xfrm>
              <a:off x="5422740" y="2347102"/>
              <a:ext cx="110920" cy="127596"/>
            </a:xfrm>
            <a:custGeom>
              <a:avLst/>
              <a:gdLst/>
              <a:ahLst/>
              <a:cxnLst/>
              <a:rect l="l" t="t" r="r" b="b"/>
              <a:pathLst>
                <a:path w="3971" h="4568" extrusionOk="0">
                  <a:moveTo>
                    <a:pt x="1838" y="1"/>
                  </a:moveTo>
                  <a:cubicBezTo>
                    <a:pt x="1759" y="1"/>
                    <a:pt x="1680" y="7"/>
                    <a:pt x="1600" y="21"/>
                  </a:cubicBezTo>
                  <a:cubicBezTo>
                    <a:pt x="624" y="187"/>
                    <a:pt x="0" y="1338"/>
                    <a:pt x="224" y="2586"/>
                  </a:cubicBezTo>
                  <a:cubicBezTo>
                    <a:pt x="422" y="3733"/>
                    <a:pt x="1252" y="4567"/>
                    <a:pt x="2142" y="4567"/>
                  </a:cubicBezTo>
                  <a:cubicBezTo>
                    <a:pt x="2221" y="4567"/>
                    <a:pt x="2301" y="4561"/>
                    <a:pt x="2380" y="4547"/>
                  </a:cubicBezTo>
                  <a:cubicBezTo>
                    <a:pt x="3356" y="4381"/>
                    <a:pt x="3971" y="3230"/>
                    <a:pt x="3756" y="1982"/>
                  </a:cubicBezTo>
                  <a:cubicBezTo>
                    <a:pt x="3559" y="835"/>
                    <a:pt x="2728" y="1"/>
                    <a:pt x="1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16"/>
            <p:cNvSpPr/>
            <p:nvPr/>
          </p:nvSpPr>
          <p:spPr>
            <a:xfrm>
              <a:off x="5463885" y="2347102"/>
              <a:ext cx="69496" cy="127484"/>
            </a:xfrm>
            <a:custGeom>
              <a:avLst/>
              <a:gdLst/>
              <a:ahLst/>
              <a:cxnLst/>
              <a:rect l="l" t="t" r="r" b="b"/>
              <a:pathLst>
                <a:path w="2488" h="4564" extrusionOk="0">
                  <a:moveTo>
                    <a:pt x="365" y="1"/>
                  </a:moveTo>
                  <a:cubicBezTo>
                    <a:pt x="286" y="1"/>
                    <a:pt x="207" y="7"/>
                    <a:pt x="127" y="21"/>
                  </a:cubicBezTo>
                  <a:cubicBezTo>
                    <a:pt x="88" y="30"/>
                    <a:pt x="39" y="30"/>
                    <a:pt x="0" y="50"/>
                  </a:cubicBezTo>
                  <a:cubicBezTo>
                    <a:pt x="751" y="235"/>
                    <a:pt x="1385" y="987"/>
                    <a:pt x="1561" y="1982"/>
                  </a:cubicBezTo>
                  <a:cubicBezTo>
                    <a:pt x="1766" y="3182"/>
                    <a:pt x="1200" y="4284"/>
                    <a:pt x="293" y="4518"/>
                  </a:cubicBezTo>
                  <a:cubicBezTo>
                    <a:pt x="415" y="4549"/>
                    <a:pt x="540" y="4564"/>
                    <a:pt x="668" y="4564"/>
                  </a:cubicBezTo>
                  <a:cubicBezTo>
                    <a:pt x="744" y="4564"/>
                    <a:pt x="821" y="4558"/>
                    <a:pt x="898" y="4547"/>
                  </a:cubicBezTo>
                  <a:cubicBezTo>
                    <a:pt x="1873" y="4381"/>
                    <a:pt x="2488" y="3230"/>
                    <a:pt x="2273" y="1982"/>
                  </a:cubicBezTo>
                  <a:cubicBezTo>
                    <a:pt x="2085" y="835"/>
                    <a:pt x="1255" y="1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16"/>
            <p:cNvSpPr/>
            <p:nvPr/>
          </p:nvSpPr>
          <p:spPr>
            <a:xfrm>
              <a:off x="5452153" y="2377939"/>
              <a:ext cx="51815" cy="66144"/>
            </a:xfrm>
            <a:custGeom>
              <a:avLst/>
              <a:gdLst/>
              <a:ahLst/>
              <a:cxnLst/>
              <a:rect l="l" t="t" r="r" b="b"/>
              <a:pathLst>
                <a:path w="1855" h="2368" extrusionOk="0">
                  <a:moveTo>
                    <a:pt x="833" y="1"/>
                  </a:moveTo>
                  <a:cubicBezTo>
                    <a:pt x="799" y="1"/>
                    <a:pt x="766" y="4"/>
                    <a:pt x="732" y="9"/>
                  </a:cubicBezTo>
                  <a:cubicBezTo>
                    <a:pt x="274" y="87"/>
                    <a:pt x="1" y="673"/>
                    <a:pt x="108" y="1326"/>
                  </a:cubicBezTo>
                  <a:cubicBezTo>
                    <a:pt x="217" y="1928"/>
                    <a:pt x="624" y="2367"/>
                    <a:pt x="1043" y="2367"/>
                  </a:cubicBezTo>
                  <a:cubicBezTo>
                    <a:pt x="1073" y="2367"/>
                    <a:pt x="1103" y="2365"/>
                    <a:pt x="1132" y="2360"/>
                  </a:cubicBezTo>
                  <a:cubicBezTo>
                    <a:pt x="1581" y="2282"/>
                    <a:pt x="1854" y="1687"/>
                    <a:pt x="1747" y="1043"/>
                  </a:cubicBezTo>
                  <a:cubicBezTo>
                    <a:pt x="1648" y="439"/>
                    <a:pt x="1247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16"/>
            <p:cNvSpPr/>
            <p:nvPr/>
          </p:nvSpPr>
          <p:spPr>
            <a:xfrm>
              <a:off x="5476398" y="2165512"/>
              <a:ext cx="134383" cy="152065"/>
            </a:xfrm>
            <a:custGeom>
              <a:avLst/>
              <a:gdLst/>
              <a:ahLst/>
              <a:cxnLst/>
              <a:rect l="l" t="t" r="r" b="b"/>
              <a:pathLst>
                <a:path w="4811" h="5444" extrusionOk="0">
                  <a:moveTo>
                    <a:pt x="2191" y="1"/>
                  </a:moveTo>
                  <a:cubicBezTo>
                    <a:pt x="2079" y="1"/>
                    <a:pt x="1967" y="12"/>
                    <a:pt x="1854" y="34"/>
                  </a:cubicBezTo>
                  <a:cubicBezTo>
                    <a:pt x="703" y="268"/>
                    <a:pt x="1" y="1663"/>
                    <a:pt x="303" y="3146"/>
                  </a:cubicBezTo>
                  <a:cubicBezTo>
                    <a:pt x="576" y="4494"/>
                    <a:pt x="1565" y="5443"/>
                    <a:pt x="2608" y="5443"/>
                  </a:cubicBezTo>
                  <a:cubicBezTo>
                    <a:pt x="2721" y="5443"/>
                    <a:pt x="2834" y="5432"/>
                    <a:pt x="2947" y="5410"/>
                  </a:cubicBezTo>
                  <a:cubicBezTo>
                    <a:pt x="4108" y="5175"/>
                    <a:pt x="4810" y="3780"/>
                    <a:pt x="4508" y="2298"/>
                  </a:cubicBezTo>
                  <a:cubicBezTo>
                    <a:pt x="4235" y="958"/>
                    <a:pt x="3237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16"/>
            <p:cNvSpPr/>
            <p:nvPr/>
          </p:nvSpPr>
          <p:spPr>
            <a:xfrm>
              <a:off x="5525197" y="2165540"/>
              <a:ext cx="80138" cy="108294"/>
            </a:xfrm>
            <a:custGeom>
              <a:avLst/>
              <a:gdLst/>
              <a:ahLst/>
              <a:cxnLst/>
              <a:rect l="l" t="t" r="r" b="b"/>
              <a:pathLst>
                <a:path w="2869" h="3877" extrusionOk="0">
                  <a:moveTo>
                    <a:pt x="462" y="1"/>
                  </a:moveTo>
                  <a:cubicBezTo>
                    <a:pt x="338" y="1"/>
                    <a:pt x="213" y="15"/>
                    <a:pt x="88" y="43"/>
                  </a:cubicBezTo>
                  <a:cubicBezTo>
                    <a:pt x="59" y="43"/>
                    <a:pt x="29" y="53"/>
                    <a:pt x="0" y="63"/>
                  </a:cubicBezTo>
                  <a:cubicBezTo>
                    <a:pt x="849" y="238"/>
                    <a:pt x="1639" y="1009"/>
                    <a:pt x="1971" y="2082"/>
                  </a:cubicBezTo>
                  <a:cubicBezTo>
                    <a:pt x="2166" y="2706"/>
                    <a:pt x="2166" y="3340"/>
                    <a:pt x="2020" y="3877"/>
                  </a:cubicBezTo>
                  <a:lnTo>
                    <a:pt x="2702" y="3877"/>
                  </a:lnTo>
                  <a:cubicBezTo>
                    <a:pt x="2849" y="3389"/>
                    <a:pt x="2868" y="2833"/>
                    <a:pt x="2751" y="2258"/>
                  </a:cubicBezTo>
                  <a:cubicBezTo>
                    <a:pt x="2464" y="935"/>
                    <a:pt x="1487" y="1"/>
                    <a:pt x="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16"/>
            <p:cNvSpPr/>
            <p:nvPr/>
          </p:nvSpPr>
          <p:spPr>
            <a:xfrm>
              <a:off x="5512655" y="2201490"/>
              <a:ext cx="61870" cy="77373"/>
            </a:xfrm>
            <a:custGeom>
              <a:avLst/>
              <a:gdLst/>
              <a:ahLst/>
              <a:cxnLst/>
              <a:rect l="l" t="t" r="r" b="b"/>
              <a:pathLst>
                <a:path w="2215" h="2770" extrusionOk="0">
                  <a:moveTo>
                    <a:pt x="958" y="1"/>
                  </a:moveTo>
                  <a:cubicBezTo>
                    <a:pt x="912" y="1"/>
                    <a:pt x="866" y="5"/>
                    <a:pt x="820" y="15"/>
                  </a:cubicBezTo>
                  <a:cubicBezTo>
                    <a:pt x="293" y="122"/>
                    <a:pt x="0" y="824"/>
                    <a:pt x="156" y="1585"/>
                  </a:cubicBezTo>
                  <a:cubicBezTo>
                    <a:pt x="299" y="2271"/>
                    <a:pt x="767" y="2770"/>
                    <a:pt x="1248" y="2770"/>
                  </a:cubicBezTo>
                  <a:cubicBezTo>
                    <a:pt x="1294" y="2770"/>
                    <a:pt x="1340" y="2765"/>
                    <a:pt x="1386" y="2756"/>
                  </a:cubicBezTo>
                  <a:cubicBezTo>
                    <a:pt x="1912" y="2649"/>
                    <a:pt x="2215" y="1946"/>
                    <a:pt x="2059" y="1185"/>
                  </a:cubicBezTo>
                  <a:cubicBezTo>
                    <a:pt x="1916" y="499"/>
                    <a:pt x="1440" y="1"/>
                    <a:pt x="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16"/>
            <p:cNvSpPr/>
            <p:nvPr/>
          </p:nvSpPr>
          <p:spPr>
            <a:xfrm>
              <a:off x="5580224" y="2331599"/>
              <a:ext cx="159159" cy="131478"/>
            </a:xfrm>
            <a:custGeom>
              <a:avLst/>
              <a:gdLst/>
              <a:ahLst/>
              <a:cxnLst/>
              <a:rect l="l" t="t" r="r" b="b"/>
              <a:pathLst>
                <a:path w="5698" h="4707" extrusionOk="0">
                  <a:moveTo>
                    <a:pt x="3421" y="0"/>
                  </a:moveTo>
                  <a:cubicBezTo>
                    <a:pt x="2806" y="0"/>
                    <a:pt x="2136" y="224"/>
                    <a:pt x="1552" y="673"/>
                  </a:cubicBezTo>
                  <a:cubicBezTo>
                    <a:pt x="381" y="1581"/>
                    <a:pt x="1" y="3063"/>
                    <a:pt x="723" y="4000"/>
                  </a:cubicBezTo>
                  <a:cubicBezTo>
                    <a:pt x="1083" y="4469"/>
                    <a:pt x="1657" y="4706"/>
                    <a:pt x="2287" y="4706"/>
                  </a:cubicBezTo>
                  <a:cubicBezTo>
                    <a:pt x="2901" y="4706"/>
                    <a:pt x="3569" y="4482"/>
                    <a:pt x="4147" y="4029"/>
                  </a:cubicBezTo>
                  <a:cubicBezTo>
                    <a:pt x="5327" y="3122"/>
                    <a:pt x="5698" y="1639"/>
                    <a:pt x="4986" y="703"/>
                  </a:cubicBezTo>
                  <a:cubicBezTo>
                    <a:pt x="4621" y="234"/>
                    <a:pt x="4049" y="0"/>
                    <a:pt x="3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16"/>
            <p:cNvSpPr/>
            <p:nvPr/>
          </p:nvSpPr>
          <p:spPr>
            <a:xfrm>
              <a:off x="5634189" y="2331599"/>
              <a:ext cx="105194" cy="131311"/>
            </a:xfrm>
            <a:custGeom>
              <a:avLst/>
              <a:gdLst/>
              <a:ahLst/>
              <a:cxnLst/>
              <a:rect l="l" t="t" r="r" b="b"/>
              <a:pathLst>
                <a:path w="3766" h="4701" extrusionOk="0">
                  <a:moveTo>
                    <a:pt x="1494" y="1"/>
                  </a:moveTo>
                  <a:cubicBezTo>
                    <a:pt x="1369" y="1"/>
                    <a:pt x="1241" y="10"/>
                    <a:pt x="1112" y="29"/>
                  </a:cubicBezTo>
                  <a:cubicBezTo>
                    <a:pt x="1620" y="98"/>
                    <a:pt x="2069" y="342"/>
                    <a:pt x="2361" y="742"/>
                  </a:cubicBezTo>
                  <a:cubicBezTo>
                    <a:pt x="3044" y="1698"/>
                    <a:pt x="2634" y="3180"/>
                    <a:pt x="1444" y="4068"/>
                  </a:cubicBezTo>
                  <a:cubicBezTo>
                    <a:pt x="995" y="4410"/>
                    <a:pt x="488" y="4605"/>
                    <a:pt x="0" y="4673"/>
                  </a:cubicBezTo>
                  <a:cubicBezTo>
                    <a:pt x="118" y="4692"/>
                    <a:pt x="239" y="4701"/>
                    <a:pt x="363" y="4701"/>
                  </a:cubicBezTo>
                  <a:cubicBezTo>
                    <a:pt x="955" y="4701"/>
                    <a:pt x="1601" y="4488"/>
                    <a:pt x="2166" y="4068"/>
                  </a:cubicBezTo>
                  <a:cubicBezTo>
                    <a:pt x="3356" y="3180"/>
                    <a:pt x="3766" y="1698"/>
                    <a:pt x="3073" y="742"/>
                  </a:cubicBezTo>
                  <a:cubicBezTo>
                    <a:pt x="2722" y="252"/>
                    <a:pt x="2139" y="1"/>
                    <a:pt x="1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16"/>
            <p:cNvSpPr/>
            <p:nvPr/>
          </p:nvSpPr>
          <p:spPr>
            <a:xfrm>
              <a:off x="5619469" y="2365090"/>
              <a:ext cx="80418" cy="64329"/>
            </a:xfrm>
            <a:custGeom>
              <a:avLst/>
              <a:gdLst/>
              <a:ahLst/>
              <a:cxnLst/>
              <a:rect l="l" t="t" r="r" b="b"/>
              <a:pathLst>
                <a:path w="2879" h="2303" extrusionOk="0">
                  <a:moveTo>
                    <a:pt x="1859" y="0"/>
                  </a:moveTo>
                  <a:cubicBezTo>
                    <a:pt x="1538" y="0"/>
                    <a:pt x="1173" y="125"/>
                    <a:pt x="849" y="372"/>
                  </a:cubicBezTo>
                  <a:cubicBezTo>
                    <a:pt x="235" y="830"/>
                    <a:pt x="1" y="1562"/>
                    <a:pt x="332" y="1991"/>
                  </a:cubicBezTo>
                  <a:cubicBezTo>
                    <a:pt x="485" y="2200"/>
                    <a:pt x="740" y="2303"/>
                    <a:pt x="1031" y="2303"/>
                  </a:cubicBezTo>
                  <a:cubicBezTo>
                    <a:pt x="1352" y="2303"/>
                    <a:pt x="1717" y="2178"/>
                    <a:pt x="2039" y="1933"/>
                  </a:cubicBezTo>
                  <a:cubicBezTo>
                    <a:pt x="2654" y="1464"/>
                    <a:pt x="2878" y="733"/>
                    <a:pt x="2556" y="304"/>
                  </a:cubicBezTo>
                  <a:cubicBezTo>
                    <a:pt x="2400" y="101"/>
                    <a:pt x="2147" y="0"/>
                    <a:pt x="1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16"/>
            <p:cNvSpPr/>
            <p:nvPr/>
          </p:nvSpPr>
          <p:spPr>
            <a:xfrm>
              <a:off x="5555699" y="2151211"/>
              <a:ext cx="139271" cy="147707"/>
            </a:xfrm>
            <a:custGeom>
              <a:avLst/>
              <a:gdLst/>
              <a:ahLst/>
              <a:cxnLst/>
              <a:rect l="l" t="t" r="r" b="b"/>
              <a:pathLst>
                <a:path w="4986" h="5288" extrusionOk="0">
                  <a:moveTo>
                    <a:pt x="2836" y="0"/>
                  </a:moveTo>
                  <a:cubicBezTo>
                    <a:pt x="1888" y="0"/>
                    <a:pt x="922" y="764"/>
                    <a:pt x="508" y="1932"/>
                  </a:cubicBezTo>
                  <a:cubicBezTo>
                    <a:pt x="1" y="3336"/>
                    <a:pt x="489" y="4800"/>
                    <a:pt x="1591" y="5190"/>
                  </a:cubicBezTo>
                  <a:cubicBezTo>
                    <a:pt x="1777" y="5256"/>
                    <a:pt x="1968" y="5287"/>
                    <a:pt x="2160" y="5287"/>
                  </a:cubicBezTo>
                  <a:cubicBezTo>
                    <a:pt x="3108" y="5287"/>
                    <a:pt x="4075" y="4524"/>
                    <a:pt x="4488" y="3356"/>
                  </a:cubicBezTo>
                  <a:cubicBezTo>
                    <a:pt x="4986" y="1941"/>
                    <a:pt x="4508" y="488"/>
                    <a:pt x="3405" y="98"/>
                  </a:cubicBezTo>
                  <a:cubicBezTo>
                    <a:pt x="3220" y="32"/>
                    <a:pt x="3028" y="0"/>
                    <a:pt x="2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16"/>
            <p:cNvSpPr/>
            <p:nvPr/>
          </p:nvSpPr>
          <p:spPr>
            <a:xfrm>
              <a:off x="5606117" y="2151183"/>
              <a:ext cx="89133" cy="147707"/>
            </a:xfrm>
            <a:custGeom>
              <a:avLst/>
              <a:gdLst/>
              <a:ahLst/>
              <a:cxnLst/>
              <a:rect l="l" t="t" r="r" b="b"/>
              <a:pathLst>
                <a:path w="3191" h="5288" extrusionOk="0">
                  <a:moveTo>
                    <a:pt x="1044" y="1"/>
                  </a:moveTo>
                  <a:cubicBezTo>
                    <a:pt x="920" y="1"/>
                    <a:pt x="796" y="14"/>
                    <a:pt x="674" y="40"/>
                  </a:cubicBezTo>
                  <a:cubicBezTo>
                    <a:pt x="752" y="60"/>
                    <a:pt x="839" y="79"/>
                    <a:pt x="918" y="108"/>
                  </a:cubicBezTo>
                  <a:cubicBezTo>
                    <a:pt x="2010" y="528"/>
                    <a:pt x="2469" y="2001"/>
                    <a:pt x="1952" y="3396"/>
                  </a:cubicBezTo>
                  <a:cubicBezTo>
                    <a:pt x="1581" y="4401"/>
                    <a:pt x="810" y="5084"/>
                    <a:pt x="1" y="5249"/>
                  </a:cubicBezTo>
                  <a:cubicBezTo>
                    <a:pt x="119" y="5275"/>
                    <a:pt x="240" y="5288"/>
                    <a:pt x="361" y="5288"/>
                  </a:cubicBezTo>
                  <a:cubicBezTo>
                    <a:pt x="1292" y="5288"/>
                    <a:pt x="2250" y="4544"/>
                    <a:pt x="2674" y="3396"/>
                  </a:cubicBezTo>
                  <a:cubicBezTo>
                    <a:pt x="3191" y="2001"/>
                    <a:pt x="2732" y="528"/>
                    <a:pt x="1639" y="108"/>
                  </a:cubicBezTo>
                  <a:cubicBezTo>
                    <a:pt x="1446" y="36"/>
                    <a:pt x="1245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16"/>
            <p:cNvSpPr/>
            <p:nvPr/>
          </p:nvSpPr>
          <p:spPr>
            <a:xfrm>
              <a:off x="5592486" y="2187076"/>
              <a:ext cx="66256" cy="75976"/>
            </a:xfrm>
            <a:custGeom>
              <a:avLst/>
              <a:gdLst/>
              <a:ahLst/>
              <a:cxnLst/>
              <a:rect l="l" t="t" r="r" b="b"/>
              <a:pathLst>
                <a:path w="2372" h="2720" extrusionOk="0">
                  <a:moveTo>
                    <a:pt x="1426" y="0"/>
                  </a:moveTo>
                  <a:cubicBezTo>
                    <a:pt x="974" y="0"/>
                    <a:pt x="487" y="410"/>
                    <a:pt x="264" y="1028"/>
                  </a:cubicBezTo>
                  <a:cubicBezTo>
                    <a:pt x="1" y="1760"/>
                    <a:pt x="196" y="2501"/>
                    <a:pt x="713" y="2677"/>
                  </a:cubicBezTo>
                  <a:cubicBezTo>
                    <a:pt x="791" y="2705"/>
                    <a:pt x="873" y="2719"/>
                    <a:pt x="955" y="2719"/>
                  </a:cubicBezTo>
                  <a:cubicBezTo>
                    <a:pt x="1405" y="2719"/>
                    <a:pt x="1885" y="2310"/>
                    <a:pt x="2108" y="1691"/>
                  </a:cubicBezTo>
                  <a:cubicBezTo>
                    <a:pt x="2371" y="970"/>
                    <a:pt x="2176" y="228"/>
                    <a:pt x="1669" y="43"/>
                  </a:cubicBezTo>
                  <a:cubicBezTo>
                    <a:pt x="1590" y="14"/>
                    <a:pt x="1509" y="0"/>
                    <a:pt x="1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16"/>
            <p:cNvSpPr/>
            <p:nvPr/>
          </p:nvSpPr>
          <p:spPr>
            <a:xfrm>
              <a:off x="5567151" y="2235539"/>
              <a:ext cx="153182" cy="170584"/>
            </a:xfrm>
            <a:custGeom>
              <a:avLst/>
              <a:gdLst/>
              <a:ahLst/>
              <a:cxnLst/>
              <a:rect l="l" t="t" r="r" b="b"/>
              <a:pathLst>
                <a:path w="5484" h="6107" extrusionOk="0">
                  <a:moveTo>
                    <a:pt x="3005" y="1"/>
                  </a:moveTo>
                  <a:cubicBezTo>
                    <a:pt x="1855" y="1"/>
                    <a:pt x="745" y="1025"/>
                    <a:pt x="391" y="2493"/>
                  </a:cubicBezTo>
                  <a:cubicBezTo>
                    <a:pt x="0" y="4151"/>
                    <a:pt x="722" y="5741"/>
                    <a:pt x="2020" y="6054"/>
                  </a:cubicBezTo>
                  <a:cubicBezTo>
                    <a:pt x="2169" y="6090"/>
                    <a:pt x="2319" y="6107"/>
                    <a:pt x="2469" y="6107"/>
                  </a:cubicBezTo>
                  <a:cubicBezTo>
                    <a:pt x="3619" y="6107"/>
                    <a:pt x="4729" y="5082"/>
                    <a:pt x="5083" y="3615"/>
                  </a:cubicBezTo>
                  <a:cubicBezTo>
                    <a:pt x="5483" y="1956"/>
                    <a:pt x="4751" y="366"/>
                    <a:pt x="3454" y="54"/>
                  </a:cubicBezTo>
                  <a:cubicBezTo>
                    <a:pt x="3305" y="18"/>
                    <a:pt x="3154" y="1"/>
                    <a:pt x="3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16"/>
            <p:cNvSpPr/>
            <p:nvPr/>
          </p:nvSpPr>
          <p:spPr>
            <a:xfrm>
              <a:off x="5602290" y="2270930"/>
              <a:ext cx="82345" cy="100361"/>
            </a:xfrm>
            <a:custGeom>
              <a:avLst/>
              <a:gdLst/>
              <a:ahLst/>
              <a:cxnLst/>
              <a:rect l="l" t="t" r="r" b="b"/>
              <a:pathLst>
                <a:path w="2948" h="3593" extrusionOk="0">
                  <a:moveTo>
                    <a:pt x="1697" y="0"/>
                  </a:moveTo>
                  <a:cubicBezTo>
                    <a:pt x="1079" y="0"/>
                    <a:pt x="455" y="617"/>
                    <a:pt x="245" y="1499"/>
                  </a:cubicBezTo>
                  <a:cubicBezTo>
                    <a:pt x="1" y="2475"/>
                    <a:pt x="362" y="3401"/>
                    <a:pt x="1045" y="3567"/>
                  </a:cubicBezTo>
                  <a:cubicBezTo>
                    <a:pt x="1116" y="3585"/>
                    <a:pt x="1188" y="3593"/>
                    <a:pt x="1260" y="3593"/>
                  </a:cubicBezTo>
                  <a:cubicBezTo>
                    <a:pt x="1877" y="3593"/>
                    <a:pt x="2495" y="2977"/>
                    <a:pt x="2713" y="2104"/>
                  </a:cubicBezTo>
                  <a:cubicBezTo>
                    <a:pt x="2947" y="1119"/>
                    <a:pt x="2596" y="192"/>
                    <a:pt x="1913" y="26"/>
                  </a:cubicBezTo>
                  <a:cubicBezTo>
                    <a:pt x="1842" y="9"/>
                    <a:pt x="1770" y="0"/>
                    <a:pt x="1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16"/>
            <p:cNvSpPr/>
            <p:nvPr/>
          </p:nvSpPr>
          <p:spPr>
            <a:xfrm>
              <a:off x="5426260" y="2243863"/>
              <a:ext cx="167902" cy="154970"/>
            </a:xfrm>
            <a:custGeom>
              <a:avLst/>
              <a:gdLst/>
              <a:ahLst/>
              <a:cxnLst/>
              <a:rect l="l" t="t" r="r" b="b"/>
              <a:pathLst>
                <a:path w="6011" h="5548" extrusionOk="0">
                  <a:moveTo>
                    <a:pt x="2315" y="0"/>
                  </a:moveTo>
                  <a:cubicBezTo>
                    <a:pt x="1799" y="0"/>
                    <a:pt x="1334" y="165"/>
                    <a:pt x="976" y="478"/>
                  </a:cubicBezTo>
                  <a:cubicBezTo>
                    <a:pt x="1" y="1346"/>
                    <a:pt x="128" y="3073"/>
                    <a:pt x="1250" y="4331"/>
                  </a:cubicBezTo>
                  <a:cubicBezTo>
                    <a:pt x="1948" y="5121"/>
                    <a:pt x="2870" y="5547"/>
                    <a:pt x="3701" y="5547"/>
                  </a:cubicBezTo>
                  <a:cubicBezTo>
                    <a:pt x="4205" y="5547"/>
                    <a:pt x="4676" y="5391"/>
                    <a:pt x="5044" y="5063"/>
                  </a:cubicBezTo>
                  <a:cubicBezTo>
                    <a:pt x="6010" y="4205"/>
                    <a:pt x="5893" y="2478"/>
                    <a:pt x="4771" y="1210"/>
                  </a:cubicBezTo>
                  <a:cubicBezTo>
                    <a:pt x="4225" y="605"/>
                    <a:pt x="3523" y="185"/>
                    <a:pt x="2810" y="49"/>
                  </a:cubicBezTo>
                  <a:cubicBezTo>
                    <a:pt x="2642" y="16"/>
                    <a:pt x="2476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16"/>
            <p:cNvSpPr/>
            <p:nvPr/>
          </p:nvSpPr>
          <p:spPr>
            <a:xfrm>
              <a:off x="5481035" y="2243919"/>
              <a:ext cx="113657" cy="154942"/>
            </a:xfrm>
            <a:custGeom>
              <a:avLst/>
              <a:gdLst/>
              <a:ahLst/>
              <a:cxnLst/>
              <a:rect l="l" t="t" r="r" b="b"/>
              <a:pathLst>
                <a:path w="4069" h="5547" extrusionOk="0">
                  <a:moveTo>
                    <a:pt x="356" y="0"/>
                  </a:moveTo>
                  <a:cubicBezTo>
                    <a:pt x="235" y="0"/>
                    <a:pt x="117" y="9"/>
                    <a:pt x="1" y="27"/>
                  </a:cubicBezTo>
                  <a:cubicBezTo>
                    <a:pt x="703" y="125"/>
                    <a:pt x="1435" y="505"/>
                    <a:pt x="2030" y="1139"/>
                  </a:cubicBezTo>
                  <a:cubicBezTo>
                    <a:pt x="3181" y="2378"/>
                    <a:pt x="3347" y="4115"/>
                    <a:pt x="2410" y="5012"/>
                  </a:cubicBezTo>
                  <a:cubicBezTo>
                    <a:pt x="2118" y="5295"/>
                    <a:pt x="1766" y="5461"/>
                    <a:pt x="1366" y="5520"/>
                  </a:cubicBezTo>
                  <a:cubicBezTo>
                    <a:pt x="1489" y="5538"/>
                    <a:pt x="1611" y="5547"/>
                    <a:pt x="1731" y="5547"/>
                  </a:cubicBezTo>
                  <a:cubicBezTo>
                    <a:pt x="2261" y="5547"/>
                    <a:pt x="2758" y="5370"/>
                    <a:pt x="3132" y="5012"/>
                  </a:cubicBezTo>
                  <a:cubicBezTo>
                    <a:pt x="4069" y="4115"/>
                    <a:pt x="3893" y="2378"/>
                    <a:pt x="2742" y="1139"/>
                  </a:cubicBezTo>
                  <a:cubicBezTo>
                    <a:pt x="2047" y="393"/>
                    <a:pt x="1159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16"/>
            <p:cNvSpPr/>
            <p:nvPr/>
          </p:nvSpPr>
          <p:spPr>
            <a:xfrm>
              <a:off x="5461957" y="2277075"/>
              <a:ext cx="96227" cy="88434"/>
            </a:xfrm>
            <a:custGeom>
              <a:avLst/>
              <a:gdLst/>
              <a:ahLst/>
              <a:cxnLst/>
              <a:rect l="l" t="t" r="r" b="b"/>
              <a:pathLst>
                <a:path w="3445" h="3166" extrusionOk="0">
                  <a:moveTo>
                    <a:pt x="1168" y="0"/>
                  </a:moveTo>
                  <a:cubicBezTo>
                    <a:pt x="914" y="0"/>
                    <a:pt x="684" y="76"/>
                    <a:pt x="508" y="235"/>
                  </a:cubicBezTo>
                  <a:cubicBezTo>
                    <a:pt x="1" y="703"/>
                    <a:pt x="137" y="1669"/>
                    <a:pt x="801" y="2420"/>
                  </a:cubicBezTo>
                  <a:cubicBezTo>
                    <a:pt x="1238" y="2902"/>
                    <a:pt x="1794" y="3165"/>
                    <a:pt x="2270" y="3165"/>
                  </a:cubicBezTo>
                  <a:cubicBezTo>
                    <a:pt x="2526" y="3165"/>
                    <a:pt x="2759" y="3088"/>
                    <a:pt x="2937" y="2928"/>
                  </a:cubicBezTo>
                  <a:cubicBezTo>
                    <a:pt x="3445" y="2469"/>
                    <a:pt x="3318" y="1494"/>
                    <a:pt x="2645" y="752"/>
                  </a:cubicBezTo>
                  <a:cubicBezTo>
                    <a:pt x="2205" y="268"/>
                    <a:pt x="1645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1" name="Google Shape;4811;p116"/>
          <p:cNvGrpSpPr/>
          <p:nvPr/>
        </p:nvGrpSpPr>
        <p:grpSpPr>
          <a:xfrm>
            <a:off x="4691356" y="2080383"/>
            <a:ext cx="336279" cy="348542"/>
            <a:chOff x="4691356" y="2166183"/>
            <a:chExt cx="336279" cy="348542"/>
          </a:xfrm>
        </p:grpSpPr>
        <p:sp>
          <p:nvSpPr>
            <p:cNvPr id="4812" name="Google Shape;4812;p116"/>
            <p:cNvSpPr/>
            <p:nvPr/>
          </p:nvSpPr>
          <p:spPr>
            <a:xfrm>
              <a:off x="4852107" y="2166183"/>
              <a:ext cx="175528" cy="348542"/>
            </a:xfrm>
            <a:custGeom>
              <a:avLst/>
              <a:gdLst/>
              <a:ahLst/>
              <a:cxnLst/>
              <a:rect l="l" t="t" r="r" b="b"/>
              <a:pathLst>
                <a:path w="6284" h="12478" extrusionOk="0">
                  <a:moveTo>
                    <a:pt x="1435" y="1"/>
                  </a:moveTo>
                  <a:cubicBezTo>
                    <a:pt x="781" y="1"/>
                    <a:pt x="255" y="527"/>
                    <a:pt x="255" y="1181"/>
                  </a:cubicBezTo>
                  <a:lnTo>
                    <a:pt x="1" y="6078"/>
                  </a:lnTo>
                  <a:lnTo>
                    <a:pt x="255" y="11132"/>
                  </a:lnTo>
                  <a:cubicBezTo>
                    <a:pt x="255" y="11873"/>
                    <a:pt x="859" y="12478"/>
                    <a:pt x="1591" y="12478"/>
                  </a:cubicBezTo>
                  <a:cubicBezTo>
                    <a:pt x="2245" y="12478"/>
                    <a:pt x="2791" y="12010"/>
                    <a:pt x="2908" y="11395"/>
                  </a:cubicBezTo>
                  <a:cubicBezTo>
                    <a:pt x="3171" y="11541"/>
                    <a:pt x="3464" y="11629"/>
                    <a:pt x="3786" y="11629"/>
                  </a:cubicBezTo>
                  <a:cubicBezTo>
                    <a:pt x="4762" y="11629"/>
                    <a:pt x="5552" y="10839"/>
                    <a:pt x="5552" y="9863"/>
                  </a:cubicBezTo>
                  <a:cubicBezTo>
                    <a:pt x="5552" y="9493"/>
                    <a:pt x="5435" y="9161"/>
                    <a:pt x="5249" y="8878"/>
                  </a:cubicBezTo>
                  <a:cubicBezTo>
                    <a:pt x="5854" y="8761"/>
                    <a:pt x="6283" y="8195"/>
                    <a:pt x="6205" y="7571"/>
                  </a:cubicBezTo>
                  <a:cubicBezTo>
                    <a:pt x="6147" y="7103"/>
                    <a:pt x="5825" y="6732"/>
                    <a:pt x="5405" y="6595"/>
                  </a:cubicBezTo>
                  <a:cubicBezTo>
                    <a:pt x="5825" y="6283"/>
                    <a:pt x="6098" y="5786"/>
                    <a:pt x="6098" y="5220"/>
                  </a:cubicBezTo>
                  <a:cubicBezTo>
                    <a:pt x="6098" y="4342"/>
                    <a:pt x="5425" y="3610"/>
                    <a:pt x="4557" y="3532"/>
                  </a:cubicBezTo>
                  <a:cubicBezTo>
                    <a:pt x="4625" y="3347"/>
                    <a:pt x="4664" y="3152"/>
                    <a:pt x="4664" y="2937"/>
                  </a:cubicBezTo>
                  <a:cubicBezTo>
                    <a:pt x="4664" y="2000"/>
                    <a:pt x="3903" y="1249"/>
                    <a:pt x="2976" y="1249"/>
                  </a:cubicBezTo>
                  <a:cubicBezTo>
                    <a:pt x="2850" y="1249"/>
                    <a:pt x="2723" y="1259"/>
                    <a:pt x="2606" y="1288"/>
                  </a:cubicBezTo>
                  <a:cubicBezTo>
                    <a:pt x="2615" y="1249"/>
                    <a:pt x="2615" y="1220"/>
                    <a:pt x="2615" y="1181"/>
                  </a:cubicBezTo>
                  <a:cubicBezTo>
                    <a:pt x="2615" y="527"/>
                    <a:pt x="2089" y="1"/>
                    <a:pt x="1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16"/>
            <p:cNvSpPr/>
            <p:nvPr/>
          </p:nvSpPr>
          <p:spPr>
            <a:xfrm>
              <a:off x="4691356" y="2166183"/>
              <a:ext cx="168433" cy="348542"/>
            </a:xfrm>
            <a:custGeom>
              <a:avLst/>
              <a:gdLst/>
              <a:ahLst/>
              <a:cxnLst/>
              <a:rect l="l" t="t" r="r" b="b"/>
              <a:pathLst>
                <a:path w="6030" h="12478" extrusionOk="0">
                  <a:moveTo>
                    <a:pt x="4849" y="1"/>
                  </a:moveTo>
                  <a:cubicBezTo>
                    <a:pt x="4195" y="1"/>
                    <a:pt x="3668" y="527"/>
                    <a:pt x="3668" y="1181"/>
                  </a:cubicBezTo>
                  <a:cubicBezTo>
                    <a:pt x="3668" y="1220"/>
                    <a:pt x="3668" y="1249"/>
                    <a:pt x="3668" y="1288"/>
                  </a:cubicBezTo>
                  <a:cubicBezTo>
                    <a:pt x="3551" y="1259"/>
                    <a:pt x="3434" y="1249"/>
                    <a:pt x="3307" y="1249"/>
                  </a:cubicBezTo>
                  <a:cubicBezTo>
                    <a:pt x="2371" y="1249"/>
                    <a:pt x="1620" y="2000"/>
                    <a:pt x="1620" y="2937"/>
                  </a:cubicBezTo>
                  <a:cubicBezTo>
                    <a:pt x="1620" y="3152"/>
                    <a:pt x="1659" y="3347"/>
                    <a:pt x="1727" y="3532"/>
                  </a:cubicBezTo>
                  <a:cubicBezTo>
                    <a:pt x="859" y="3610"/>
                    <a:pt x="185" y="4342"/>
                    <a:pt x="185" y="5220"/>
                  </a:cubicBezTo>
                  <a:cubicBezTo>
                    <a:pt x="185" y="5786"/>
                    <a:pt x="459" y="6283"/>
                    <a:pt x="878" y="6595"/>
                  </a:cubicBezTo>
                  <a:cubicBezTo>
                    <a:pt x="459" y="6732"/>
                    <a:pt x="137" y="7103"/>
                    <a:pt x="78" y="7571"/>
                  </a:cubicBezTo>
                  <a:cubicBezTo>
                    <a:pt x="0" y="8195"/>
                    <a:pt x="420" y="8761"/>
                    <a:pt x="1034" y="8878"/>
                  </a:cubicBezTo>
                  <a:cubicBezTo>
                    <a:pt x="849" y="9161"/>
                    <a:pt x="732" y="9493"/>
                    <a:pt x="732" y="9863"/>
                  </a:cubicBezTo>
                  <a:cubicBezTo>
                    <a:pt x="732" y="10839"/>
                    <a:pt x="1522" y="11629"/>
                    <a:pt x="2498" y="11629"/>
                  </a:cubicBezTo>
                  <a:cubicBezTo>
                    <a:pt x="2819" y="11629"/>
                    <a:pt x="3112" y="11541"/>
                    <a:pt x="3376" y="11395"/>
                  </a:cubicBezTo>
                  <a:cubicBezTo>
                    <a:pt x="3493" y="12010"/>
                    <a:pt x="4039" y="12478"/>
                    <a:pt x="4683" y="12478"/>
                  </a:cubicBezTo>
                  <a:cubicBezTo>
                    <a:pt x="5424" y="12478"/>
                    <a:pt x="6029" y="11873"/>
                    <a:pt x="6029" y="11132"/>
                  </a:cubicBezTo>
                  <a:lnTo>
                    <a:pt x="6029" y="1181"/>
                  </a:lnTo>
                  <a:cubicBezTo>
                    <a:pt x="6029" y="527"/>
                    <a:pt x="5502" y="1"/>
                    <a:pt x="4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16"/>
            <p:cNvSpPr/>
            <p:nvPr/>
          </p:nvSpPr>
          <p:spPr>
            <a:xfrm>
              <a:off x="4811801" y="2166183"/>
              <a:ext cx="47988" cy="348542"/>
            </a:xfrm>
            <a:custGeom>
              <a:avLst/>
              <a:gdLst/>
              <a:ahLst/>
              <a:cxnLst/>
              <a:rect l="l" t="t" r="r" b="b"/>
              <a:pathLst>
                <a:path w="1718" h="12478" extrusionOk="0">
                  <a:moveTo>
                    <a:pt x="537" y="1"/>
                  </a:moveTo>
                  <a:cubicBezTo>
                    <a:pt x="400" y="1"/>
                    <a:pt x="273" y="30"/>
                    <a:pt x="156" y="69"/>
                  </a:cubicBezTo>
                  <a:cubicBezTo>
                    <a:pt x="624" y="225"/>
                    <a:pt x="966" y="664"/>
                    <a:pt x="966" y="1181"/>
                  </a:cubicBezTo>
                  <a:lnTo>
                    <a:pt x="966" y="11132"/>
                  </a:lnTo>
                  <a:cubicBezTo>
                    <a:pt x="966" y="11746"/>
                    <a:pt x="556" y="12263"/>
                    <a:pt x="0" y="12419"/>
                  </a:cubicBezTo>
                  <a:cubicBezTo>
                    <a:pt x="117" y="12458"/>
                    <a:pt x="244" y="12478"/>
                    <a:pt x="371" y="12478"/>
                  </a:cubicBezTo>
                  <a:cubicBezTo>
                    <a:pt x="1112" y="12478"/>
                    <a:pt x="1717" y="11873"/>
                    <a:pt x="1717" y="11132"/>
                  </a:cubicBezTo>
                  <a:lnTo>
                    <a:pt x="1717" y="1181"/>
                  </a:lnTo>
                  <a:cubicBezTo>
                    <a:pt x="1717" y="527"/>
                    <a:pt x="1190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16"/>
            <p:cNvSpPr/>
            <p:nvPr/>
          </p:nvSpPr>
          <p:spPr>
            <a:xfrm>
              <a:off x="4775544" y="2238835"/>
              <a:ext cx="79859" cy="48910"/>
            </a:xfrm>
            <a:custGeom>
              <a:avLst/>
              <a:gdLst/>
              <a:ahLst/>
              <a:cxnLst/>
              <a:rect l="l" t="t" r="r" b="b"/>
              <a:pathLst>
                <a:path w="2859" h="1751" extrusionOk="0">
                  <a:moveTo>
                    <a:pt x="203" y="1"/>
                  </a:moveTo>
                  <a:cubicBezTo>
                    <a:pt x="191" y="1"/>
                    <a:pt x="179" y="2"/>
                    <a:pt x="166" y="4"/>
                  </a:cubicBezTo>
                  <a:cubicBezTo>
                    <a:pt x="69" y="24"/>
                    <a:pt x="1" y="121"/>
                    <a:pt x="20" y="229"/>
                  </a:cubicBezTo>
                  <a:cubicBezTo>
                    <a:pt x="88" y="590"/>
                    <a:pt x="274" y="931"/>
                    <a:pt x="537" y="1194"/>
                  </a:cubicBezTo>
                  <a:cubicBezTo>
                    <a:pt x="898" y="1555"/>
                    <a:pt x="1376" y="1751"/>
                    <a:pt x="1864" y="1751"/>
                  </a:cubicBezTo>
                  <a:cubicBezTo>
                    <a:pt x="2157" y="1751"/>
                    <a:pt x="2459" y="1682"/>
                    <a:pt x="2732" y="1536"/>
                  </a:cubicBezTo>
                  <a:cubicBezTo>
                    <a:pt x="2830" y="1487"/>
                    <a:pt x="2859" y="1380"/>
                    <a:pt x="2810" y="1282"/>
                  </a:cubicBezTo>
                  <a:cubicBezTo>
                    <a:pt x="2776" y="1221"/>
                    <a:pt x="2713" y="1183"/>
                    <a:pt x="2644" y="1183"/>
                  </a:cubicBezTo>
                  <a:cubicBezTo>
                    <a:pt x="2615" y="1183"/>
                    <a:pt x="2586" y="1190"/>
                    <a:pt x="2557" y="1204"/>
                  </a:cubicBezTo>
                  <a:cubicBezTo>
                    <a:pt x="2336" y="1318"/>
                    <a:pt x="2098" y="1374"/>
                    <a:pt x="1862" y="1374"/>
                  </a:cubicBezTo>
                  <a:cubicBezTo>
                    <a:pt x="1474" y="1374"/>
                    <a:pt x="1092" y="1223"/>
                    <a:pt x="801" y="931"/>
                  </a:cubicBezTo>
                  <a:cubicBezTo>
                    <a:pt x="586" y="716"/>
                    <a:pt x="449" y="453"/>
                    <a:pt x="391" y="151"/>
                  </a:cubicBezTo>
                  <a:cubicBezTo>
                    <a:pt x="374" y="64"/>
                    <a:pt x="295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16"/>
            <p:cNvSpPr/>
            <p:nvPr/>
          </p:nvSpPr>
          <p:spPr>
            <a:xfrm>
              <a:off x="4902805" y="2387799"/>
              <a:ext cx="56703" cy="53100"/>
            </a:xfrm>
            <a:custGeom>
              <a:avLst/>
              <a:gdLst/>
              <a:ahLst/>
              <a:cxnLst/>
              <a:rect l="l" t="t" r="r" b="b"/>
              <a:pathLst>
                <a:path w="2030" h="1901" extrusionOk="0">
                  <a:moveTo>
                    <a:pt x="1833" y="1"/>
                  </a:moveTo>
                  <a:cubicBezTo>
                    <a:pt x="1817" y="1"/>
                    <a:pt x="1801" y="3"/>
                    <a:pt x="1786" y="8"/>
                  </a:cubicBezTo>
                  <a:cubicBezTo>
                    <a:pt x="1483" y="76"/>
                    <a:pt x="1210" y="251"/>
                    <a:pt x="1015" y="495"/>
                  </a:cubicBezTo>
                  <a:cubicBezTo>
                    <a:pt x="845" y="420"/>
                    <a:pt x="660" y="381"/>
                    <a:pt x="473" y="381"/>
                  </a:cubicBezTo>
                  <a:cubicBezTo>
                    <a:pt x="370" y="381"/>
                    <a:pt x="267" y="393"/>
                    <a:pt x="166" y="417"/>
                  </a:cubicBezTo>
                  <a:cubicBezTo>
                    <a:pt x="59" y="447"/>
                    <a:pt x="0" y="544"/>
                    <a:pt x="20" y="642"/>
                  </a:cubicBezTo>
                  <a:cubicBezTo>
                    <a:pt x="45" y="735"/>
                    <a:pt x="123" y="792"/>
                    <a:pt x="213" y="792"/>
                  </a:cubicBezTo>
                  <a:cubicBezTo>
                    <a:pt x="227" y="792"/>
                    <a:pt x="240" y="791"/>
                    <a:pt x="254" y="788"/>
                  </a:cubicBezTo>
                  <a:cubicBezTo>
                    <a:pt x="330" y="770"/>
                    <a:pt x="407" y="762"/>
                    <a:pt x="484" y="762"/>
                  </a:cubicBezTo>
                  <a:cubicBezTo>
                    <a:pt x="662" y="762"/>
                    <a:pt x="838" y="809"/>
                    <a:pt x="995" y="905"/>
                  </a:cubicBezTo>
                  <a:cubicBezTo>
                    <a:pt x="1230" y="1051"/>
                    <a:pt x="1386" y="1266"/>
                    <a:pt x="1444" y="1529"/>
                  </a:cubicBezTo>
                  <a:cubicBezTo>
                    <a:pt x="1454" y="1588"/>
                    <a:pt x="1464" y="1656"/>
                    <a:pt x="1464" y="1725"/>
                  </a:cubicBezTo>
                  <a:cubicBezTo>
                    <a:pt x="1474" y="1822"/>
                    <a:pt x="1552" y="1900"/>
                    <a:pt x="1659" y="1900"/>
                  </a:cubicBezTo>
                  <a:cubicBezTo>
                    <a:pt x="1766" y="1900"/>
                    <a:pt x="1844" y="1812"/>
                    <a:pt x="1844" y="1715"/>
                  </a:cubicBezTo>
                  <a:cubicBezTo>
                    <a:pt x="1844" y="1617"/>
                    <a:pt x="1825" y="1529"/>
                    <a:pt x="1805" y="1442"/>
                  </a:cubicBezTo>
                  <a:cubicBezTo>
                    <a:pt x="1737" y="1139"/>
                    <a:pt x="1571" y="886"/>
                    <a:pt x="1337" y="690"/>
                  </a:cubicBezTo>
                  <a:cubicBezTo>
                    <a:pt x="1474" y="534"/>
                    <a:pt x="1659" y="417"/>
                    <a:pt x="1873" y="369"/>
                  </a:cubicBezTo>
                  <a:cubicBezTo>
                    <a:pt x="1971" y="349"/>
                    <a:pt x="2030" y="242"/>
                    <a:pt x="2010" y="144"/>
                  </a:cubicBezTo>
                  <a:cubicBezTo>
                    <a:pt x="1994" y="62"/>
                    <a:pt x="1915" y="1"/>
                    <a:pt x="1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16"/>
            <p:cNvSpPr/>
            <p:nvPr/>
          </p:nvSpPr>
          <p:spPr>
            <a:xfrm>
              <a:off x="4741746" y="2276963"/>
              <a:ext cx="37374" cy="29050"/>
            </a:xfrm>
            <a:custGeom>
              <a:avLst/>
              <a:gdLst/>
              <a:ahLst/>
              <a:cxnLst/>
              <a:rect l="l" t="t" r="r" b="b"/>
              <a:pathLst>
                <a:path w="1338" h="1040" extrusionOk="0">
                  <a:moveTo>
                    <a:pt x="217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30" y="93"/>
                    <a:pt x="1" y="210"/>
                    <a:pt x="59" y="288"/>
                  </a:cubicBezTo>
                  <a:cubicBezTo>
                    <a:pt x="303" y="649"/>
                    <a:pt x="664" y="903"/>
                    <a:pt x="1074" y="1029"/>
                  </a:cubicBezTo>
                  <a:cubicBezTo>
                    <a:pt x="1103" y="1039"/>
                    <a:pt x="1133" y="1039"/>
                    <a:pt x="1162" y="1039"/>
                  </a:cubicBezTo>
                  <a:cubicBezTo>
                    <a:pt x="1230" y="1020"/>
                    <a:pt x="1289" y="971"/>
                    <a:pt x="1308" y="903"/>
                  </a:cubicBezTo>
                  <a:cubicBezTo>
                    <a:pt x="1337" y="805"/>
                    <a:pt x="1279" y="698"/>
                    <a:pt x="1181" y="668"/>
                  </a:cubicBezTo>
                  <a:cubicBezTo>
                    <a:pt x="850" y="571"/>
                    <a:pt x="567" y="366"/>
                    <a:pt x="372" y="83"/>
                  </a:cubicBezTo>
                  <a:cubicBezTo>
                    <a:pt x="336" y="29"/>
                    <a:pt x="277" y="1"/>
                    <a:pt x="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16"/>
            <p:cNvSpPr/>
            <p:nvPr/>
          </p:nvSpPr>
          <p:spPr>
            <a:xfrm>
              <a:off x="4756466" y="2359839"/>
              <a:ext cx="63519" cy="85669"/>
            </a:xfrm>
            <a:custGeom>
              <a:avLst/>
              <a:gdLst/>
              <a:ahLst/>
              <a:cxnLst/>
              <a:rect l="l" t="t" r="r" b="b"/>
              <a:pathLst>
                <a:path w="2274" h="3067" extrusionOk="0">
                  <a:moveTo>
                    <a:pt x="2061" y="0"/>
                  </a:moveTo>
                  <a:cubicBezTo>
                    <a:pt x="2030" y="0"/>
                    <a:pt x="1999" y="8"/>
                    <a:pt x="1971" y="23"/>
                  </a:cubicBezTo>
                  <a:cubicBezTo>
                    <a:pt x="1640" y="209"/>
                    <a:pt x="1376" y="482"/>
                    <a:pt x="1210" y="823"/>
                  </a:cubicBezTo>
                  <a:cubicBezTo>
                    <a:pt x="1103" y="1038"/>
                    <a:pt x="1035" y="1262"/>
                    <a:pt x="1015" y="1487"/>
                  </a:cubicBezTo>
                  <a:cubicBezTo>
                    <a:pt x="596" y="1672"/>
                    <a:pt x="245" y="2004"/>
                    <a:pt x="40" y="2423"/>
                  </a:cubicBezTo>
                  <a:cubicBezTo>
                    <a:pt x="1" y="2511"/>
                    <a:pt x="40" y="2628"/>
                    <a:pt x="128" y="2667"/>
                  </a:cubicBezTo>
                  <a:cubicBezTo>
                    <a:pt x="157" y="2687"/>
                    <a:pt x="186" y="2687"/>
                    <a:pt x="215" y="2687"/>
                  </a:cubicBezTo>
                  <a:cubicBezTo>
                    <a:pt x="284" y="2687"/>
                    <a:pt x="352" y="2647"/>
                    <a:pt x="381" y="2579"/>
                  </a:cubicBezTo>
                  <a:cubicBezTo>
                    <a:pt x="518" y="2296"/>
                    <a:pt x="742" y="2052"/>
                    <a:pt x="1025" y="1906"/>
                  </a:cubicBezTo>
                  <a:cubicBezTo>
                    <a:pt x="1074" y="2316"/>
                    <a:pt x="1269" y="2706"/>
                    <a:pt x="1581" y="3008"/>
                  </a:cubicBezTo>
                  <a:cubicBezTo>
                    <a:pt x="1620" y="3047"/>
                    <a:pt x="1659" y="3067"/>
                    <a:pt x="1708" y="3067"/>
                  </a:cubicBezTo>
                  <a:cubicBezTo>
                    <a:pt x="1757" y="3067"/>
                    <a:pt x="1805" y="3047"/>
                    <a:pt x="1844" y="3008"/>
                  </a:cubicBezTo>
                  <a:cubicBezTo>
                    <a:pt x="1923" y="2930"/>
                    <a:pt x="1913" y="2813"/>
                    <a:pt x="1844" y="2745"/>
                  </a:cubicBezTo>
                  <a:cubicBezTo>
                    <a:pt x="1532" y="2443"/>
                    <a:pt x="1376" y="2043"/>
                    <a:pt x="1386" y="1633"/>
                  </a:cubicBezTo>
                  <a:cubicBezTo>
                    <a:pt x="1386" y="1623"/>
                    <a:pt x="1386" y="1623"/>
                    <a:pt x="1386" y="1623"/>
                  </a:cubicBezTo>
                  <a:cubicBezTo>
                    <a:pt x="1396" y="1409"/>
                    <a:pt x="1445" y="1194"/>
                    <a:pt x="1542" y="989"/>
                  </a:cubicBezTo>
                  <a:cubicBezTo>
                    <a:pt x="1679" y="716"/>
                    <a:pt x="1893" y="501"/>
                    <a:pt x="2157" y="355"/>
                  </a:cubicBezTo>
                  <a:cubicBezTo>
                    <a:pt x="2244" y="306"/>
                    <a:pt x="2274" y="189"/>
                    <a:pt x="2225" y="101"/>
                  </a:cubicBezTo>
                  <a:cubicBezTo>
                    <a:pt x="2192" y="35"/>
                    <a:pt x="2127" y="0"/>
                    <a:pt x="2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16"/>
            <p:cNvSpPr/>
            <p:nvPr/>
          </p:nvSpPr>
          <p:spPr>
            <a:xfrm>
              <a:off x="4884285" y="2243835"/>
              <a:ext cx="53686" cy="92149"/>
            </a:xfrm>
            <a:custGeom>
              <a:avLst/>
              <a:gdLst/>
              <a:ahLst/>
              <a:cxnLst/>
              <a:rect l="l" t="t" r="r" b="b"/>
              <a:pathLst>
                <a:path w="1922" h="3299" extrusionOk="0">
                  <a:moveTo>
                    <a:pt x="1698" y="1"/>
                  </a:moveTo>
                  <a:cubicBezTo>
                    <a:pt x="1590" y="11"/>
                    <a:pt x="1512" y="98"/>
                    <a:pt x="1522" y="206"/>
                  </a:cubicBezTo>
                  <a:cubicBezTo>
                    <a:pt x="1532" y="518"/>
                    <a:pt x="1444" y="840"/>
                    <a:pt x="1278" y="1103"/>
                  </a:cubicBezTo>
                  <a:cubicBezTo>
                    <a:pt x="1034" y="772"/>
                    <a:pt x="683" y="518"/>
                    <a:pt x="263" y="391"/>
                  </a:cubicBezTo>
                  <a:cubicBezTo>
                    <a:pt x="245" y="386"/>
                    <a:pt x="227" y="384"/>
                    <a:pt x="209" y="384"/>
                  </a:cubicBezTo>
                  <a:cubicBezTo>
                    <a:pt x="124" y="384"/>
                    <a:pt x="54" y="439"/>
                    <a:pt x="29" y="528"/>
                  </a:cubicBezTo>
                  <a:cubicBezTo>
                    <a:pt x="0" y="625"/>
                    <a:pt x="59" y="733"/>
                    <a:pt x="156" y="752"/>
                  </a:cubicBezTo>
                  <a:cubicBezTo>
                    <a:pt x="576" y="869"/>
                    <a:pt x="907" y="1152"/>
                    <a:pt x="1093" y="1513"/>
                  </a:cubicBezTo>
                  <a:cubicBezTo>
                    <a:pt x="1093" y="1523"/>
                    <a:pt x="1093" y="1523"/>
                    <a:pt x="1093" y="1523"/>
                  </a:cubicBezTo>
                  <a:cubicBezTo>
                    <a:pt x="1190" y="1718"/>
                    <a:pt x="1249" y="1932"/>
                    <a:pt x="1259" y="2157"/>
                  </a:cubicBezTo>
                  <a:cubicBezTo>
                    <a:pt x="1268" y="2459"/>
                    <a:pt x="1180" y="2752"/>
                    <a:pt x="1024" y="3006"/>
                  </a:cubicBezTo>
                  <a:cubicBezTo>
                    <a:pt x="966" y="3093"/>
                    <a:pt x="995" y="3210"/>
                    <a:pt x="1083" y="3269"/>
                  </a:cubicBezTo>
                  <a:cubicBezTo>
                    <a:pt x="1112" y="3288"/>
                    <a:pt x="1151" y="3298"/>
                    <a:pt x="1180" y="3298"/>
                  </a:cubicBezTo>
                  <a:cubicBezTo>
                    <a:pt x="1249" y="3298"/>
                    <a:pt x="1307" y="3259"/>
                    <a:pt x="1346" y="3210"/>
                  </a:cubicBezTo>
                  <a:cubicBezTo>
                    <a:pt x="1541" y="2889"/>
                    <a:pt x="1639" y="2518"/>
                    <a:pt x="1629" y="2147"/>
                  </a:cubicBezTo>
                  <a:cubicBezTo>
                    <a:pt x="1619" y="1903"/>
                    <a:pt x="1571" y="1679"/>
                    <a:pt x="1483" y="1464"/>
                  </a:cubicBezTo>
                  <a:cubicBezTo>
                    <a:pt x="1766" y="1103"/>
                    <a:pt x="1922" y="645"/>
                    <a:pt x="1893" y="186"/>
                  </a:cubicBezTo>
                  <a:cubicBezTo>
                    <a:pt x="1893" y="79"/>
                    <a:pt x="1795" y="1"/>
                    <a:pt x="1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16"/>
            <p:cNvSpPr/>
            <p:nvPr/>
          </p:nvSpPr>
          <p:spPr>
            <a:xfrm>
              <a:off x="4886464" y="2451374"/>
              <a:ext cx="33798" cy="28212"/>
            </a:xfrm>
            <a:custGeom>
              <a:avLst/>
              <a:gdLst/>
              <a:ahLst/>
              <a:cxnLst/>
              <a:rect l="l" t="t" r="r" b="b"/>
              <a:pathLst>
                <a:path w="1210" h="1010" extrusionOk="0">
                  <a:moveTo>
                    <a:pt x="219" y="0"/>
                  </a:moveTo>
                  <a:cubicBezTo>
                    <a:pt x="183" y="0"/>
                    <a:pt x="147" y="11"/>
                    <a:pt x="117" y="34"/>
                  </a:cubicBezTo>
                  <a:cubicBezTo>
                    <a:pt x="29" y="83"/>
                    <a:pt x="0" y="200"/>
                    <a:pt x="59" y="288"/>
                  </a:cubicBezTo>
                  <a:cubicBezTo>
                    <a:pt x="273" y="609"/>
                    <a:pt x="576" y="853"/>
                    <a:pt x="917" y="1000"/>
                  </a:cubicBezTo>
                  <a:cubicBezTo>
                    <a:pt x="946" y="1009"/>
                    <a:pt x="966" y="1009"/>
                    <a:pt x="995" y="1009"/>
                  </a:cubicBezTo>
                  <a:cubicBezTo>
                    <a:pt x="1063" y="1009"/>
                    <a:pt x="1141" y="970"/>
                    <a:pt x="1171" y="902"/>
                  </a:cubicBezTo>
                  <a:cubicBezTo>
                    <a:pt x="1210" y="805"/>
                    <a:pt x="1161" y="687"/>
                    <a:pt x="1073" y="648"/>
                  </a:cubicBezTo>
                  <a:cubicBezTo>
                    <a:pt x="790" y="531"/>
                    <a:pt x="546" y="336"/>
                    <a:pt x="371" y="83"/>
                  </a:cubicBezTo>
                  <a:cubicBezTo>
                    <a:pt x="335" y="29"/>
                    <a:pt x="277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1" name="Google Shape;4821;p116"/>
          <p:cNvGrpSpPr/>
          <p:nvPr/>
        </p:nvGrpSpPr>
        <p:grpSpPr>
          <a:xfrm>
            <a:off x="3886648" y="2076556"/>
            <a:ext cx="411250" cy="342033"/>
            <a:chOff x="3886648" y="2162356"/>
            <a:chExt cx="411250" cy="342033"/>
          </a:xfrm>
        </p:grpSpPr>
        <p:sp>
          <p:nvSpPr>
            <p:cNvPr id="4822" name="Google Shape;4822;p116"/>
            <p:cNvSpPr/>
            <p:nvPr/>
          </p:nvSpPr>
          <p:spPr>
            <a:xfrm>
              <a:off x="4246642" y="2241936"/>
              <a:ext cx="12821" cy="73602"/>
            </a:xfrm>
            <a:custGeom>
              <a:avLst/>
              <a:gdLst/>
              <a:ahLst/>
              <a:cxnLst/>
              <a:rect l="l" t="t" r="r" b="b"/>
              <a:pathLst>
                <a:path w="459" h="2635" extrusionOk="0">
                  <a:moveTo>
                    <a:pt x="234" y="1"/>
                  </a:moveTo>
                  <a:cubicBezTo>
                    <a:pt x="107" y="1"/>
                    <a:pt x="0" y="157"/>
                    <a:pt x="0" y="352"/>
                  </a:cubicBezTo>
                  <a:lnTo>
                    <a:pt x="0" y="2283"/>
                  </a:lnTo>
                  <a:cubicBezTo>
                    <a:pt x="0" y="2478"/>
                    <a:pt x="107" y="2635"/>
                    <a:pt x="234" y="2635"/>
                  </a:cubicBezTo>
                  <a:cubicBezTo>
                    <a:pt x="351" y="2635"/>
                    <a:pt x="459" y="2478"/>
                    <a:pt x="459" y="2283"/>
                  </a:cubicBezTo>
                  <a:lnTo>
                    <a:pt x="459" y="352"/>
                  </a:lnTo>
                  <a:cubicBezTo>
                    <a:pt x="459" y="157"/>
                    <a:pt x="35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16"/>
            <p:cNvSpPr/>
            <p:nvPr/>
          </p:nvSpPr>
          <p:spPr>
            <a:xfrm>
              <a:off x="3886648" y="2183250"/>
              <a:ext cx="297872" cy="320051"/>
            </a:xfrm>
            <a:custGeom>
              <a:avLst/>
              <a:gdLst/>
              <a:ahLst/>
              <a:cxnLst/>
              <a:rect l="l" t="t" r="r" b="b"/>
              <a:pathLst>
                <a:path w="10664" h="11458" extrusionOk="0">
                  <a:moveTo>
                    <a:pt x="2975" y="1"/>
                  </a:moveTo>
                  <a:cubicBezTo>
                    <a:pt x="2930" y="1"/>
                    <a:pt x="2885" y="2"/>
                    <a:pt x="2840" y="4"/>
                  </a:cubicBezTo>
                  <a:cubicBezTo>
                    <a:pt x="1289" y="63"/>
                    <a:pt x="50" y="1331"/>
                    <a:pt x="11" y="2872"/>
                  </a:cubicBezTo>
                  <a:cubicBezTo>
                    <a:pt x="1" y="3380"/>
                    <a:pt x="118" y="3848"/>
                    <a:pt x="323" y="4267"/>
                  </a:cubicBezTo>
                  <a:cubicBezTo>
                    <a:pt x="1123" y="5857"/>
                    <a:pt x="1640" y="7565"/>
                    <a:pt x="1776" y="9340"/>
                  </a:cubicBezTo>
                  <a:lnTo>
                    <a:pt x="1845" y="10228"/>
                  </a:lnTo>
                  <a:cubicBezTo>
                    <a:pt x="1903" y="10921"/>
                    <a:pt x="2479" y="11457"/>
                    <a:pt x="3172" y="11457"/>
                  </a:cubicBezTo>
                  <a:cubicBezTo>
                    <a:pt x="3620" y="11457"/>
                    <a:pt x="4030" y="11233"/>
                    <a:pt x="4274" y="10872"/>
                  </a:cubicBezTo>
                  <a:cubicBezTo>
                    <a:pt x="4391" y="10696"/>
                    <a:pt x="4459" y="10501"/>
                    <a:pt x="4489" y="10286"/>
                  </a:cubicBezTo>
                  <a:lnTo>
                    <a:pt x="4859" y="7535"/>
                  </a:lnTo>
                  <a:cubicBezTo>
                    <a:pt x="4869" y="7487"/>
                    <a:pt x="4879" y="7448"/>
                    <a:pt x="4888" y="7399"/>
                  </a:cubicBezTo>
                  <a:cubicBezTo>
                    <a:pt x="4971" y="7209"/>
                    <a:pt x="5152" y="7114"/>
                    <a:pt x="5332" y="7114"/>
                  </a:cubicBezTo>
                  <a:cubicBezTo>
                    <a:pt x="5513" y="7114"/>
                    <a:pt x="5693" y="7209"/>
                    <a:pt x="5776" y="7399"/>
                  </a:cubicBezTo>
                  <a:cubicBezTo>
                    <a:pt x="5786" y="7448"/>
                    <a:pt x="5796" y="7487"/>
                    <a:pt x="5806" y="7535"/>
                  </a:cubicBezTo>
                  <a:lnTo>
                    <a:pt x="6176" y="10286"/>
                  </a:lnTo>
                  <a:cubicBezTo>
                    <a:pt x="6205" y="10501"/>
                    <a:pt x="6274" y="10696"/>
                    <a:pt x="6391" y="10872"/>
                  </a:cubicBezTo>
                  <a:cubicBezTo>
                    <a:pt x="6635" y="11233"/>
                    <a:pt x="7035" y="11457"/>
                    <a:pt x="7493" y="11457"/>
                  </a:cubicBezTo>
                  <a:cubicBezTo>
                    <a:pt x="8186" y="11457"/>
                    <a:pt x="8761" y="10921"/>
                    <a:pt x="8820" y="10228"/>
                  </a:cubicBezTo>
                  <a:lnTo>
                    <a:pt x="8888" y="9340"/>
                  </a:lnTo>
                  <a:cubicBezTo>
                    <a:pt x="9025" y="7565"/>
                    <a:pt x="9542" y="5857"/>
                    <a:pt x="10342" y="4267"/>
                  </a:cubicBezTo>
                  <a:cubicBezTo>
                    <a:pt x="10547" y="3848"/>
                    <a:pt x="10664" y="3380"/>
                    <a:pt x="10654" y="2872"/>
                  </a:cubicBezTo>
                  <a:cubicBezTo>
                    <a:pt x="10615" y="1331"/>
                    <a:pt x="9366" y="63"/>
                    <a:pt x="7825" y="4"/>
                  </a:cubicBezTo>
                  <a:cubicBezTo>
                    <a:pt x="7779" y="2"/>
                    <a:pt x="7733" y="1"/>
                    <a:pt x="7688" y="1"/>
                  </a:cubicBezTo>
                  <a:cubicBezTo>
                    <a:pt x="7107" y="1"/>
                    <a:pt x="6570" y="173"/>
                    <a:pt x="6118" y="463"/>
                  </a:cubicBezTo>
                  <a:cubicBezTo>
                    <a:pt x="5879" y="619"/>
                    <a:pt x="5606" y="697"/>
                    <a:pt x="5332" y="697"/>
                  </a:cubicBezTo>
                  <a:cubicBezTo>
                    <a:pt x="5059" y="697"/>
                    <a:pt x="4786" y="619"/>
                    <a:pt x="4547" y="463"/>
                  </a:cubicBezTo>
                  <a:cubicBezTo>
                    <a:pt x="4095" y="173"/>
                    <a:pt x="3550" y="1"/>
                    <a:pt x="2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16"/>
            <p:cNvSpPr/>
            <p:nvPr/>
          </p:nvSpPr>
          <p:spPr>
            <a:xfrm>
              <a:off x="4083125" y="2183250"/>
              <a:ext cx="101395" cy="320051"/>
            </a:xfrm>
            <a:custGeom>
              <a:avLst/>
              <a:gdLst/>
              <a:ahLst/>
              <a:cxnLst/>
              <a:rect l="l" t="t" r="r" b="b"/>
              <a:pathLst>
                <a:path w="3630" h="11458" extrusionOk="0">
                  <a:moveTo>
                    <a:pt x="645" y="0"/>
                  </a:moveTo>
                  <a:cubicBezTo>
                    <a:pt x="499" y="0"/>
                    <a:pt x="354" y="11"/>
                    <a:pt x="215" y="33"/>
                  </a:cubicBezTo>
                  <a:cubicBezTo>
                    <a:pt x="1601" y="248"/>
                    <a:pt x="2664" y="1448"/>
                    <a:pt x="2703" y="2872"/>
                  </a:cubicBezTo>
                  <a:cubicBezTo>
                    <a:pt x="2713" y="3380"/>
                    <a:pt x="2605" y="3848"/>
                    <a:pt x="2391" y="4267"/>
                  </a:cubicBezTo>
                  <a:cubicBezTo>
                    <a:pt x="1591" y="5857"/>
                    <a:pt x="1074" y="7565"/>
                    <a:pt x="937" y="9340"/>
                  </a:cubicBezTo>
                  <a:lnTo>
                    <a:pt x="869" y="10228"/>
                  </a:lnTo>
                  <a:cubicBezTo>
                    <a:pt x="830" y="10765"/>
                    <a:pt x="479" y="11204"/>
                    <a:pt x="1" y="11379"/>
                  </a:cubicBezTo>
                  <a:cubicBezTo>
                    <a:pt x="147" y="11428"/>
                    <a:pt x="293" y="11457"/>
                    <a:pt x="459" y="11457"/>
                  </a:cubicBezTo>
                  <a:cubicBezTo>
                    <a:pt x="1152" y="11457"/>
                    <a:pt x="1727" y="10921"/>
                    <a:pt x="1786" y="10228"/>
                  </a:cubicBezTo>
                  <a:lnTo>
                    <a:pt x="1854" y="9340"/>
                  </a:lnTo>
                  <a:cubicBezTo>
                    <a:pt x="1991" y="7565"/>
                    <a:pt x="2508" y="5857"/>
                    <a:pt x="3308" y="4267"/>
                  </a:cubicBezTo>
                  <a:cubicBezTo>
                    <a:pt x="3513" y="3848"/>
                    <a:pt x="3630" y="3380"/>
                    <a:pt x="3620" y="2872"/>
                  </a:cubicBezTo>
                  <a:cubicBezTo>
                    <a:pt x="3581" y="1331"/>
                    <a:pt x="2332" y="63"/>
                    <a:pt x="791" y="4"/>
                  </a:cubicBezTo>
                  <a:cubicBezTo>
                    <a:pt x="742" y="2"/>
                    <a:pt x="693" y="0"/>
                    <a:pt x="645" y="0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16"/>
            <p:cNvSpPr/>
            <p:nvPr/>
          </p:nvSpPr>
          <p:spPr>
            <a:xfrm>
              <a:off x="3962401" y="2381933"/>
              <a:ext cx="60530" cy="121367"/>
            </a:xfrm>
            <a:custGeom>
              <a:avLst/>
              <a:gdLst/>
              <a:ahLst/>
              <a:cxnLst/>
              <a:rect l="l" t="t" r="r" b="b"/>
              <a:pathLst>
                <a:path w="2167" h="4345" extrusionOk="0">
                  <a:moveTo>
                    <a:pt x="1708" y="1"/>
                  </a:moveTo>
                  <a:cubicBezTo>
                    <a:pt x="1528" y="1"/>
                    <a:pt x="1347" y="96"/>
                    <a:pt x="1269" y="286"/>
                  </a:cubicBezTo>
                  <a:cubicBezTo>
                    <a:pt x="1250" y="335"/>
                    <a:pt x="1240" y="374"/>
                    <a:pt x="1230" y="422"/>
                  </a:cubicBezTo>
                  <a:lnTo>
                    <a:pt x="859" y="3173"/>
                  </a:lnTo>
                  <a:cubicBezTo>
                    <a:pt x="840" y="3388"/>
                    <a:pt x="762" y="3583"/>
                    <a:pt x="645" y="3759"/>
                  </a:cubicBezTo>
                  <a:cubicBezTo>
                    <a:pt x="489" y="3993"/>
                    <a:pt x="264" y="4169"/>
                    <a:pt x="1" y="4266"/>
                  </a:cubicBezTo>
                  <a:cubicBezTo>
                    <a:pt x="147" y="4315"/>
                    <a:pt x="303" y="4344"/>
                    <a:pt x="460" y="4344"/>
                  </a:cubicBezTo>
                  <a:cubicBezTo>
                    <a:pt x="908" y="4344"/>
                    <a:pt x="1318" y="4120"/>
                    <a:pt x="1562" y="3759"/>
                  </a:cubicBezTo>
                  <a:cubicBezTo>
                    <a:pt x="1679" y="3583"/>
                    <a:pt x="1747" y="3388"/>
                    <a:pt x="1777" y="3173"/>
                  </a:cubicBezTo>
                  <a:lnTo>
                    <a:pt x="2147" y="422"/>
                  </a:lnTo>
                  <a:cubicBezTo>
                    <a:pt x="2147" y="393"/>
                    <a:pt x="2157" y="364"/>
                    <a:pt x="2167" y="344"/>
                  </a:cubicBezTo>
                  <a:cubicBezTo>
                    <a:pt x="2157" y="325"/>
                    <a:pt x="2157" y="305"/>
                    <a:pt x="2147" y="286"/>
                  </a:cubicBezTo>
                  <a:cubicBezTo>
                    <a:pt x="2069" y="96"/>
                    <a:pt x="1889" y="1"/>
                    <a:pt x="1708" y="1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16"/>
            <p:cNvSpPr/>
            <p:nvPr/>
          </p:nvSpPr>
          <p:spPr>
            <a:xfrm>
              <a:off x="4232453" y="2302717"/>
              <a:ext cx="40362" cy="201673"/>
            </a:xfrm>
            <a:custGeom>
              <a:avLst/>
              <a:gdLst/>
              <a:ahLst/>
              <a:cxnLst/>
              <a:rect l="l" t="t" r="r" b="b"/>
              <a:pathLst>
                <a:path w="1445" h="7220" extrusionOk="0">
                  <a:moveTo>
                    <a:pt x="196" y="0"/>
                  </a:moveTo>
                  <a:cubicBezTo>
                    <a:pt x="89" y="0"/>
                    <a:pt x="1" y="88"/>
                    <a:pt x="1" y="185"/>
                  </a:cubicBezTo>
                  <a:lnTo>
                    <a:pt x="1" y="6497"/>
                  </a:lnTo>
                  <a:cubicBezTo>
                    <a:pt x="1" y="6897"/>
                    <a:pt x="323" y="7219"/>
                    <a:pt x="723" y="7219"/>
                  </a:cubicBezTo>
                  <a:cubicBezTo>
                    <a:pt x="1123" y="7219"/>
                    <a:pt x="1445" y="6897"/>
                    <a:pt x="1445" y="6497"/>
                  </a:cubicBezTo>
                  <a:lnTo>
                    <a:pt x="1445" y="185"/>
                  </a:lnTo>
                  <a:cubicBezTo>
                    <a:pt x="1445" y="88"/>
                    <a:pt x="1357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16"/>
            <p:cNvSpPr/>
            <p:nvPr/>
          </p:nvSpPr>
          <p:spPr>
            <a:xfrm>
              <a:off x="4204660" y="2162356"/>
              <a:ext cx="93239" cy="93239"/>
            </a:xfrm>
            <a:custGeom>
              <a:avLst/>
              <a:gdLst/>
              <a:ahLst/>
              <a:cxnLst/>
              <a:rect l="l" t="t" r="r" b="b"/>
              <a:pathLst>
                <a:path w="3338" h="3338" extrusionOk="0">
                  <a:moveTo>
                    <a:pt x="1669" y="1"/>
                  </a:moveTo>
                  <a:cubicBezTo>
                    <a:pt x="742" y="1"/>
                    <a:pt x="1" y="742"/>
                    <a:pt x="1" y="1669"/>
                  </a:cubicBezTo>
                  <a:cubicBezTo>
                    <a:pt x="1" y="2596"/>
                    <a:pt x="742" y="3337"/>
                    <a:pt x="1669" y="3337"/>
                  </a:cubicBezTo>
                  <a:cubicBezTo>
                    <a:pt x="2596" y="3337"/>
                    <a:pt x="3337" y="2596"/>
                    <a:pt x="3337" y="1669"/>
                  </a:cubicBezTo>
                  <a:cubicBezTo>
                    <a:pt x="3337" y="742"/>
                    <a:pt x="2596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16"/>
            <p:cNvSpPr/>
            <p:nvPr/>
          </p:nvSpPr>
          <p:spPr>
            <a:xfrm>
              <a:off x="4238458" y="2162356"/>
              <a:ext cx="59440" cy="93239"/>
            </a:xfrm>
            <a:custGeom>
              <a:avLst/>
              <a:gdLst/>
              <a:ahLst/>
              <a:cxnLst/>
              <a:rect l="l" t="t" r="r" b="b"/>
              <a:pathLst>
                <a:path w="2128" h="3338" extrusionOk="0">
                  <a:moveTo>
                    <a:pt x="459" y="1"/>
                  </a:moveTo>
                  <a:cubicBezTo>
                    <a:pt x="303" y="1"/>
                    <a:pt x="147" y="20"/>
                    <a:pt x="0" y="60"/>
                  </a:cubicBezTo>
                  <a:cubicBezTo>
                    <a:pt x="703" y="264"/>
                    <a:pt x="1220" y="908"/>
                    <a:pt x="1220" y="1669"/>
                  </a:cubicBezTo>
                  <a:cubicBezTo>
                    <a:pt x="1220" y="2430"/>
                    <a:pt x="703" y="3074"/>
                    <a:pt x="0" y="3279"/>
                  </a:cubicBezTo>
                  <a:cubicBezTo>
                    <a:pt x="147" y="3318"/>
                    <a:pt x="303" y="3337"/>
                    <a:pt x="459" y="3337"/>
                  </a:cubicBezTo>
                  <a:cubicBezTo>
                    <a:pt x="1386" y="3337"/>
                    <a:pt x="2127" y="2596"/>
                    <a:pt x="2127" y="1669"/>
                  </a:cubicBezTo>
                  <a:cubicBezTo>
                    <a:pt x="2127" y="742"/>
                    <a:pt x="1386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16"/>
            <p:cNvSpPr/>
            <p:nvPr/>
          </p:nvSpPr>
          <p:spPr>
            <a:xfrm>
              <a:off x="4229743" y="2187439"/>
              <a:ext cx="43072" cy="43072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771" y="0"/>
                  </a:moveTo>
                  <a:cubicBezTo>
                    <a:pt x="351" y="0"/>
                    <a:pt x="0" y="342"/>
                    <a:pt x="0" y="771"/>
                  </a:cubicBezTo>
                  <a:cubicBezTo>
                    <a:pt x="0" y="1191"/>
                    <a:pt x="351" y="1542"/>
                    <a:pt x="771" y="1542"/>
                  </a:cubicBezTo>
                  <a:cubicBezTo>
                    <a:pt x="1190" y="1542"/>
                    <a:pt x="1542" y="1191"/>
                    <a:pt x="1542" y="771"/>
                  </a:cubicBezTo>
                  <a:cubicBezTo>
                    <a:pt x="1542" y="342"/>
                    <a:pt x="1190" y="0"/>
                    <a:pt x="771" y="0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0" name="Google Shape;4830;p116"/>
          <p:cNvGrpSpPr/>
          <p:nvPr/>
        </p:nvGrpSpPr>
        <p:grpSpPr>
          <a:xfrm>
            <a:off x="3171073" y="1980245"/>
            <a:ext cx="311503" cy="437786"/>
            <a:chOff x="3171073" y="2066045"/>
            <a:chExt cx="311503" cy="437786"/>
          </a:xfrm>
        </p:grpSpPr>
        <p:sp>
          <p:nvSpPr>
            <p:cNvPr id="4831" name="Google Shape;4831;p116"/>
            <p:cNvSpPr/>
            <p:nvPr/>
          </p:nvSpPr>
          <p:spPr>
            <a:xfrm>
              <a:off x="3352579" y="2196434"/>
              <a:ext cx="55334" cy="54524"/>
            </a:xfrm>
            <a:custGeom>
              <a:avLst/>
              <a:gdLst/>
              <a:ahLst/>
              <a:cxnLst/>
              <a:rect l="l" t="t" r="r" b="b"/>
              <a:pathLst>
                <a:path w="1981" h="1952" extrusionOk="0">
                  <a:moveTo>
                    <a:pt x="1063" y="0"/>
                  </a:moveTo>
                  <a:lnTo>
                    <a:pt x="0" y="313"/>
                  </a:lnTo>
                  <a:lnTo>
                    <a:pt x="88" y="1922"/>
                  </a:lnTo>
                  <a:lnTo>
                    <a:pt x="1063" y="1952"/>
                  </a:lnTo>
                  <a:lnTo>
                    <a:pt x="1980" y="1376"/>
                  </a:lnTo>
                  <a:lnTo>
                    <a:pt x="1980" y="31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16"/>
            <p:cNvSpPr/>
            <p:nvPr/>
          </p:nvSpPr>
          <p:spPr>
            <a:xfrm>
              <a:off x="3390707" y="2066045"/>
              <a:ext cx="91870" cy="83267"/>
            </a:xfrm>
            <a:custGeom>
              <a:avLst/>
              <a:gdLst/>
              <a:ahLst/>
              <a:cxnLst/>
              <a:rect l="l" t="t" r="r" b="b"/>
              <a:pathLst>
                <a:path w="3289" h="2981" extrusionOk="0">
                  <a:moveTo>
                    <a:pt x="2457" y="0"/>
                  </a:moveTo>
                  <a:cubicBezTo>
                    <a:pt x="2280" y="0"/>
                    <a:pt x="2103" y="64"/>
                    <a:pt x="1962" y="191"/>
                  </a:cubicBezTo>
                  <a:lnTo>
                    <a:pt x="1" y="1966"/>
                  </a:lnTo>
                  <a:lnTo>
                    <a:pt x="206" y="2737"/>
                  </a:lnTo>
                  <a:lnTo>
                    <a:pt x="1172" y="2981"/>
                  </a:lnTo>
                  <a:lnTo>
                    <a:pt x="2967" y="1303"/>
                  </a:lnTo>
                  <a:cubicBezTo>
                    <a:pt x="3279" y="1020"/>
                    <a:pt x="3288" y="532"/>
                    <a:pt x="2996" y="230"/>
                  </a:cubicBezTo>
                  <a:lnTo>
                    <a:pt x="2976" y="220"/>
                  </a:lnTo>
                  <a:cubicBezTo>
                    <a:pt x="2835" y="73"/>
                    <a:pt x="2646" y="0"/>
                    <a:pt x="2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16"/>
            <p:cNvSpPr/>
            <p:nvPr/>
          </p:nvSpPr>
          <p:spPr>
            <a:xfrm>
              <a:off x="3204872" y="2120960"/>
              <a:ext cx="218572" cy="358905"/>
            </a:xfrm>
            <a:custGeom>
              <a:avLst/>
              <a:gdLst/>
              <a:ahLst/>
              <a:cxnLst/>
              <a:rect l="l" t="t" r="r" b="b"/>
              <a:pathLst>
                <a:path w="7825" h="12849" extrusionOk="0">
                  <a:moveTo>
                    <a:pt x="6654" y="0"/>
                  </a:moveTo>
                  <a:lnTo>
                    <a:pt x="5200" y="761"/>
                  </a:lnTo>
                  <a:cubicBezTo>
                    <a:pt x="4908" y="917"/>
                    <a:pt x="4722" y="1220"/>
                    <a:pt x="4722" y="1551"/>
                  </a:cubicBezTo>
                  <a:lnTo>
                    <a:pt x="4722" y="1649"/>
                  </a:lnTo>
                  <a:lnTo>
                    <a:pt x="283" y="5727"/>
                  </a:lnTo>
                  <a:cubicBezTo>
                    <a:pt x="108" y="5892"/>
                    <a:pt x="1" y="6127"/>
                    <a:pt x="1" y="6370"/>
                  </a:cubicBezTo>
                  <a:lnTo>
                    <a:pt x="1" y="12526"/>
                  </a:lnTo>
                  <a:lnTo>
                    <a:pt x="1620" y="12848"/>
                  </a:lnTo>
                  <a:lnTo>
                    <a:pt x="4059" y="12526"/>
                  </a:lnTo>
                  <a:lnTo>
                    <a:pt x="4059" y="8829"/>
                  </a:lnTo>
                  <a:lnTo>
                    <a:pt x="2771" y="8829"/>
                  </a:lnTo>
                  <a:lnTo>
                    <a:pt x="2771" y="6253"/>
                  </a:lnTo>
                  <a:cubicBezTo>
                    <a:pt x="2771" y="6078"/>
                    <a:pt x="2820" y="5912"/>
                    <a:pt x="2917" y="5766"/>
                  </a:cubicBezTo>
                  <a:lnTo>
                    <a:pt x="4722" y="3054"/>
                  </a:lnTo>
                  <a:lnTo>
                    <a:pt x="4820" y="3015"/>
                  </a:lnTo>
                  <a:lnTo>
                    <a:pt x="7454" y="3015"/>
                  </a:lnTo>
                  <a:cubicBezTo>
                    <a:pt x="7659" y="3015"/>
                    <a:pt x="7825" y="2849"/>
                    <a:pt x="7825" y="2654"/>
                  </a:cubicBezTo>
                  <a:lnTo>
                    <a:pt x="7825" y="1015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16"/>
            <p:cNvSpPr/>
            <p:nvPr/>
          </p:nvSpPr>
          <p:spPr>
            <a:xfrm>
              <a:off x="3341126" y="2269449"/>
              <a:ext cx="24832" cy="25391"/>
            </a:xfrm>
            <a:custGeom>
              <a:avLst/>
              <a:gdLst/>
              <a:ahLst/>
              <a:cxnLst/>
              <a:rect l="l" t="t" r="r" b="b"/>
              <a:pathLst>
                <a:path w="889" h="909" extrusionOk="0">
                  <a:moveTo>
                    <a:pt x="619" y="0"/>
                  </a:moveTo>
                  <a:cubicBezTo>
                    <a:pt x="554" y="0"/>
                    <a:pt x="488" y="30"/>
                    <a:pt x="439" y="89"/>
                  </a:cubicBezTo>
                  <a:lnTo>
                    <a:pt x="78" y="518"/>
                  </a:lnTo>
                  <a:cubicBezTo>
                    <a:pt x="0" y="615"/>
                    <a:pt x="10" y="762"/>
                    <a:pt x="108" y="850"/>
                  </a:cubicBezTo>
                  <a:cubicBezTo>
                    <a:pt x="156" y="889"/>
                    <a:pt x="215" y="908"/>
                    <a:pt x="264" y="908"/>
                  </a:cubicBezTo>
                  <a:cubicBezTo>
                    <a:pt x="332" y="908"/>
                    <a:pt x="400" y="879"/>
                    <a:pt x="449" y="820"/>
                  </a:cubicBezTo>
                  <a:lnTo>
                    <a:pt x="800" y="391"/>
                  </a:lnTo>
                  <a:cubicBezTo>
                    <a:pt x="888" y="294"/>
                    <a:pt x="878" y="137"/>
                    <a:pt x="771" y="59"/>
                  </a:cubicBezTo>
                  <a:cubicBezTo>
                    <a:pt x="727" y="20"/>
                    <a:pt x="673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16"/>
            <p:cNvSpPr/>
            <p:nvPr/>
          </p:nvSpPr>
          <p:spPr>
            <a:xfrm>
              <a:off x="3411433" y="2251265"/>
              <a:ext cx="28631" cy="18771"/>
            </a:xfrm>
            <a:custGeom>
              <a:avLst/>
              <a:gdLst/>
              <a:ahLst/>
              <a:cxnLst/>
              <a:rect l="l" t="t" r="r" b="b"/>
              <a:pathLst>
                <a:path w="1025" h="672" extrusionOk="0">
                  <a:moveTo>
                    <a:pt x="269" y="1"/>
                  </a:moveTo>
                  <a:cubicBezTo>
                    <a:pt x="174" y="1"/>
                    <a:pt x="86" y="56"/>
                    <a:pt x="49" y="145"/>
                  </a:cubicBezTo>
                  <a:cubicBezTo>
                    <a:pt x="0" y="271"/>
                    <a:pt x="59" y="408"/>
                    <a:pt x="186" y="457"/>
                  </a:cubicBezTo>
                  <a:lnTo>
                    <a:pt x="664" y="652"/>
                  </a:lnTo>
                  <a:cubicBezTo>
                    <a:pt x="693" y="662"/>
                    <a:pt x="732" y="671"/>
                    <a:pt x="761" y="671"/>
                  </a:cubicBezTo>
                  <a:cubicBezTo>
                    <a:pt x="849" y="671"/>
                    <a:pt x="937" y="613"/>
                    <a:pt x="976" y="515"/>
                  </a:cubicBezTo>
                  <a:cubicBezTo>
                    <a:pt x="1025" y="398"/>
                    <a:pt x="966" y="262"/>
                    <a:pt x="849" y="213"/>
                  </a:cubicBezTo>
                  <a:lnTo>
                    <a:pt x="361" y="18"/>
                  </a:lnTo>
                  <a:cubicBezTo>
                    <a:pt x="331" y="6"/>
                    <a:pt x="300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16"/>
            <p:cNvSpPr/>
            <p:nvPr/>
          </p:nvSpPr>
          <p:spPr>
            <a:xfrm>
              <a:off x="3383360" y="2273360"/>
              <a:ext cx="19385" cy="29106"/>
            </a:xfrm>
            <a:custGeom>
              <a:avLst/>
              <a:gdLst/>
              <a:ahLst/>
              <a:cxnLst/>
              <a:rect l="l" t="t" r="r" b="b"/>
              <a:pathLst>
                <a:path w="694" h="1042" extrusionOk="0">
                  <a:moveTo>
                    <a:pt x="261" y="1"/>
                  </a:moveTo>
                  <a:cubicBezTo>
                    <a:pt x="242" y="1"/>
                    <a:pt x="223" y="3"/>
                    <a:pt x="205" y="7"/>
                  </a:cubicBezTo>
                  <a:cubicBezTo>
                    <a:pt x="78" y="46"/>
                    <a:pt x="0" y="173"/>
                    <a:pt x="39" y="300"/>
                  </a:cubicBezTo>
                  <a:lnTo>
                    <a:pt x="196" y="875"/>
                  </a:lnTo>
                  <a:cubicBezTo>
                    <a:pt x="225" y="973"/>
                    <a:pt x="322" y="1041"/>
                    <a:pt x="430" y="1041"/>
                  </a:cubicBezTo>
                  <a:cubicBezTo>
                    <a:pt x="449" y="1041"/>
                    <a:pt x="469" y="1041"/>
                    <a:pt x="488" y="1032"/>
                  </a:cubicBezTo>
                  <a:cubicBezTo>
                    <a:pt x="615" y="1002"/>
                    <a:pt x="693" y="866"/>
                    <a:pt x="654" y="749"/>
                  </a:cubicBezTo>
                  <a:lnTo>
                    <a:pt x="498" y="173"/>
                  </a:lnTo>
                  <a:cubicBezTo>
                    <a:pt x="465" y="66"/>
                    <a:pt x="362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16"/>
            <p:cNvSpPr/>
            <p:nvPr/>
          </p:nvSpPr>
          <p:spPr>
            <a:xfrm>
              <a:off x="3330233" y="2329672"/>
              <a:ext cx="125640" cy="43910"/>
            </a:xfrm>
            <a:custGeom>
              <a:avLst/>
              <a:gdLst/>
              <a:ahLst/>
              <a:cxnLst/>
              <a:rect l="l" t="t" r="r" b="b"/>
              <a:pathLst>
                <a:path w="4498" h="1572" extrusionOk="0">
                  <a:moveTo>
                    <a:pt x="234" y="1"/>
                  </a:moveTo>
                  <a:cubicBezTo>
                    <a:pt x="107" y="1"/>
                    <a:pt x="0" y="108"/>
                    <a:pt x="0" y="235"/>
                  </a:cubicBezTo>
                  <a:cubicBezTo>
                    <a:pt x="0" y="362"/>
                    <a:pt x="107" y="469"/>
                    <a:pt x="234" y="469"/>
                  </a:cubicBezTo>
                  <a:lnTo>
                    <a:pt x="566" y="469"/>
                  </a:lnTo>
                  <a:lnTo>
                    <a:pt x="566" y="1337"/>
                  </a:lnTo>
                  <a:cubicBezTo>
                    <a:pt x="566" y="1464"/>
                    <a:pt x="673" y="1572"/>
                    <a:pt x="800" y="1572"/>
                  </a:cubicBezTo>
                  <a:cubicBezTo>
                    <a:pt x="927" y="1572"/>
                    <a:pt x="1034" y="1464"/>
                    <a:pt x="1034" y="1337"/>
                  </a:cubicBezTo>
                  <a:lnTo>
                    <a:pt x="1034" y="469"/>
                  </a:lnTo>
                  <a:lnTo>
                    <a:pt x="4263" y="469"/>
                  </a:lnTo>
                  <a:cubicBezTo>
                    <a:pt x="4390" y="469"/>
                    <a:pt x="4497" y="362"/>
                    <a:pt x="4497" y="235"/>
                  </a:cubicBezTo>
                  <a:cubicBezTo>
                    <a:pt x="4497" y="98"/>
                    <a:pt x="4390" y="1"/>
                    <a:pt x="4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16"/>
            <p:cNvSpPr/>
            <p:nvPr/>
          </p:nvSpPr>
          <p:spPr>
            <a:xfrm>
              <a:off x="3255821" y="2166993"/>
              <a:ext cx="86144" cy="200863"/>
            </a:xfrm>
            <a:custGeom>
              <a:avLst/>
              <a:gdLst/>
              <a:ahLst/>
              <a:cxnLst/>
              <a:rect l="l" t="t" r="r" b="b"/>
              <a:pathLst>
                <a:path w="3084" h="7191" extrusionOk="0">
                  <a:moveTo>
                    <a:pt x="2898" y="1"/>
                  </a:moveTo>
                  <a:lnTo>
                    <a:pt x="1952" y="869"/>
                  </a:lnTo>
                  <a:lnTo>
                    <a:pt x="1952" y="1406"/>
                  </a:lnTo>
                  <a:lnTo>
                    <a:pt x="147" y="4118"/>
                  </a:lnTo>
                  <a:cubicBezTo>
                    <a:pt x="50" y="4264"/>
                    <a:pt x="1" y="4430"/>
                    <a:pt x="1" y="4605"/>
                  </a:cubicBezTo>
                  <a:lnTo>
                    <a:pt x="1" y="6527"/>
                  </a:lnTo>
                  <a:cubicBezTo>
                    <a:pt x="1" y="6898"/>
                    <a:pt x="294" y="7191"/>
                    <a:pt x="664" y="7191"/>
                  </a:cubicBezTo>
                  <a:lnTo>
                    <a:pt x="947" y="7191"/>
                  </a:lnTo>
                  <a:lnTo>
                    <a:pt x="947" y="4605"/>
                  </a:lnTo>
                  <a:cubicBezTo>
                    <a:pt x="947" y="4430"/>
                    <a:pt x="996" y="4264"/>
                    <a:pt x="1093" y="4118"/>
                  </a:cubicBezTo>
                  <a:lnTo>
                    <a:pt x="3084" y="1250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16"/>
            <p:cNvSpPr/>
            <p:nvPr/>
          </p:nvSpPr>
          <p:spPr>
            <a:xfrm>
              <a:off x="3301071" y="2367548"/>
              <a:ext cx="124272" cy="31117"/>
            </a:xfrm>
            <a:custGeom>
              <a:avLst/>
              <a:gdLst/>
              <a:ahLst/>
              <a:cxnLst/>
              <a:rect l="l" t="t" r="r" b="b"/>
              <a:pathLst>
                <a:path w="4449" h="1114" extrusionOk="0">
                  <a:moveTo>
                    <a:pt x="615" y="1"/>
                  </a:moveTo>
                  <a:lnTo>
                    <a:pt x="0" y="1113"/>
                  </a:lnTo>
                  <a:lnTo>
                    <a:pt x="3902" y="1113"/>
                  </a:lnTo>
                  <a:cubicBezTo>
                    <a:pt x="4205" y="1113"/>
                    <a:pt x="4449" y="859"/>
                    <a:pt x="4449" y="557"/>
                  </a:cubicBezTo>
                  <a:cubicBezTo>
                    <a:pt x="4449" y="245"/>
                    <a:pt x="4205" y="1"/>
                    <a:pt x="39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16"/>
            <p:cNvSpPr/>
            <p:nvPr/>
          </p:nvSpPr>
          <p:spPr>
            <a:xfrm>
              <a:off x="3291798" y="2367548"/>
              <a:ext cx="26452" cy="112317"/>
            </a:xfrm>
            <a:custGeom>
              <a:avLst/>
              <a:gdLst/>
              <a:ahLst/>
              <a:cxnLst/>
              <a:rect l="l" t="t" r="r" b="b"/>
              <a:pathLst>
                <a:path w="947" h="4021" extrusionOk="0">
                  <a:moveTo>
                    <a:pt x="1" y="1"/>
                  </a:moveTo>
                  <a:lnTo>
                    <a:pt x="1" y="3698"/>
                  </a:lnTo>
                  <a:lnTo>
                    <a:pt x="479" y="4020"/>
                  </a:lnTo>
                  <a:lnTo>
                    <a:pt x="947" y="3698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16"/>
            <p:cNvSpPr/>
            <p:nvPr/>
          </p:nvSpPr>
          <p:spPr>
            <a:xfrm>
              <a:off x="3374366" y="2120960"/>
              <a:ext cx="49077" cy="84216"/>
            </a:xfrm>
            <a:custGeom>
              <a:avLst/>
              <a:gdLst/>
              <a:ahLst/>
              <a:cxnLst/>
              <a:rect l="l" t="t" r="r" b="b"/>
              <a:pathLst>
                <a:path w="1757" h="3015" extrusionOk="0">
                  <a:moveTo>
                    <a:pt x="586" y="0"/>
                  </a:moveTo>
                  <a:lnTo>
                    <a:pt x="1" y="312"/>
                  </a:lnTo>
                  <a:lnTo>
                    <a:pt x="810" y="1015"/>
                  </a:lnTo>
                  <a:lnTo>
                    <a:pt x="810" y="2654"/>
                  </a:lnTo>
                  <a:cubicBezTo>
                    <a:pt x="810" y="2849"/>
                    <a:pt x="644" y="3015"/>
                    <a:pt x="440" y="3015"/>
                  </a:cubicBezTo>
                  <a:lnTo>
                    <a:pt x="1386" y="3015"/>
                  </a:lnTo>
                  <a:cubicBezTo>
                    <a:pt x="1591" y="3015"/>
                    <a:pt x="1757" y="2849"/>
                    <a:pt x="1757" y="2654"/>
                  </a:cubicBezTo>
                  <a:lnTo>
                    <a:pt x="1757" y="1015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16"/>
            <p:cNvSpPr/>
            <p:nvPr/>
          </p:nvSpPr>
          <p:spPr>
            <a:xfrm>
              <a:off x="3171073" y="2470843"/>
              <a:ext cx="251560" cy="32988"/>
            </a:xfrm>
            <a:custGeom>
              <a:avLst/>
              <a:gdLst/>
              <a:ahLst/>
              <a:cxnLst/>
              <a:rect l="l" t="t" r="r" b="b"/>
              <a:pathLst>
                <a:path w="9006" h="1181" extrusionOk="0">
                  <a:moveTo>
                    <a:pt x="576" y="0"/>
                  </a:moveTo>
                  <a:cubicBezTo>
                    <a:pt x="264" y="0"/>
                    <a:pt x="1" y="264"/>
                    <a:pt x="1" y="576"/>
                  </a:cubicBezTo>
                  <a:lnTo>
                    <a:pt x="1" y="976"/>
                  </a:lnTo>
                  <a:cubicBezTo>
                    <a:pt x="1" y="1093"/>
                    <a:pt x="98" y="1181"/>
                    <a:pt x="215" y="1181"/>
                  </a:cubicBezTo>
                  <a:lnTo>
                    <a:pt x="8800" y="1181"/>
                  </a:lnTo>
                  <a:cubicBezTo>
                    <a:pt x="8917" y="1181"/>
                    <a:pt x="9005" y="1093"/>
                    <a:pt x="9005" y="976"/>
                  </a:cubicBezTo>
                  <a:lnTo>
                    <a:pt x="9005" y="576"/>
                  </a:lnTo>
                  <a:cubicBezTo>
                    <a:pt x="9005" y="264"/>
                    <a:pt x="8752" y="0"/>
                    <a:pt x="8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16"/>
            <p:cNvSpPr/>
            <p:nvPr/>
          </p:nvSpPr>
          <p:spPr>
            <a:xfrm>
              <a:off x="3380372" y="2470843"/>
              <a:ext cx="42262" cy="32988"/>
            </a:xfrm>
            <a:custGeom>
              <a:avLst/>
              <a:gdLst/>
              <a:ahLst/>
              <a:cxnLst/>
              <a:rect l="l" t="t" r="r" b="b"/>
              <a:pathLst>
                <a:path w="1513" h="1181" extrusionOk="0">
                  <a:moveTo>
                    <a:pt x="0" y="0"/>
                  </a:moveTo>
                  <a:cubicBezTo>
                    <a:pt x="312" y="0"/>
                    <a:pt x="566" y="264"/>
                    <a:pt x="566" y="576"/>
                  </a:cubicBezTo>
                  <a:lnTo>
                    <a:pt x="566" y="976"/>
                  </a:lnTo>
                  <a:cubicBezTo>
                    <a:pt x="566" y="1093"/>
                    <a:pt x="478" y="1181"/>
                    <a:pt x="361" y="1181"/>
                  </a:cubicBezTo>
                  <a:lnTo>
                    <a:pt x="1307" y="1181"/>
                  </a:lnTo>
                  <a:cubicBezTo>
                    <a:pt x="1424" y="1181"/>
                    <a:pt x="1512" y="1093"/>
                    <a:pt x="1512" y="976"/>
                  </a:cubicBezTo>
                  <a:lnTo>
                    <a:pt x="1512" y="576"/>
                  </a:lnTo>
                  <a:cubicBezTo>
                    <a:pt x="1512" y="264"/>
                    <a:pt x="1259" y="0"/>
                    <a:pt x="946" y="0"/>
                  </a:cubicBez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16"/>
            <p:cNvSpPr/>
            <p:nvPr/>
          </p:nvSpPr>
          <p:spPr>
            <a:xfrm>
              <a:off x="3341657" y="2231685"/>
              <a:ext cx="85054" cy="52876"/>
            </a:xfrm>
            <a:custGeom>
              <a:avLst/>
              <a:gdLst/>
              <a:ahLst/>
              <a:cxnLst/>
              <a:rect l="l" t="t" r="r" b="b"/>
              <a:pathLst>
                <a:path w="3045" h="1893" extrusionOk="0">
                  <a:moveTo>
                    <a:pt x="2754" y="1"/>
                  </a:moveTo>
                  <a:cubicBezTo>
                    <a:pt x="2743" y="1"/>
                    <a:pt x="2733" y="3"/>
                    <a:pt x="2723" y="7"/>
                  </a:cubicBezTo>
                  <a:lnTo>
                    <a:pt x="79" y="768"/>
                  </a:lnTo>
                  <a:cubicBezTo>
                    <a:pt x="30" y="777"/>
                    <a:pt x="1" y="836"/>
                    <a:pt x="11" y="885"/>
                  </a:cubicBezTo>
                  <a:cubicBezTo>
                    <a:pt x="180" y="1499"/>
                    <a:pt x="732" y="1893"/>
                    <a:pt x="1333" y="1893"/>
                  </a:cubicBezTo>
                  <a:cubicBezTo>
                    <a:pt x="1457" y="1893"/>
                    <a:pt x="1583" y="1876"/>
                    <a:pt x="1708" y="1841"/>
                  </a:cubicBezTo>
                  <a:lnTo>
                    <a:pt x="1903" y="1782"/>
                  </a:lnTo>
                  <a:cubicBezTo>
                    <a:pt x="2625" y="1577"/>
                    <a:pt x="3045" y="807"/>
                    <a:pt x="2840" y="75"/>
                  </a:cubicBezTo>
                  <a:cubicBezTo>
                    <a:pt x="2832" y="29"/>
                    <a:pt x="2794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16"/>
            <p:cNvSpPr/>
            <p:nvPr/>
          </p:nvSpPr>
          <p:spPr>
            <a:xfrm>
              <a:off x="3233475" y="2392799"/>
              <a:ext cx="56452" cy="52485"/>
            </a:xfrm>
            <a:custGeom>
              <a:avLst/>
              <a:gdLst/>
              <a:ahLst/>
              <a:cxnLst/>
              <a:rect l="l" t="t" r="r" b="b"/>
              <a:pathLst>
                <a:path w="2021" h="1879" extrusionOk="0">
                  <a:moveTo>
                    <a:pt x="1003" y="0"/>
                  </a:moveTo>
                  <a:cubicBezTo>
                    <a:pt x="550" y="0"/>
                    <a:pt x="158" y="330"/>
                    <a:pt x="79" y="785"/>
                  </a:cubicBezTo>
                  <a:cubicBezTo>
                    <a:pt x="1" y="1302"/>
                    <a:pt x="342" y="1780"/>
                    <a:pt x="859" y="1867"/>
                  </a:cubicBezTo>
                  <a:cubicBezTo>
                    <a:pt x="908" y="1875"/>
                    <a:pt x="956" y="1879"/>
                    <a:pt x="1004" y="1879"/>
                  </a:cubicBezTo>
                  <a:cubicBezTo>
                    <a:pt x="1456" y="1879"/>
                    <a:pt x="1862" y="1555"/>
                    <a:pt x="1932" y="1087"/>
                  </a:cubicBezTo>
                  <a:cubicBezTo>
                    <a:pt x="2020" y="580"/>
                    <a:pt x="1669" y="92"/>
                    <a:pt x="1162" y="14"/>
                  </a:cubicBezTo>
                  <a:cubicBezTo>
                    <a:pt x="1108" y="5"/>
                    <a:pt x="1055" y="0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16"/>
            <p:cNvSpPr/>
            <p:nvPr/>
          </p:nvSpPr>
          <p:spPr>
            <a:xfrm>
              <a:off x="3248474" y="2392911"/>
              <a:ext cx="39524" cy="52597"/>
            </a:xfrm>
            <a:custGeom>
              <a:avLst/>
              <a:gdLst/>
              <a:ahLst/>
              <a:cxnLst/>
              <a:rect l="l" t="t" r="r" b="b"/>
              <a:pathLst>
                <a:path w="1415" h="1883" extrusionOk="0">
                  <a:moveTo>
                    <a:pt x="469" y="0"/>
                  </a:moveTo>
                  <a:cubicBezTo>
                    <a:pt x="303" y="0"/>
                    <a:pt x="137" y="49"/>
                    <a:pt x="0" y="127"/>
                  </a:cubicBezTo>
                  <a:cubicBezTo>
                    <a:pt x="274" y="293"/>
                    <a:pt x="469" y="595"/>
                    <a:pt x="469" y="937"/>
                  </a:cubicBezTo>
                  <a:cubicBezTo>
                    <a:pt x="469" y="1288"/>
                    <a:pt x="274" y="1590"/>
                    <a:pt x="0" y="1756"/>
                  </a:cubicBezTo>
                  <a:cubicBezTo>
                    <a:pt x="137" y="1834"/>
                    <a:pt x="303" y="1883"/>
                    <a:pt x="469" y="1883"/>
                  </a:cubicBezTo>
                  <a:cubicBezTo>
                    <a:pt x="996" y="1883"/>
                    <a:pt x="1415" y="1463"/>
                    <a:pt x="1415" y="937"/>
                  </a:cubicBezTo>
                  <a:cubicBezTo>
                    <a:pt x="1415" y="420"/>
                    <a:pt x="996" y="0"/>
                    <a:pt x="469" y="0"/>
                  </a:cubicBez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7" name="Google Shape;4847;p116"/>
          <p:cNvGrpSpPr/>
          <p:nvPr/>
        </p:nvGrpSpPr>
        <p:grpSpPr>
          <a:xfrm>
            <a:off x="2398824" y="2028875"/>
            <a:ext cx="437926" cy="408513"/>
            <a:chOff x="2398824" y="2114675"/>
            <a:chExt cx="437926" cy="408513"/>
          </a:xfrm>
        </p:grpSpPr>
        <p:sp>
          <p:nvSpPr>
            <p:cNvPr id="4848" name="Google Shape;4848;p116"/>
            <p:cNvSpPr/>
            <p:nvPr/>
          </p:nvSpPr>
          <p:spPr>
            <a:xfrm>
              <a:off x="2553598" y="2265092"/>
              <a:ext cx="193237" cy="258096"/>
            </a:xfrm>
            <a:custGeom>
              <a:avLst/>
              <a:gdLst/>
              <a:ahLst/>
              <a:cxnLst/>
              <a:rect l="l" t="t" r="r" b="b"/>
              <a:pathLst>
                <a:path w="6918" h="9240" extrusionOk="0">
                  <a:moveTo>
                    <a:pt x="459" y="1"/>
                  </a:moveTo>
                  <a:cubicBezTo>
                    <a:pt x="206" y="1"/>
                    <a:pt x="1" y="206"/>
                    <a:pt x="1" y="459"/>
                  </a:cubicBezTo>
                  <a:lnTo>
                    <a:pt x="1" y="7074"/>
                  </a:lnTo>
                  <a:cubicBezTo>
                    <a:pt x="1" y="8274"/>
                    <a:pt x="976" y="9239"/>
                    <a:pt x="2166" y="9239"/>
                  </a:cubicBezTo>
                  <a:lnTo>
                    <a:pt x="4752" y="9239"/>
                  </a:lnTo>
                  <a:cubicBezTo>
                    <a:pt x="5942" y="9239"/>
                    <a:pt x="6917" y="8274"/>
                    <a:pt x="6917" y="7074"/>
                  </a:cubicBezTo>
                  <a:lnTo>
                    <a:pt x="6917" y="5961"/>
                  </a:lnTo>
                  <a:cubicBezTo>
                    <a:pt x="6917" y="5708"/>
                    <a:pt x="6713" y="5503"/>
                    <a:pt x="6459" y="5503"/>
                  </a:cubicBezTo>
                  <a:cubicBezTo>
                    <a:pt x="6205" y="5503"/>
                    <a:pt x="6000" y="5708"/>
                    <a:pt x="6000" y="5961"/>
                  </a:cubicBezTo>
                  <a:lnTo>
                    <a:pt x="6000" y="7074"/>
                  </a:lnTo>
                  <a:cubicBezTo>
                    <a:pt x="6000" y="7766"/>
                    <a:pt x="5435" y="8322"/>
                    <a:pt x="4752" y="8322"/>
                  </a:cubicBezTo>
                  <a:lnTo>
                    <a:pt x="2166" y="8322"/>
                  </a:lnTo>
                  <a:cubicBezTo>
                    <a:pt x="1484" y="8322"/>
                    <a:pt x="928" y="7766"/>
                    <a:pt x="928" y="7074"/>
                  </a:cubicBezTo>
                  <a:lnTo>
                    <a:pt x="928" y="459"/>
                  </a:lnTo>
                  <a:cubicBezTo>
                    <a:pt x="928" y="206"/>
                    <a:pt x="713" y="1"/>
                    <a:pt x="459" y="1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16"/>
            <p:cNvSpPr/>
            <p:nvPr/>
          </p:nvSpPr>
          <p:spPr>
            <a:xfrm>
              <a:off x="2416533" y="2126938"/>
              <a:ext cx="82876" cy="134383"/>
            </a:xfrm>
            <a:custGeom>
              <a:avLst/>
              <a:gdLst/>
              <a:ahLst/>
              <a:cxnLst/>
              <a:rect l="l" t="t" r="r" b="b"/>
              <a:pathLst>
                <a:path w="2967" h="4811" extrusionOk="0">
                  <a:moveTo>
                    <a:pt x="323" y="1"/>
                  </a:moveTo>
                  <a:lnTo>
                    <a:pt x="1" y="2449"/>
                  </a:lnTo>
                  <a:lnTo>
                    <a:pt x="323" y="4810"/>
                  </a:lnTo>
                  <a:cubicBezTo>
                    <a:pt x="1610" y="4810"/>
                    <a:pt x="2654" y="3766"/>
                    <a:pt x="2654" y="2479"/>
                  </a:cubicBezTo>
                  <a:lnTo>
                    <a:pt x="2966" y="2410"/>
                  </a:lnTo>
                  <a:lnTo>
                    <a:pt x="2654" y="2332"/>
                  </a:lnTo>
                  <a:cubicBezTo>
                    <a:pt x="2654" y="1045"/>
                    <a:pt x="1610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16"/>
            <p:cNvSpPr/>
            <p:nvPr/>
          </p:nvSpPr>
          <p:spPr>
            <a:xfrm>
              <a:off x="2416533" y="2126938"/>
              <a:ext cx="82876" cy="134383"/>
            </a:xfrm>
            <a:custGeom>
              <a:avLst/>
              <a:gdLst/>
              <a:ahLst/>
              <a:cxnLst/>
              <a:rect l="l" t="t" r="r" b="b"/>
              <a:pathLst>
                <a:path w="2967" h="4811" extrusionOk="0">
                  <a:moveTo>
                    <a:pt x="323" y="1"/>
                  </a:moveTo>
                  <a:lnTo>
                    <a:pt x="1" y="98"/>
                  </a:lnTo>
                  <a:lnTo>
                    <a:pt x="323" y="206"/>
                  </a:lnTo>
                  <a:cubicBezTo>
                    <a:pt x="1132" y="567"/>
                    <a:pt x="1698" y="1386"/>
                    <a:pt x="1698" y="2332"/>
                  </a:cubicBezTo>
                  <a:lnTo>
                    <a:pt x="1698" y="2479"/>
                  </a:lnTo>
                  <a:cubicBezTo>
                    <a:pt x="1698" y="3425"/>
                    <a:pt x="1132" y="4244"/>
                    <a:pt x="323" y="4605"/>
                  </a:cubicBezTo>
                  <a:lnTo>
                    <a:pt x="1" y="4722"/>
                  </a:lnTo>
                  <a:lnTo>
                    <a:pt x="323" y="4810"/>
                  </a:lnTo>
                  <a:cubicBezTo>
                    <a:pt x="1610" y="4810"/>
                    <a:pt x="2654" y="3766"/>
                    <a:pt x="2654" y="2479"/>
                  </a:cubicBezTo>
                  <a:lnTo>
                    <a:pt x="2966" y="2410"/>
                  </a:lnTo>
                  <a:lnTo>
                    <a:pt x="2654" y="2332"/>
                  </a:lnTo>
                  <a:cubicBezTo>
                    <a:pt x="2654" y="1045"/>
                    <a:pt x="1610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16"/>
            <p:cNvSpPr/>
            <p:nvPr/>
          </p:nvSpPr>
          <p:spPr>
            <a:xfrm>
              <a:off x="2398824" y="2114675"/>
              <a:ext cx="26731" cy="158908"/>
            </a:xfrm>
            <a:custGeom>
              <a:avLst/>
              <a:gdLst/>
              <a:ahLst/>
              <a:cxnLst/>
              <a:rect l="l" t="t" r="r" b="b"/>
              <a:pathLst>
                <a:path w="957" h="5689" extrusionOk="0">
                  <a:moveTo>
                    <a:pt x="391" y="1"/>
                  </a:moveTo>
                  <a:cubicBezTo>
                    <a:pt x="176" y="1"/>
                    <a:pt x="1" y="167"/>
                    <a:pt x="1" y="391"/>
                  </a:cubicBezTo>
                  <a:lnTo>
                    <a:pt x="1" y="5298"/>
                  </a:lnTo>
                  <a:cubicBezTo>
                    <a:pt x="1" y="5522"/>
                    <a:pt x="176" y="5688"/>
                    <a:pt x="391" y="5688"/>
                  </a:cubicBezTo>
                  <a:lnTo>
                    <a:pt x="566" y="5688"/>
                  </a:lnTo>
                  <a:cubicBezTo>
                    <a:pt x="781" y="5688"/>
                    <a:pt x="957" y="5522"/>
                    <a:pt x="957" y="5298"/>
                  </a:cubicBezTo>
                  <a:lnTo>
                    <a:pt x="957" y="391"/>
                  </a:lnTo>
                  <a:cubicBezTo>
                    <a:pt x="957" y="167"/>
                    <a:pt x="781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16"/>
            <p:cNvSpPr/>
            <p:nvPr/>
          </p:nvSpPr>
          <p:spPr>
            <a:xfrm>
              <a:off x="2656054" y="2288276"/>
              <a:ext cx="156450" cy="174131"/>
            </a:xfrm>
            <a:custGeom>
              <a:avLst/>
              <a:gdLst/>
              <a:ahLst/>
              <a:cxnLst/>
              <a:rect l="l" t="t" r="r" b="b"/>
              <a:pathLst>
                <a:path w="5601" h="6234" extrusionOk="0">
                  <a:moveTo>
                    <a:pt x="3054" y="0"/>
                  </a:moveTo>
                  <a:lnTo>
                    <a:pt x="1" y="322"/>
                  </a:lnTo>
                  <a:lnTo>
                    <a:pt x="1" y="5931"/>
                  </a:lnTo>
                  <a:cubicBezTo>
                    <a:pt x="1" y="6097"/>
                    <a:pt x="137" y="6234"/>
                    <a:pt x="303" y="6234"/>
                  </a:cubicBezTo>
                  <a:lnTo>
                    <a:pt x="5308" y="6234"/>
                  </a:lnTo>
                  <a:cubicBezTo>
                    <a:pt x="5474" y="6234"/>
                    <a:pt x="5601" y="6097"/>
                    <a:pt x="5601" y="5931"/>
                  </a:cubicBezTo>
                  <a:lnTo>
                    <a:pt x="5601" y="322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16"/>
            <p:cNvSpPr/>
            <p:nvPr/>
          </p:nvSpPr>
          <p:spPr>
            <a:xfrm>
              <a:off x="2777868" y="2288276"/>
              <a:ext cx="34636" cy="174131"/>
            </a:xfrm>
            <a:custGeom>
              <a:avLst/>
              <a:gdLst/>
              <a:ahLst/>
              <a:cxnLst/>
              <a:rect l="l" t="t" r="r" b="b"/>
              <a:pathLst>
                <a:path w="1240" h="6234" extrusionOk="0">
                  <a:moveTo>
                    <a:pt x="820" y="0"/>
                  </a:moveTo>
                  <a:lnTo>
                    <a:pt x="293" y="322"/>
                  </a:lnTo>
                  <a:lnTo>
                    <a:pt x="293" y="5931"/>
                  </a:lnTo>
                  <a:cubicBezTo>
                    <a:pt x="293" y="6097"/>
                    <a:pt x="166" y="6234"/>
                    <a:pt x="1" y="6234"/>
                  </a:cubicBezTo>
                  <a:lnTo>
                    <a:pt x="947" y="6234"/>
                  </a:lnTo>
                  <a:cubicBezTo>
                    <a:pt x="1113" y="6234"/>
                    <a:pt x="1240" y="6097"/>
                    <a:pt x="1240" y="5931"/>
                  </a:cubicBezTo>
                  <a:lnTo>
                    <a:pt x="1240" y="322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16"/>
            <p:cNvSpPr/>
            <p:nvPr/>
          </p:nvSpPr>
          <p:spPr>
            <a:xfrm>
              <a:off x="2632088" y="2124480"/>
              <a:ext cx="204661" cy="172790"/>
            </a:xfrm>
            <a:custGeom>
              <a:avLst/>
              <a:gdLst/>
              <a:ahLst/>
              <a:cxnLst/>
              <a:rect l="l" t="t" r="r" b="b"/>
              <a:pathLst>
                <a:path w="7327" h="6186" extrusionOk="0">
                  <a:moveTo>
                    <a:pt x="1630" y="1"/>
                  </a:moveTo>
                  <a:cubicBezTo>
                    <a:pt x="732" y="1"/>
                    <a:pt x="0" y="733"/>
                    <a:pt x="0" y="1630"/>
                  </a:cubicBezTo>
                  <a:lnTo>
                    <a:pt x="0" y="5640"/>
                  </a:lnTo>
                  <a:cubicBezTo>
                    <a:pt x="0" y="5942"/>
                    <a:pt x="244" y="6186"/>
                    <a:pt x="537" y="6186"/>
                  </a:cubicBezTo>
                  <a:lnTo>
                    <a:pt x="6780" y="6186"/>
                  </a:lnTo>
                  <a:cubicBezTo>
                    <a:pt x="7083" y="6186"/>
                    <a:pt x="7327" y="5942"/>
                    <a:pt x="7327" y="5640"/>
                  </a:cubicBezTo>
                  <a:lnTo>
                    <a:pt x="7327" y="1630"/>
                  </a:lnTo>
                  <a:cubicBezTo>
                    <a:pt x="7327" y="733"/>
                    <a:pt x="6595" y="1"/>
                    <a:pt x="5698" y="1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16"/>
            <p:cNvSpPr/>
            <p:nvPr/>
          </p:nvSpPr>
          <p:spPr>
            <a:xfrm>
              <a:off x="2764516" y="2124480"/>
              <a:ext cx="72233" cy="172790"/>
            </a:xfrm>
            <a:custGeom>
              <a:avLst/>
              <a:gdLst/>
              <a:ahLst/>
              <a:cxnLst/>
              <a:rect l="l" t="t" r="r" b="b"/>
              <a:pathLst>
                <a:path w="2586" h="6186" extrusionOk="0">
                  <a:moveTo>
                    <a:pt x="1" y="1"/>
                  </a:moveTo>
                  <a:cubicBezTo>
                    <a:pt x="908" y="1"/>
                    <a:pt x="1639" y="733"/>
                    <a:pt x="1639" y="1630"/>
                  </a:cubicBezTo>
                  <a:lnTo>
                    <a:pt x="1639" y="5640"/>
                  </a:lnTo>
                  <a:cubicBezTo>
                    <a:pt x="1639" y="5864"/>
                    <a:pt x="1503" y="6059"/>
                    <a:pt x="1308" y="6137"/>
                  </a:cubicBezTo>
                  <a:cubicBezTo>
                    <a:pt x="1240" y="6166"/>
                    <a:pt x="1171" y="6186"/>
                    <a:pt x="1093" y="6186"/>
                  </a:cubicBezTo>
                  <a:lnTo>
                    <a:pt x="2039" y="6186"/>
                  </a:lnTo>
                  <a:cubicBezTo>
                    <a:pt x="2342" y="6186"/>
                    <a:pt x="2586" y="5942"/>
                    <a:pt x="2586" y="5640"/>
                  </a:cubicBezTo>
                  <a:lnTo>
                    <a:pt x="2586" y="1630"/>
                  </a:lnTo>
                  <a:cubicBezTo>
                    <a:pt x="2586" y="733"/>
                    <a:pt x="1854" y="1"/>
                    <a:pt x="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16"/>
            <p:cNvSpPr/>
            <p:nvPr/>
          </p:nvSpPr>
          <p:spPr>
            <a:xfrm>
              <a:off x="2708120" y="2388693"/>
              <a:ext cx="52597" cy="46703"/>
            </a:xfrm>
            <a:custGeom>
              <a:avLst/>
              <a:gdLst/>
              <a:ahLst/>
              <a:cxnLst/>
              <a:rect l="l" t="t" r="r" b="b"/>
              <a:pathLst>
                <a:path w="1883" h="1672" extrusionOk="0">
                  <a:moveTo>
                    <a:pt x="938" y="0"/>
                  </a:moveTo>
                  <a:cubicBezTo>
                    <a:pt x="592" y="0"/>
                    <a:pt x="263" y="220"/>
                    <a:pt x="146" y="571"/>
                  </a:cubicBezTo>
                  <a:cubicBezTo>
                    <a:pt x="0" y="1010"/>
                    <a:pt x="234" y="1478"/>
                    <a:pt x="673" y="1624"/>
                  </a:cubicBezTo>
                  <a:cubicBezTo>
                    <a:pt x="764" y="1656"/>
                    <a:pt x="856" y="1672"/>
                    <a:pt x="946" y="1672"/>
                  </a:cubicBezTo>
                  <a:cubicBezTo>
                    <a:pt x="1295" y="1672"/>
                    <a:pt x="1620" y="1446"/>
                    <a:pt x="1737" y="1097"/>
                  </a:cubicBezTo>
                  <a:cubicBezTo>
                    <a:pt x="1883" y="658"/>
                    <a:pt x="1639" y="190"/>
                    <a:pt x="1200" y="44"/>
                  </a:cubicBezTo>
                  <a:cubicBezTo>
                    <a:pt x="1114" y="14"/>
                    <a:pt x="1025" y="0"/>
                    <a:pt x="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16"/>
            <p:cNvSpPr/>
            <p:nvPr/>
          </p:nvSpPr>
          <p:spPr>
            <a:xfrm>
              <a:off x="2511084" y="2180345"/>
              <a:ext cx="68435" cy="76870"/>
            </a:xfrm>
            <a:custGeom>
              <a:avLst/>
              <a:gdLst/>
              <a:ahLst/>
              <a:cxnLst/>
              <a:rect l="l" t="t" r="r" b="b"/>
              <a:pathLst>
                <a:path w="2450" h="2752" extrusionOk="0">
                  <a:moveTo>
                    <a:pt x="313" y="1"/>
                  </a:moveTo>
                  <a:lnTo>
                    <a:pt x="1" y="420"/>
                  </a:lnTo>
                  <a:lnTo>
                    <a:pt x="313" y="947"/>
                  </a:lnTo>
                  <a:lnTo>
                    <a:pt x="1162" y="947"/>
                  </a:lnTo>
                  <a:cubicBezTo>
                    <a:pt x="1367" y="947"/>
                    <a:pt x="1523" y="1113"/>
                    <a:pt x="1523" y="1318"/>
                  </a:cubicBezTo>
                  <a:lnTo>
                    <a:pt x="1523" y="2440"/>
                  </a:lnTo>
                  <a:lnTo>
                    <a:pt x="1991" y="2752"/>
                  </a:lnTo>
                  <a:lnTo>
                    <a:pt x="2450" y="2440"/>
                  </a:lnTo>
                  <a:lnTo>
                    <a:pt x="2450" y="362"/>
                  </a:lnTo>
                  <a:cubicBezTo>
                    <a:pt x="2450" y="167"/>
                    <a:pt x="2284" y="1"/>
                    <a:pt x="2079" y="1"/>
                  </a:cubicBezTo>
                  <a:close/>
                </a:path>
              </a:pathLst>
            </a:custGeom>
            <a:solidFill>
              <a:srgbClr val="ED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16"/>
            <p:cNvSpPr/>
            <p:nvPr/>
          </p:nvSpPr>
          <p:spPr>
            <a:xfrm>
              <a:off x="2490666" y="2159926"/>
              <a:ext cx="29189" cy="64329"/>
            </a:xfrm>
            <a:custGeom>
              <a:avLst/>
              <a:gdLst/>
              <a:ahLst/>
              <a:cxnLst/>
              <a:rect l="l" t="t" r="r" b="b"/>
              <a:pathLst>
                <a:path w="1045" h="2303" extrusionOk="0">
                  <a:moveTo>
                    <a:pt x="293" y="0"/>
                  </a:moveTo>
                  <a:cubicBezTo>
                    <a:pt x="127" y="0"/>
                    <a:pt x="0" y="127"/>
                    <a:pt x="0" y="293"/>
                  </a:cubicBezTo>
                  <a:lnTo>
                    <a:pt x="0" y="2000"/>
                  </a:lnTo>
                  <a:cubicBezTo>
                    <a:pt x="0" y="2166"/>
                    <a:pt x="127" y="2302"/>
                    <a:pt x="293" y="2302"/>
                  </a:cubicBezTo>
                  <a:lnTo>
                    <a:pt x="742" y="2302"/>
                  </a:lnTo>
                  <a:cubicBezTo>
                    <a:pt x="907" y="2302"/>
                    <a:pt x="1044" y="2166"/>
                    <a:pt x="1044" y="2000"/>
                  </a:cubicBezTo>
                  <a:lnTo>
                    <a:pt x="1044" y="293"/>
                  </a:lnTo>
                  <a:cubicBezTo>
                    <a:pt x="1044" y="127"/>
                    <a:pt x="907" y="0"/>
                    <a:pt x="742" y="0"/>
                  </a:cubicBezTo>
                  <a:close/>
                </a:path>
              </a:pathLst>
            </a:custGeom>
            <a:solidFill>
              <a:srgbClr val="F7E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16"/>
            <p:cNvSpPr/>
            <p:nvPr/>
          </p:nvSpPr>
          <p:spPr>
            <a:xfrm>
              <a:off x="2674322" y="2154200"/>
              <a:ext cx="120752" cy="72792"/>
            </a:xfrm>
            <a:custGeom>
              <a:avLst/>
              <a:gdLst/>
              <a:ahLst/>
              <a:cxnLst/>
              <a:rect l="l" t="t" r="r" b="b"/>
              <a:pathLst>
                <a:path w="4323" h="2606" extrusionOk="0">
                  <a:moveTo>
                    <a:pt x="235" y="0"/>
                  </a:moveTo>
                  <a:cubicBezTo>
                    <a:pt x="98" y="0"/>
                    <a:pt x="0" y="108"/>
                    <a:pt x="0" y="234"/>
                  </a:cubicBezTo>
                  <a:lnTo>
                    <a:pt x="0" y="2371"/>
                  </a:lnTo>
                  <a:cubicBezTo>
                    <a:pt x="0" y="2498"/>
                    <a:pt x="98" y="2605"/>
                    <a:pt x="235" y="2605"/>
                  </a:cubicBezTo>
                  <a:lnTo>
                    <a:pt x="4098" y="2605"/>
                  </a:lnTo>
                  <a:cubicBezTo>
                    <a:pt x="4225" y="2605"/>
                    <a:pt x="4322" y="2498"/>
                    <a:pt x="4322" y="2371"/>
                  </a:cubicBezTo>
                  <a:lnTo>
                    <a:pt x="4322" y="234"/>
                  </a:lnTo>
                  <a:cubicBezTo>
                    <a:pt x="4322" y="108"/>
                    <a:pt x="4225" y="0"/>
                    <a:pt x="4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16"/>
            <p:cNvSpPr/>
            <p:nvPr/>
          </p:nvSpPr>
          <p:spPr>
            <a:xfrm>
              <a:off x="2701025" y="2329420"/>
              <a:ext cx="66507" cy="29720"/>
            </a:xfrm>
            <a:custGeom>
              <a:avLst/>
              <a:gdLst/>
              <a:ahLst/>
              <a:cxnLst/>
              <a:rect l="l" t="t" r="r" b="b"/>
              <a:pathLst>
                <a:path w="2381" h="1064" extrusionOk="0">
                  <a:moveTo>
                    <a:pt x="166" y="0"/>
                  </a:moveTo>
                  <a:cubicBezTo>
                    <a:pt x="79" y="0"/>
                    <a:pt x="1" y="78"/>
                    <a:pt x="1" y="166"/>
                  </a:cubicBezTo>
                  <a:lnTo>
                    <a:pt x="1" y="907"/>
                  </a:lnTo>
                  <a:cubicBezTo>
                    <a:pt x="1" y="995"/>
                    <a:pt x="79" y="1063"/>
                    <a:pt x="166" y="1063"/>
                  </a:cubicBezTo>
                  <a:lnTo>
                    <a:pt x="2225" y="1063"/>
                  </a:lnTo>
                  <a:cubicBezTo>
                    <a:pt x="2313" y="1063"/>
                    <a:pt x="2381" y="995"/>
                    <a:pt x="2381" y="907"/>
                  </a:cubicBezTo>
                  <a:lnTo>
                    <a:pt x="2381" y="166"/>
                  </a:lnTo>
                  <a:cubicBezTo>
                    <a:pt x="2381" y="78"/>
                    <a:pt x="2313" y="0"/>
                    <a:pt x="2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16"/>
            <p:cNvSpPr/>
            <p:nvPr/>
          </p:nvSpPr>
          <p:spPr>
            <a:xfrm>
              <a:off x="2687394" y="2244115"/>
              <a:ext cx="22933" cy="13380"/>
            </a:xfrm>
            <a:custGeom>
              <a:avLst/>
              <a:gdLst/>
              <a:ahLst/>
              <a:cxnLst/>
              <a:rect l="l" t="t" r="r" b="b"/>
              <a:pathLst>
                <a:path w="821" h="479" extrusionOk="0">
                  <a:moveTo>
                    <a:pt x="235" y="1"/>
                  </a:moveTo>
                  <a:cubicBezTo>
                    <a:pt x="98" y="1"/>
                    <a:pt x="1" y="108"/>
                    <a:pt x="1" y="235"/>
                  </a:cubicBezTo>
                  <a:cubicBezTo>
                    <a:pt x="1" y="371"/>
                    <a:pt x="98" y="479"/>
                    <a:pt x="235" y="479"/>
                  </a:cubicBezTo>
                  <a:lnTo>
                    <a:pt x="586" y="479"/>
                  </a:lnTo>
                  <a:cubicBezTo>
                    <a:pt x="713" y="479"/>
                    <a:pt x="820" y="371"/>
                    <a:pt x="820" y="235"/>
                  </a:cubicBezTo>
                  <a:cubicBezTo>
                    <a:pt x="820" y="108"/>
                    <a:pt x="713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16"/>
            <p:cNvSpPr/>
            <p:nvPr/>
          </p:nvSpPr>
          <p:spPr>
            <a:xfrm>
              <a:off x="2722561" y="2244115"/>
              <a:ext cx="23184" cy="13380"/>
            </a:xfrm>
            <a:custGeom>
              <a:avLst/>
              <a:gdLst/>
              <a:ahLst/>
              <a:cxnLst/>
              <a:rect l="l" t="t" r="r" b="b"/>
              <a:pathLst>
                <a:path w="830" h="479" extrusionOk="0">
                  <a:moveTo>
                    <a:pt x="244" y="1"/>
                  </a:moveTo>
                  <a:cubicBezTo>
                    <a:pt x="108" y="1"/>
                    <a:pt x="0" y="108"/>
                    <a:pt x="0" y="235"/>
                  </a:cubicBezTo>
                  <a:cubicBezTo>
                    <a:pt x="0" y="371"/>
                    <a:pt x="108" y="479"/>
                    <a:pt x="244" y="479"/>
                  </a:cubicBezTo>
                  <a:lnTo>
                    <a:pt x="586" y="479"/>
                  </a:lnTo>
                  <a:cubicBezTo>
                    <a:pt x="722" y="479"/>
                    <a:pt x="829" y="371"/>
                    <a:pt x="829" y="235"/>
                  </a:cubicBezTo>
                  <a:cubicBezTo>
                    <a:pt x="829" y="108"/>
                    <a:pt x="722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16"/>
            <p:cNvSpPr/>
            <p:nvPr/>
          </p:nvSpPr>
          <p:spPr>
            <a:xfrm>
              <a:off x="2758510" y="2244115"/>
              <a:ext cx="22933" cy="13380"/>
            </a:xfrm>
            <a:custGeom>
              <a:avLst/>
              <a:gdLst/>
              <a:ahLst/>
              <a:cxnLst/>
              <a:rect l="l" t="t" r="r" b="b"/>
              <a:pathLst>
                <a:path w="821" h="479" extrusionOk="0">
                  <a:moveTo>
                    <a:pt x="235" y="1"/>
                  </a:moveTo>
                  <a:cubicBezTo>
                    <a:pt x="108" y="1"/>
                    <a:pt x="1" y="108"/>
                    <a:pt x="1" y="235"/>
                  </a:cubicBezTo>
                  <a:cubicBezTo>
                    <a:pt x="1" y="371"/>
                    <a:pt x="108" y="479"/>
                    <a:pt x="235" y="479"/>
                  </a:cubicBezTo>
                  <a:lnTo>
                    <a:pt x="586" y="479"/>
                  </a:lnTo>
                  <a:cubicBezTo>
                    <a:pt x="713" y="479"/>
                    <a:pt x="820" y="371"/>
                    <a:pt x="820" y="235"/>
                  </a:cubicBezTo>
                  <a:cubicBezTo>
                    <a:pt x="820" y="108"/>
                    <a:pt x="713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16"/>
            <p:cNvSpPr/>
            <p:nvPr/>
          </p:nvSpPr>
          <p:spPr>
            <a:xfrm>
              <a:off x="2687394" y="2267829"/>
              <a:ext cx="22933" cy="13380"/>
            </a:xfrm>
            <a:custGeom>
              <a:avLst/>
              <a:gdLst/>
              <a:ahLst/>
              <a:cxnLst/>
              <a:rect l="l" t="t" r="r" b="b"/>
              <a:pathLst>
                <a:path w="821" h="479" extrusionOk="0">
                  <a:moveTo>
                    <a:pt x="235" y="0"/>
                  </a:moveTo>
                  <a:cubicBezTo>
                    <a:pt x="98" y="0"/>
                    <a:pt x="1" y="108"/>
                    <a:pt x="1" y="235"/>
                  </a:cubicBezTo>
                  <a:cubicBezTo>
                    <a:pt x="1" y="371"/>
                    <a:pt x="98" y="478"/>
                    <a:pt x="235" y="478"/>
                  </a:cubicBezTo>
                  <a:lnTo>
                    <a:pt x="586" y="478"/>
                  </a:lnTo>
                  <a:cubicBezTo>
                    <a:pt x="713" y="478"/>
                    <a:pt x="820" y="371"/>
                    <a:pt x="820" y="235"/>
                  </a:cubicBezTo>
                  <a:cubicBezTo>
                    <a:pt x="820" y="108"/>
                    <a:pt x="713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16"/>
            <p:cNvSpPr/>
            <p:nvPr/>
          </p:nvSpPr>
          <p:spPr>
            <a:xfrm>
              <a:off x="2722561" y="2267829"/>
              <a:ext cx="23184" cy="13380"/>
            </a:xfrm>
            <a:custGeom>
              <a:avLst/>
              <a:gdLst/>
              <a:ahLst/>
              <a:cxnLst/>
              <a:rect l="l" t="t" r="r" b="b"/>
              <a:pathLst>
                <a:path w="830" h="479" extrusionOk="0">
                  <a:moveTo>
                    <a:pt x="244" y="0"/>
                  </a:moveTo>
                  <a:cubicBezTo>
                    <a:pt x="108" y="0"/>
                    <a:pt x="0" y="108"/>
                    <a:pt x="0" y="235"/>
                  </a:cubicBezTo>
                  <a:cubicBezTo>
                    <a:pt x="0" y="371"/>
                    <a:pt x="108" y="478"/>
                    <a:pt x="244" y="478"/>
                  </a:cubicBezTo>
                  <a:lnTo>
                    <a:pt x="586" y="478"/>
                  </a:lnTo>
                  <a:cubicBezTo>
                    <a:pt x="722" y="478"/>
                    <a:pt x="829" y="371"/>
                    <a:pt x="829" y="235"/>
                  </a:cubicBezTo>
                  <a:cubicBezTo>
                    <a:pt x="829" y="108"/>
                    <a:pt x="722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16"/>
            <p:cNvSpPr/>
            <p:nvPr/>
          </p:nvSpPr>
          <p:spPr>
            <a:xfrm>
              <a:off x="2758510" y="2267829"/>
              <a:ext cx="22933" cy="13380"/>
            </a:xfrm>
            <a:custGeom>
              <a:avLst/>
              <a:gdLst/>
              <a:ahLst/>
              <a:cxnLst/>
              <a:rect l="l" t="t" r="r" b="b"/>
              <a:pathLst>
                <a:path w="821" h="479" extrusionOk="0">
                  <a:moveTo>
                    <a:pt x="235" y="0"/>
                  </a:moveTo>
                  <a:cubicBezTo>
                    <a:pt x="108" y="0"/>
                    <a:pt x="1" y="108"/>
                    <a:pt x="1" y="235"/>
                  </a:cubicBezTo>
                  <a:cubicBezTo>
                    <a:pt x="1" y="371"/>
                    <a:pt x="108" y="478"/>
                    <a:pt x="235" y="478"/>
                  </a:cubicBezTo>
                  <a:lnTo>
                    <a:pt x="586" y="478"/>
                  </a:lnTo>
                  <a:cubicBezTo>
                    <a:pt x="713" y="478"/>
                    <a:pt x="820" y="371"/>
                    <a:pt x="820" y="235"/>
                  </a:cubicBezTo>
                  <a:cubicBezTo>
                    <a:pt x="820" y="108"/>
                    <a:pt x="713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16"/>
            <p:cNvSpPr/>
            <p:nvPr/>
          </p:nvSpPr>
          <p:spPr>
            <a:xfrm>
              <a:off x="2696947" y="2182803"/>
              <a:ext cx="74692" cy="13380"/>
            </a:xfrm>
            <a:custGeom>
              <a:avLst/>
              <a:gdLst/>
              <a:ahLst/>
              <a:cxnLst/>
              <a:rect l="l" t="t" r="r" b="b"/>
              <a:pathLst>
                <a:path w="2674" h="479" extrusionOk="0">
                  <a:moveTo>
                    <a:pt x="244" y="1"/>
                  </a:moveTo>
                  <a:cubicBezTo>
                    <a:pt x="107" y="1"/>
                    <a:pt x="0" y="108"/>
                    <a:pt x="0" y="235"/>
                  </a:cubicBezTo>
                  <a:cubicBezTo>
                    <a:pt x="0" y="371"/>
                    <a:pt x="107" y="479"/>
                    <a:pt x="244" y="479"/>
                  </a:cubicBezTo>
                  <a:lnTo>
                    <a:pt x="2439" y="479"/>
                  </a:lnTo>
                  <a:cubicBezTo>
                    <a:pt x="2566" y="479"/>
                    <a:pt x="2673" y="371"/>
                    <a:pt x="2673" y="235"/>
                  </a:cubicBezTo>
                  <a:cubicBezTo>
                    <a:pt x="2673" y="108"/>
                    <a:pt x="2566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16"/>
            <p:cNvSpPr/>
            <p:nvPr/>
          </p:nvSpPr>
          <p:spPr>
            <a:xfrm>
              <a:off x="2544883" y="2248472"/>
              <a:ext cx="43631" cy="43631"/>
            </a:xfrm>
            <a:custGeom>
              <a:avLst/>
              <a:gdLst/>
              <a:ahLst/>
              <a:cxnLst/>
              <a:rect l="l" t="t" r="r" b="b"/>
              <a:pathLst>
                <a:path w="1562" h="1562" extrusionOk="0">
                  <a:moveTo>
                    <a:pt x="401" y="1"/>
                  </a:moveTo>
                  <a:cubicBezTo>
                    <a:pt x="176" y="1"/>
                    <a:pt x="1" y="186"/>
                    <a:pt x="1" y="410"/>
                  </a:cubicBezTo>
                  <a:lnTo>
                    <a:pt x="1" y="1162"/>
                  </a:lnTo>
                  <a:cubicBezTo>
                    <a:pt x="1" y="1386"/>
                    <a:pt x="176" y="1562"/>
                    <a:pt x="401" y="1562"/>
                  </a:cubicBezTo>
                  <a:lnTo>
                    <a:pt x="1152" y="1562"/>
                  </a:lnTo>
                  <a:cubicBezTo>
                    <a:pt x="1376" y="1562"/>
                    <a:pt x="1561" y="1386"/>
                    <a:pt x="1561" y="1162"/>
                  </a:cubicBezTo>
                  <a:lnTo>
                    <a:pt x="1561" y="410"/>
                  </a:lnTo>
                  <a:cubicBezTo>
                    <a:pt x="1561" y="186"/>
                    <a:pt x="1376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9" name="Google Shape;4869;p116"/>
          <p:cNvGrpSpPr/>
          <p:nvPr/>
        </p:nvGrpSpPr>
        <p:grpSpPr>
          <a:xfrm>
            <a:off x="1736935" y="2022060"/>
            <a:ext cx="261085" cy="437954"/>
            <a:chOff x="1736935" y="2107860"/>
            <a:chExt cx="261085" cy="437954"/>
          </a:xfrm>
        </p:grpSpPr>
        <p:sp>
          <p:nvSpPr>
            <p:cNvPr id="4870" name="Google Shape;4870;p116"/>
            <p:cNvSpPr/>
            <p:nvPr/>
          </p:nvSpPr>
          <p:spPr>
            <a:xfrm>
              <a:off x="1756544" y="2121491"/>
              <a:ext cx="87792" cy="145277"/>
            </a:xfrm>
            <a:custGeom>
              <a:avLst/>
              <a:gdLst/>
              <a:ahLst/>
              <a:cxnLst/>
              <a:rect l="l" t="t" r="r" b="b"/>
              <a:pathLst>
                <a:path w="3143" h="5201" extrusionOk="0">
                  <a:moveTo>
                    <a:pt x="323" y="1"/>
                  </a:moveTo>
                  <a:lnTo>
                    <a:pt x="1" y="2596"/>
                  </a:lnTo>
                  <a:lnTo>
                    <a:pt x="323" y="5200"/>
                  </a:lnTo>
                  <a:lnTo>
                    <a:pt x="450" y="5200"/>
                  </a:lnTo>
                  <a:cubicBezTo>
                    <a:pt x="1757" y="5200"/>
                    <a:pt x="2820" y="4137"/>
                    <a:pt x="2820" y="2830"/>
                  </a:cubicBezTo>
                  <a:lnTo>
                    <a:pt x="3142" y="2576"/>
                  </a:lnTo>
                  <a:lnTo>
                    <a:pt x="2820" y="2361"/>
                  </a:lnTo>
                  <a:cubicBezTo>
                    <a:pt x="2820" y="1054"/>
                    <a:pt x="1757" y="1"/>
                    <a:pt x="450" y="1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16"/>
            <p:cNvSpPr/>
            <p:nvPr/>
          </p:nvSpPr>
          <p:spPr>
            <a:xfrm>
              <a:off x="1756544" y="2121491"/>
              <a:ext cx="87792" cy="145277"/>
            </a:xfrm>
            <a:custGeom>
              <a:avLst/>
              <a:gdLst/>
              <a:ahLst/>
              <a:cxnLst/>
              <a:rect l="l" t="t" r="r" b="b"/>
              <a:pathLst>
                <a:path w="3143" h="5201" extrusionOk="0">
                  <a:moveTo>
                    <a:pt x="323" y="1"/>
                  </a:moveTo>
                  <a:lnTo>
                    <a:pt x="1" y="69"/>
                  </a:lnTo>
                  <a:lnTo>
                    <a:pt x="323" y="147"/>
                  </a:lnTo>
                  <a:cubicBezTo>
                    <a:pt x="1220" y="488"/>
                    <a:pt x="1854" y="1347"/>
                    <a:pt x="1854" y="2361"/>
                  </a:cubicBezTo>
                  <a:lnTo>
                    <a:pt x="1854" y="2830"/>
                  </a:lnTo>
                  <a:cubicBezTo>
                    <a:pt x="1854" y="3844"/>
                    <a:pt x="1220" y="4713"/>
                    <a:pt x="323" y="5044"/>
                  </a:cubicBezTo>
                  <a:lnTo>
                    <a:pt x="1" y="5132"/>
                  </a:lnTo>
                  <a:lnTo>
                    <a:pt x="323" y="5200"/>
                  </a:lnTo>
                  <a:lnTo>
                    <a:pt x="450" y="5200"/>
                  </a:lnTo>
                  <a:cubicBezTo>
                    <a:pt x="1757" y="5200"/>
                    <a:pt x="2820" y="4137"/>
                    <a:pt x="2820" y="2830"/>
                  </a:cubicBezTo>
                  <a:lnTo>
                    <a:pt x="3142" y="2557"/>
                  </a:lnTo>
                  <a:lnTo>
                    <a:pt x="2820" y="2361"/>
                  </a:lnTo>
                  <a:cubicBezTo>
                    <a:pt x="2820" y="1054"/>
                    <a:pt x="1757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16"/>
            <p:cNvSpPr/>
            <p:nvPr/>
          </p:nvSpPr>
          <p:spPr>
            <a:xfrm>
              <a:off x="1917602" y="2184981"/>
              <a:ext cx="61060" cy="39804"/>
            </a:xfrm>
            <a:custGeom>
              <a:avLst/>
              <a:gdLst/>
              <a:ahLst/>
              <a:cxnLst/>
              <a:rect l="l" t="t" r="r" b="b"/>
              <a:pathLst>
                <a:path w="2186" h="1425" extrusionOk="0">
                  <a:moveTo>
                    <a:pt x="1590" y="1"/>
                  </a:moveTo>
                  <a:cubicBezTo>
                    <a:pt x="1454" y="1"/>
                    <a:pt x="1347" y="108"/>
                    <a:pt x="1347" y="245"/>
                  </a:cubicBezTo>
                  <a:lnTo>
                    <a:pt x="1347" y="469"/>
                  </a:lnTo>
                  <a:lnTo>
                    <a:pt x="244" y="469"/>
                  </a:lnTo>
                  <a:cubicBezTo>
                    <a:pt x="108" y="469"/>
                    <a:pt x="0" y="586"/>
                    <a:pt x="0" y="713"/>
                  </a:cubicBezTo>
                  <a:cubicBezTo>
                    <a:pt x="0" y="849"/>
                    <a:pt x="108" y="957"/>
                    <a:pt x="244" y="957"/>
                  </a:cubicBezTo>
                  <a:lnTo>
                    <a:pt x="1347" y="957"/>
                  </a:lnTo>
                  <a:lnTo>
                    <a:pt x="1347" y="1191"/>
                  </a:lnTo>
                  <a:cubicBezTo>
                    <a:pt x="1347" y="1318"/>
                    <a:pt x="1454" y="1425"/>
                    <a:pt x="1590" y="1425"/>
                  </a:cubicBezTo>
                  <a:cubicBezTo>
                    <a:pt x="1727" y="1425"/>
                    <a:pt x="1834" y="1318"/>
                    <a:pt x="1834" y="1191"/>
                  </a:cubicBezTo>
                  <a:lnTo>
                    <a:pt x="1834" y="957"/>
                  </a:lnTo>
                  <a:lnTo>
                    <a:pt x="1942" y="957"/>
                  </a:lnTo>
                  <a:cubicBezTo>
                    <a:pt x="2078" y="957"/>
                    <a:pt x="2186" y="849"/>
                    <a:pt x="2186" y="713"/>
                  </a:cubicBezTo>
                  <a:cubicBezTo>
                    <a:pt x="2186" y="586"/>
                    <a:pt x="2078" y="469"/>
                    <a:pt x="1942" y="469"/>
                  </a:cubicBezTo>
                  <a:lnTo>
                    <a:pt x="1834" y="469"/>
                  </a:lnTo>
                  <a:lnTo>
                    <a:pt x="1834" y="245"/>
                  </a:lnTo>
                  <a:cubicBezTo>
                    <a:pt x="1834" y="108"/>
                    <a:pt x="1727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16"/>
            <p:cNvSpPr/>
            <p:nvPr/>
          </p:nvSpPr>
          <p:spPr>
            <a:xfrm>
              <a:off x="1880536" y="2502183"/>
              <a:ext cx="32737" cy="43631"/>
            </a:xfrm>
            <a:custGeom>
              <a:avLst/>
              <a:gdLst/>
              <a:ahLst/>
              <a:cxnLst/>
              <a:rect l="l" t="t" r="r" b="b"/>
              <a:pathLst>
                <a:path w="1172" h="1562" extrusionOk="0">
                  <a:moveTo>
                    <a:pt x="1" y="0"/>
                  </a:moveTo>
                  <a:lnTo>
                    <a:pt x="1" y="1044"/>
                  </a:lnTo>
                  <a:cubicBezTo>
                    <a:pt x="1" y="1327"/>
                    <a:pt x="235" y="1561"/>
                    <a:pt x="527" y="1561"/>
                  </a:cubicBezTo>
                  <a:lnTo>
                    <a:pt x="644" y="1561"/>
                  </a:lnTo>
                  <a:cubicBezTo>
                    <a:pt x="937" y="1561"/>
                    <a:pt x="1171" y="1327"/>
                    <a:pt x="1171" y="1044"/>
                  </a:cubicBezTo>
                  <a:lnTo>
                    <a:pt x="1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16"/>
            <p:cNvSpPr/>
            <p:nvPr/>
          </p:nvSpPr>
          <p:spPr>
            <a:xfrm>
              <a:off x="1857911" y="2179255"/>
              <a:ext cx="72792" cy="82596"/>
            </a:xfrm>
            <a:custGeom>
              <a:avLst/>
              <a:gdLst/>
              <a:ahLst/>
              <a:cxnLst/>
              <a:rect l="l" t="t" r="r" b="b"/>
              <a:pathLst>
                <a:path w="2606" h="2957" extrusionOk="0">
                  <a:moveTo>
                    <a:pt x="323" y="1"/>
                  </a:moveTo>
                  <a:lnTo>
                    <a:pt x="1" y="450"/>
                  </a:lnTo>
                  <a:lnTo>
                    <a:pt x="323" y="1025"/>
                  </a:lnTo>
                  <a:lnTo>
                    <a:pt x="1230" y="1025"/>
                  </a:lnTo>
                  <a:cubicBezTo>
                    <a:pt x="1445" y="1025"/>
                    <a:pt x="1620" y="1201"/>
                    <a:pt x="1620" y="1415"/>
                  </a:cubicBezTo>
                  <a:lnTo>
                    <a:pt x="1620" y="2635"/>
                  </a:lnTo>
                  <a:lnTo>
                    <a:pt x="2128" y="2957"/>
                  </a:lnTo>
                  <a:lnTo>
                    <a:pt x="2606" y="2635"/>
                  </a:lnTo>
                  <a:lnTo>
                    <a:pt x="2606" y="391"/>
                  </a:lnTo>
                  <a:cubicBezTo>
                    <a:pt x="2606" y="176"/>
                    <a:pt x="2430" y="1"/>
                    <a:pt x="2215" y="1"/>
                  </a:cubicBezTo>
                  <a:close/>
                </a:path>
              </a:pathLst>
            </a:custGeom>
            <a:solidFill>
              <a:srgbClr val="ED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16"/>
            <p:cNvSpPr/>
            <p:nvPr/>
          </p:nvSpPr>
          <p:spPr>
            <a:xfrm>
              <a:off x="1835313" y="2156909"/>
              <a:ext cx="31620" cy="69803"/>
            </a:xfrm>
            <a:custGeom>
              <a:avLst/>
              <a:gdLst/>
              <a:ahLst/>
              <a:cxnLst/>
              <a:rect l="l" t="t" r="r" b="b"/>
              <a:pathLst>
                <a:path w="1132" h="2499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lnTo>
                    <a:pt x="0" y="2196"/>
                  </a:lnTo>
                  <a:cubicBezTo>
                    <a:pt x="0" y="2362"/>
                    <a:pt x="137" y="2498"/>
                    <a:pt x="303" y="2498"/>
                  </a:cubicBezTo>
                  <a:lnTo>
                    <a:pt x="820" y="2498"/>
                  </a:lnTo>
                  <a:cubicBezTo>
                    <a:pt x="995" y="2498"/>
                    <a:pt x="1132" y="2362"/>
                    <a:pt x="1132" y="2196"/>
                  </a:cubicBezTo>
                  <a:lnTo>
                    <a:pt x="1132" y="303"/>
                  </a:lnTo>
                  <a:cubicBezTo>
                    <a:pt x="1132" y="137"/>
                    <a:pt x="995" y="1"/>
                    <a:pt x="820" y="1"/>
                  </a:cubicBezTo>
                  <a:close/>
                </a:path>
              </a:pathLst>
            </a:custGeom>
            <a:solidFill>
              <a:srgbClr val="F7E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16"/>
            <p:cNvSpPr/>
            <p:nvPr/>
          </p:nvSpPr>
          <p:spPr>
            <a:xfrm>
              <a:off x="1836654" y="2285259"/>
              <a:ext cx="161366" cy="225946"/>
            </a:xfrm>
            <a:custGeom>
              <a:avLst/>
              <a:gdLst/>
              <a:ahLst/>
              <a:cxnLst/>
              <a:rect l="l" t="t" r="r" b="b"/>
              <a:pathLst>
                <a:path w="5777" h="8089" extrusionOk="0">
                  <a:moveTo>
                    <a:pt x="2889" y="1"/>
                  </a:moveTo>
                  <a:lnTo>
                    <a:pt x="1572" y="323"/>
                  </a:lnTo>
                  <a:lnTo>
                    <a:pt x="996" y="1357"/>
                  </a:lnTo>
                  <a:cubicBezTo>
                    <a:pt x="20" y="3093"/>
                    <a:pt x="1" y="5220"/>
                    <a:pt x="967" y="6976"/>
                  </a:cubicBezTo>
                  <a:lnTo>
                    <a:pt x="1572" y="8088"/>
                  </a:lnTo>
                  <a:lnTo>
                    <a:pt x="3728" y="8088"/>
                  </a:lnTo>
                  <a:cubicBezTo>
                    <a:pt x="4020" y="8088"/>
                    <a:pt x="4293" y="7922"/>
                    <a:pt x="4440" y="7669"/>
                  </a:cubicBezTo>
                  <a:lnTo>
                    <a:pt x="4810" y="6976"/>
                  </a:lnTo>
                  <a:cubicBezTo>
                    <a:pt x="5776" y="5220"/>
                    <a:pt x="5766" y="3093"/>
                    <a:pt x="4781" y="1357"/>
                  </a:cubicBezTo>
                  <a:lnTo>
                    <a:pt x="4206" y="323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16"/>
            <p:cNvSpPr/>
            <p:nvPr/>
          </p:nvSpPr>
          <p:spPr>
            <a:xfrm>
              <a:off x="1880536" y="2252578"/>
              <a:ext cx="73602" cy="41703"/>
            </a:xfrm>
            <a:custGeom>
              <a:avLst/>
              <a:gdLst/>
              <a:ahLst/>
              <a:cxnLst/>
              <a:rect l="l" t="t" r="r" b="b"/>
              <a:pathLst>
                <a:path w="2635" h="1493" extrusionOk="0">
                  <a:moveTo>
                    <a:pt x="615" y="0"/>
                  </a:moveTo>
                  <a:cubicBezTo>
                    <a:pt x="430" y="0"/>
                    <a:pt x="264" y="137"/>
                    <a:pt x="235" y="322"/>
                  </a:cubicBezTo>
                  <a:lnTo>
                    <a:pt x="1" y="1493"/>
                  </a:lnTo>
                  <a:lnTo>
                    <a:pt x="2635" y="1493"/>
                  </a:lnTo>
                  <a:lnTo>
                    <a:pt x="2410" y="322"/>
                  </a:lnTo>
                  <a:cubicBezTo>
                    <a:pt x="2371" y="137"/>
                    <a:pt x="2205" y="0"/>
                    <a:pt x="2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16"/>
            <p:cNvSpPr/>
            <p:nvPr/>
          </p:nvSpPr>
          <p:spPr>
            <a:xfrm>
              <a:off x="1913776" y="2285259"/>
              <a:ext cx="84244" cy="225946"/>
            </a:xfrm>
            <a:custGeom>
              <a:avLst/>
              <a:gdLst/>
              <a:ahLst/>
              <a:cxnLst/>
              <a:rect l="l" t="t" r="r" b="b"/>
              <a:pathLst>
                <a:path w="3016" h="8089" extrusionOk="0">
                  <a:moveTo>
                    <a:pt x="1035" y="1"/>
                  </a:moveTo>
                  <a:lnTo>
                    <a:pt x="479" y="323"/>
                  </a:lnTo>
                  <a:lnTo>
                    <a:pt x="1054" y="1357"/>
                  </a:lnTo>
                  <a:cubicBezTo>
                    <a:pt x="2040" y="3093"/>
                    <a:pt x="2049" y="5220"/>
                    <a:pt x="1084" y="6976"/>
                  </a:cubicBezTo>
                  <a:lnTo>
                    <a:pt x="713" y="7669"/>
                  </a:lnTo>
                  <a:cubicBezTo>
                    <a:pt x="567" y="7922"/>
                    <a:pt x="293" y="8088"/>
                    <a:pt x="1" y="8088"/>
                  </a:cubicBezTo>
                  <a:lnTo>
                    <a:pt x="967" y="8088"/>
                  </a:lnTo>
                  <a:cubicBezTo>
                    <a:pt x="1259" y="8088"/>
                    <a:pt x="1532" y="7922"/>
                    <a:pt x="1679" y="7669"/>
                  </a:cubicBezTo>
                  <a:lnTo>
                    <a:pt x="2049" y="6976"/>
                  </a:lnTo>
                  <a:cubicBezTo>
                    <a:pt x="3015" y="5220"/>
                    <a:pt x="3005" y="3093"/>
                    <a:pt x="2020" y="1357"/>
                  </a:cubicBezTo>
                  <a:lnTo>
                    <a:pt x="1445" y="32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16"/>
            <p:cNvSpPr/>
            <p:nvPr/>
          </p:nvSpPr>
          <p:spPr>
            <a:xfrm>
              <a:off x="1918971" y="2252578"/>
              <a:ext cx="35167" cy="41703"/>
            </a:xfrm>
            <a:custGeom>
              <a:avLst/>
              <a:gdLst/>
              <a:ahLst/>
              <a:cxnLst/>
              <a:rect l="l" t="t" r="r" b="b"/>
              <a:pathLst>
                <a:path w="1259" h="1493" extrusionOk="0">
                  <a:moveTo>
                    <a:pt x="0" y="0"/>
                  </a:moveTo>
                  <a:lnTo>
                    <a:pt x="293" y="1493"/>
                  </a:lnTo>
                  <a:lnTo>
                    <a:pt x="1259" y="1493"/>
                  </a:lnTo>
                  <a:lnTo>
                    <a:pt x="1034" y="322"/>
                  </a:lnTo>
                  <a:cubicBezTo>
                    <a:pt x="995" y="137"/>
                    <a:pt x="829" y="0"/>
                    <a:pt x="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16"/>
            <p:cNvSpPr/>
            <p:nvPr/>
          </p:nvSpPr>
          <p:spPr>
            <a:xfrm>
              <a:off x="1838023" y="2396011"/>
              <a:ext cx="158629" cy="22262"/>
            </a:xfrm>
            <a:custGeom>
              <a:avLst/>
              <a:gdLst/>
              <a:ahLst/>
              <a:cxnLst/>
              <a:rect l="l" t="t" r="r" b="b"/>
              <a:pathLst>
                <a:path w="5679" h="797" extrusionOk="0">
                  <a:moveTo>
                    <a:pt x="269" y="0"/>
                  </a:moveTo>
                  <a:cubicBezTo>
                    <a:pt x="162" y="0"/>
                    <a:pt x="63" y="73"/>
                    <a:pt x="30" y="182"/>
                  </a:cubicBezTo>
                  <a:cubicBezTo>
                    <a:pt x="1" y="309"/>
                    <a:pt x="79" y="445"/>
                    <a:pt x="206" y="474"/>
                  </a:cubicBezTo>
                  <a:cubicBezTo>
                    <a:pt x="1074" y="689"/>
                    <a:pt x="1952" y="796"/>
                    <a:pt x="2840" y="796"/>
                  </a:cubicBezTo>
                  <a:cubicBezTo>
                    <a:pt x="3727" y="796"/>
                    <a:pt x="4615" y="689"/>
                    <a:pt x="5474" y="474"/>
                  </a:cubicBezTo>
                  <a:cubicBezTo>
                    <a:pt x="5600" y="445"/>
                    <a:pt x="5678" y="309"/>
                    <a:pt x="5649" y="182"/>
                  </a:cubicBezTo>
                  <a:cubicBezTo>
                    <a:pt x="5616" y="73"/>
                    <a:pt x="5518" y="0"/>
                    <a:pt x="5410" y="0"/>
                  </a:cubicBezTo>
                  <a:cubicBezTo>
                    <a:pt x="5392" y="0"/>
                    <a:pt x="5374" y="2"/>
                    <a:pt x="5356" y="6"/>
                  </a:cubicBezTo>
                  <a:cubicBezTo>
                    <a:pt x="4532" y="211"/>
                    <a:pt x="3686" y="314"/>
                    <a:pt x="2840" y="314"/>
                  </a:cubicBezTo>
                  <a:cubicBezTo>
                    <a:pt x="1993" y="314"/>
                    <a:pt x="1147" y="211"/>
                    <a:pt x="323" y="6"/>
                  </a:cubicBezTo>
                  <a:cubicBezTo>
                    <a:pt x="305" y="2"/>
                    <a:pt x="287" y="0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16"/>
            <p:cNvSpPr/>
            <p:nvPr/>
          </p:nvSpPr>
          <p:spPr>
            <a:xfrm>
              <a:off x="1736935" y="2107860"/>
              <a:ext cx="28631" cy="172260"/>
            </a:xfrm>
            <a:custGeom>
              <a:avLst/>
              <a:gdLst/>
              <a:ahLst/>
              <a:cxnLst/>
              <a:rect l="l" t="t" r="r" b="b"/>
              <a:pathLst>
                <a:path w="1025" h="6167" extrusionOk="0">
                  <a:moveTo>
                    <a:pt x="400" y="1"/>
                  </a:moveTo>
                  <a:cubicBezTo>
                    <a:pt x="176" y="1"/>
                    <a:pt x="0" y="176"/>
                    <a:pt x="0" y="401"/>
                  </a:cubicBezTo>
                  <a:lnTo>
                    <a:pt x="0" y="5766"/>
                  </a:lnTo>
                  <a:cubicBezTo>
                    <a:pt x="0" y="5991"/>
                    <a:pt x="176" y="6166"/>
                    <a:pt x="400" y="6166"/>
                  </a:cubicBezTo>
                  <a:lnTo>
                    <a:pt x="625" y="6166"/>
                  </a:lnTo>
                  <a:cubicBezTo>
                    <a:pt x="839" y="6166"/>
                    <a:pt x="1025" y="5991"/>
                    <a:pt x="1025" y="5766"/>
                  </a:cubicBezTo>
                  <a:lnTo>
                    <a:pt x="1025" y="401"/>
                  </a:lnTo>
                  <a:cubicBezTo>
                    <a:pt x="1025" y="176"/>
                    <a:pt x="839" y="1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2" name="Google Shape;4882;p116"/>
          <p:cNvGrpSpPr/>
          <p:nvPr/>
        </p:nvGrpSpPr>
        <p:grpSpPr>
          <a:xfrm>
            <a:off x="958400" y="2016082"/>
            <a:ext cx="351000" cy="437926"/>
            <a:chOff x="958400" y="2101882"/>
            <a:chExt cx="351000" cy="437926"/>
          </a:xfrm>
        </p:grpSpPr>
        <p:sp>
          <p:nvSpPr>
            <p:cNvPr id="4883" name="Google Shape;4883;p116"/>
            <p:cNvSpPr/>
            <p:nvPr/>
          </p:nvSpPr>
          <p:spPr>
            <a:xfrm>
              <a:off x="1052421" y="2403246"/>
              <a:ext cx="158070" cy="136562"/>
            </a:xfrm>
            <a:custGeom>
              <a:avLst/>
              <a:gdLst/>
              <a:ahLst/>
              <a:cxnLst/>
              <a:rect l="l" t="t" r="r" b="b"/>
              <a:pathLst>
                <a:path w="5659" h="4889" extrusionOk="0">
                  <a:moveTo>
                    <a:pt x="0" y="1"/>
                  </a:moveTo>
                  <a:lnTo>
                    <a:pt x="0" y="3942"/>
                  </a:lnTo>
                  <a:lnTo>
                    <a:pt x="2683" y="4888"/>
                  </a:lnTo>
                  <a:lnTo>
                    <a:pt x="3151" y="4888"/>
                  </a:lnTo>
                  <a:lnTo>
                    <a:pt x="5659" y="3942"/>
                  </a:lnTo>
                  <a:lnTo>
                    <a:pt x="5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16"/>
            <p:cNvSpPr/>
            <p:nvPr/>
          </p:nvSpPr>
          <p:spPr>
            <a:xfrm>
              <a:off x="1072309" y="2284449"/>
              <a:ext cx="128908" cy="133266"/>
            </a:xfrm>
            <a:custGeom>
              <a:avLst/>
              <a:gdLst/>
              <a:ahLst/>
              <a:cxnLst/>
              <a:rect l="l" t="t" r="r" b="b"/>
              <a:pathLst>
                <a:path w="4615" h="4771" extrusionOk="0">
                  <a:moveTo>
                    <a:pt x="752" y="0"/>
                  </a:moveTo>
                  <a:lnTo>
                    <a:pt x="752" y="2566"/>
                  </a:lnTo>
                  <a:cubicBezTo>
                    <a:pt x="752" y="2752"/>
                    <a:pt x="635" y="2917"/>
                    <a:pt x="469" y="2976"/>
                  </a:cubicBezTo>
                  <a:lnTo>
                    <a:pt x="176" y="3083"/>
                  </a:lnTo>
                  <a:lnTo>
                    <a:pt x="1" y="3698"/>
                  </a:lnTo>
                  <a:lnTo>
                    <a:pt x="1" y="4088"/>
                  </a:lnTo>
                  <a:cubicBezTo>
                    <a:pt x="186" y="4215"/>
                    <a:pt x="362" y="4312"/>
                    <a:pt x="557" y="4400"/>
                  </a:cubicBezTo>
                  <a:cubicBezTo>
                    <a:pt x="1083" y="4648"/>
                    <a:pt x="1651" y="4771"/>
                    <a:pt x="2218" y="4771"/>
                  </a:cubicBezTo>
                  <a:cubicBezTo>
                    <a:pt x="3037" y="4771"/>
                    <a:pt x="3855" y="4513"/>
                    <a:pt x="4547" y="4000"/>
                  </a:cubicBezTo>
                  <a:lnTo>
                    <a:pt x="4615" y="3942"/>
                  </a:lnTo>
                  <a:lnTo>
                    <a:pt x="4595" y="3503"/>
                  </a:lnTo>
                  <a:lnTo>
                    <a:pt x="4234" y="3083"/>
                  </a:lnTo>
                  <a:lnTo>
                    <a:pt x="3942" y="2976"/>
                  </a:lnTo>
                  <a:cubicBezTo>
                    <a:pt x="3776" y="2917"/>
                    <a:pt x="3659" y="2752"/>
                    <a:pt x="3659" y="256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16"/>
            <p:cNvSpPr/>
            <p:nvPr/>
          </p:nvSpPr>
          <p:spPr>
            <a:xfrm>
              <a:off x="1140437" y="2392073"/>
              <a:ext cx="168964" cy="147735"/>
            </a:xfrm>
            <a:custGeom>
              <a:avLst/>
              <a:gdLst/>
              <a:ahLst/>
              <a:cxnLst/>
              <a:rect l="l" t="t" r="r" b="b"/>
              <a:pathLst>
                <a:path w="6049" h="5289" extrusionOk="0">
                  <a:moveTo>
                    <a:pt x="3854" y="1"/>
                  </a:moveTo>
                  <a:lnTo>
                    <a:pt x="0" y="5288"/>
                  </a:lnTo>
                  <a:lnTo>
                    <a:pt x="5805" y="5288"/>
                  </a:lnTo>
                  <a:cubicBezTo>
                    <a:pt x="5942" y="5288"/>
                    <a:pt x="6049" y="5171"/>
                    <a:pt x="6049" y="5035"/>
                  </a:cubicBezTo>
                  <a:lnTo>
                    <a:pt x="6049" y="2528"/>
                  </a:lnTo>
                  <a:cubicBezTo>
                    <a:pt x="6049" y="1503"/>
                    <a:pt x="5415" y="586"/>
                    <a:pt x="4459" y="235"/>
                  </a:cubicBezTo>
                  <a:lnTo>
                    <a:pt x="38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16"/>
            <p:cNvSpPr/>
            <p:nvPr/>
          </p:nvSpPr>
          <p:spPr>
            <a:xfrm>
              <a:off x="1140437" y="2370565"/>
              <a:ext cx="107652" cy="169243"/>
            </a:xfrm>
            <a:custGeom>
              <a:avLst/>
              <a:gdLst/>
              <a:ahLst/>
              <a:cxnLst/>
              <a:rect l="l" t="t" r="r" b="b"/>
              <a:pathLst>
                <a:path w="3854" h="6059" extrusionOk="0">
                  <a:moveTo>
                    <a:pt x="1795" y="0"/>
                  </a:moveTo>
                  <a:lnTo>
                    <a:pt x="1415" y="1317"/>
                  </a:lnTo>
                  <a:lnTo>
                    <a:pt x="0" y="6058"/>
                  </a:lnTo>
                  <a:lnTo>
                    <a:pt x="1044" y="6058"/>
                  </a:lnTo>
                  <a:lnTo>
                    <a:pt x="2527" y="3834"/>
                  </a:lnTo>
                  <a:lnTo>
                    <a:pt x="2391" y="2937"/>
                  </a:lnTo>
                  <a:lnTo>
                    <a:pt x="3210" y="2263"/>
                  </a:lnTo>
                  <a:lnTo>
                    <a:pt x="3854" y="771"/>
                  </a:lnTo>
                  <a:lnTo>
                    <a:pt x="2517" y="273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16"/>
            <p:cNvSpPr/>
            <p:nvPr/>
          </p:nvSpPr>
          <p:spPr>
            <a:xfrm>
              <a:off x="958400" y="2392073"/>
              <a:ext cx="168992" cy="147735"/>
            </a:xfrm>
            <a:custGeom>
              <a:avLst/>
              <a:gdLst/>
              <a:ahLst/>
              <a:cxnLst/>
              <a:rect l="l" t="t" r="r" b="b"/>
              <a:pathLst>
                <a:path w="6050" h="5289" extrusionOk="0">
                  <a:moveTo>
                    <a:pt x="2196" y="1"/>
                  </a:moveTo>
                  <a:lnTo>
                    <a:pt x="1591" y="235"/>
                  </a:lnTo>
                  <a:cubicBezTo>
                    <a:pt x="635" y="586"/>
                    <a:pt x="1" y="1503"/>
                    <a:pt x="1" y="2528"/>
                  </a:cubicBezTo>
                  <a:lnTo>
                    <a:pt x="1" y="5035"/>
                  </a:lnTo>
                  <a:cubicBezTo>
                    <a:pt x="1" y="5171"/>
                    <a:pt x="108" y="5288"/>
                    <a:pt x="245" y="5288"/>
                  </a:cubicBezTo>
                  <a:lnTo>
                    <a:pt x="6049" y="5288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16"/>
            <p:cNvSpPr/>
            <p:nvPr/>
          </p:nvSpPr>
          <p:spPr>
            <a:xfrm>
              <a:off x="1019712" y="2370565"/>
              <a:ext cx="107680" cy="169243"/>
            </a:xfrm>
            <a:custGeom>
              <a:avLst/>
              <a:gdLst/>
              <a:ahLst/>
              <a:cxnLst/>
              <a:rect l="l" t="t" r="r" b="b"/>
              <a:pathLst>
                <a:path w="3855" h="6059" extrusionOk="0">
                  <a:moveTo>
                    <a:pt x="2059" y="0"/>
                  </a:moveTo>
                  <a:lnTo>
                    <a:pt x="1347" y="273"/>
                  </a:lnTo>
                  <a:lnTo>
                    <a:pt x="1" y="771"/>
                  </a:lnTo>
                  <a:lnTo>
                    <a:pt x="645" y="2263"/>
                  </a:lnTo>
                  <a:lnTo>
                    <a:pt x="1464" y="2937"/>
                  </a:lnTo>
                  <a:lnTo>
                    <a:pt x="1337" y="3834"/>
                  </a:lnTo>
                  <a:lnTo>
                    <a:pt x="2810" y="6058"/>
                  </a:lnTo>
                  <a:lnTo>
                    <a:pt x="3854" y="6058"/>
                  </a:lnTo>
                  <a:lnTo>
                    <a:pt x="2440" y="1317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16"/>
            <p:cNvSpPr/>
            <p:nvPr/>
          </p:nvSpPr>
          <p:spPr>
            <a:xfrm>
              <a:off x="1228172" y="2496736"/>
              <a:ext cx="43631" cy="13380"/>
            </a:xfrm>
            <a:custGeom>
              <a:avLst/>
              <a:gdLst/>
              <a:ahLst/>
              <a:cxnLst/>
              <a:rect l="l" t="t" r="r" b="b"/>
              <a:pathLst>
                <a:path w="1562" h="479" extrusionOk="0">
                  <a:moveTo>
                    <a:pt x="235" y="0"/>
                  </a:moveTo>
                  <a:cubicBezTo>
                    <a:pt x="108" y="0"/>
                    <a:pt x="1" y="107"/>
                    <a:pt x="1" y="244"/>
                  </a:cubicBezTo>
                  <a:cubicBezTo>
                    <a:pt x="1" y="371"/>
                    <a:pt x="108" y="478"/>
                    <a:pt x="235" y="478"/>
                  </a:cubicBezTo>
                  <a:lnTo>
                    <a:pt x="1327" y="478"/>
                  </a:lnTo>
                  <a:cubicBezTo>
                    <a:pt x="1454" y="478"/>
                    <a:pt x="1562" y="371"/>
                    <a:pt x="1562" y="244"/>
                  </a:cubicBezTo>
                  <a:cubicBezTo>
                    <a:pt x="1562" y="107"/>
                    <a:pt x="1454" y="0"/>
                    <a:pt x="1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16"/>
            <p:cNvSpPr/>
            <p:nvPr/>
          </p:nvSpPr>
          <p:spPr>
            <a:xfrm>
              <a:off x="1191385" y="2197244"/>
              <a:ext cx="47988" cy="47988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859" y="1"/>
                  </a:moveTo>
                  <a:cubicBezTo>
                    <a:pt x="381" y="1"/>
                    <a:pt x="1" y="381"/>
                    <a:pt x="1" y="859"/>
                  </a:cubicBezTo>
                  <a:cubicBezTo>
                    <a:pt x="1" y="1337"/>
                    <a:pt x="381" y="1718"/>
                    <a:pt x="859" y="1718"/>
                  </a:cubicBezTo>
                  <a:cubicBezTo>
                    <a:pt x="1337" y="1718"/>
                    <a:pt x="1718" y="1337"/>
                    <a:pt x="1718" y="859"/>
                  </a:cubicBezTo>
                  <a:cubicBezTo>
                    <a:pt x="1718" y="381"/>
                    <a:pt x="1337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16"/>
            <p:cNvSpPr/>
            <p:nvPr/>
          </p:nvSpPr>
          <p:spPr>
            <a:xfrm>
              <a:off x="1028427" y="2197244"/>
              <a:ext cx="47988" cy="47988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859" y="1"/>
                  </a:moveTo>
                  <a:cubicBezTo>
                    <a:pt x="391" y="1"/>
                    <a:pt x="1" y="381"/>
                    <a:pt x="1" y="859"/>
                  </a:cubicBezTo>
                  <a:cubicBezTo>
                    <a:pt x="1" y="1337"/>
                    <a:pt x="391" y="1718"/>
                    <a:pt x="859" y="1718"/>
                  </a:cubicBezTo>
                  <a:cubicBezTo>
                    <a:pt x="1337" y="1718"/>
                    <a:pt x="1718" y="1337"/>
                    <a:pt x="1718" y="859"/>
                  </a:cubicBezTo>
                  <a:cubicBezTo>
                    <a:pt x="1718" y="381"/>
                    <a:pt x="1337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16"/>
            <p:cNvSpPr/>
            <p:nvPr/>
          </p:nvSpPr>
          <p:spPr>
            <a:xfrm>
              <a:off x="1055131" y="2101882"/>
              <a:ext cx="157819" cy="152903"/>
            </a:xfrm>
            <a:custGeom>
              <a:avLst/>
              <a:gdLst/>
              <a:ahLst/>
              <a:cxnLst/>
              <a:rect l="l" t="t" r="r" b="b"/>
              <a:pathLst>
                <a:path w="5650" h="5474" extrusionOk="0">
                  <a:moveTo>
                    <a:pt x="2820" y="0"/>
                  </a:moveTo>
                  <a:cubicBezTo>
                    <a:pt x="1259" y="0"/>
                    <a:pt x="1" y="1259"/>
                    <a:pt x="1" y="2820"/>
                  </a:cubicBezTo>
                  <a:lnTo>
                    <a:pt x="1" y="3415"/>
                  </a:lnTo>
                  <a:lnTo>
                    <a:pt x="635" y="5473"/>
                  </a:lnTo>
                  <a:lnTo>
                    <a:pt x="5015" y="5473"/>
                  </a:lnTo>
                  <a:lnTo>
                    <a:pt x="5649" y="3415"/>
                  </a:lnTo>
                  <a:lnTo>
                    <a:pt x="5649" y="2820"/>
                  </a:lnTo>
                  <a:cubicBezTo>
                    <a:pt x="5649" y="1259"/>
                    <a:pt x="4381" y="0"/>
                    <a:pt x="2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16"/>
            <p:cNvSpPr/>
            <p:nvPr/>
          </p:nvSpPr>
          <p:spPr>
            <a:xfrm>
              <a:off x="1055131" y="2197244"/>
              <a:ext cx="157819" cy="137372"/>
            </a:xfrm>
            <a:custGeom>
              <a:avLst/>
              <a:gdLst/>
              <a:ahLst/>
              <a:cxnLst/>
              <a:rect l="l" t="t" r="r" b="b"/>
              <a:pathLst>
                <a:path w="5650" h="4918" extrusionOk="0">
                  <a:moveTo>
                    <a:pt x="1" y="1"/>
                  </a:moveTo>
                  <a:lnTo>
                    <a:pt x="1" y="2098"/>
                  </a:lnTo>
                  <a:cubicBezTo>
                    <a:pt x="1" y="3649"/>
                    <a:pt x="1259" y="4917"/>
                    <a:pt x="2820" y="4917"/>
                  </a:cubicBezTo>
                  <a:cubicBezTo>
                    <a:pt x="4381" y="4917"/>
                    <a:pt x="5649" y="3649"/>
                    <a:pt x="5649" y="2098"/>
                  </a:cubicBezTo>
                  <a:lnTo>
                    <a:pt x="5649" y="1"/>
                  </a:lnTo>
                  <a:cubicBezTo>
                    <a:pt x="5054" y="1"/>
                    <a:pt x="4576" y="479"/>
                    <a:pt x="4576" y="1074"/>
                  </a:cubicBezTo>
                  <a:lnTo>
                    <a:pt x="4576" y="1064"/>
                  </a:lnTo>
                  <a:cubicBezTo>
                    <a:pt x="4576" y="1430"/>
                    <a:pt x="4280" y="1710"/>
                    <a:pt x="3932" y="1710"/>
                  </a:cubicBezTo>
                  <a:cubicBezTo>
                    <a:pt x="3891" y="1710"/>
                    <a:pt x="3848" y="1706"/>
                    <a:pt x="3806" y="1698"/>
                  </a:cubicBezTo>
                  <a:cubicBezTo>
                    <a:pt x="3484" y="1635"/>
                    <a:pt x="3154" y="1603"/>
                    <a:pt x="2825" y="1603"/>
                  </a:cubicBezTo>
                  <a:cubicBezTo>
                    <a:pt x="2496" y="1603"/>
                    <a:pt x="2167" y="1635"/>
                    <a:pt x="1845" y="1698"/>
                  </a:cubicBezTo>
                  <a:lnTo>
                    <a:pt x="1835" y="1698"/>
                  </a:lnTo>
                  <a:cubicBezTo>
                    <a:pt x="1792" y="1706"/>
                    <a:pt x="1750" y="1710"/>
                    <a:pt x="1708" y="1710"/>
                  </a:cubicBezTo>
                  <a:cubicBezTo>
                    <a:pt x="1360" y="1710"/>
                    <a:pt x="1064" y="1430"/>
                    <a:pt x="1064" y="1064"/>
                  </a:cubicBezTo>
                  <a:lnTo>
                    <a:pt x="1064" y="1074"/>
                  </a:lnTo>
                  <a:cubicBezTo>
                    <a:pt x="1064" y="479"/>
                    <a:pt x="586" y="1"/>
                    <a:pt x="1" y="1"/>
                  </a:cubicBezTo>
                  <a:close/>
                </a:path>
              </a:pathLst>
            </a:custGeom>
            <a:solidFill>
              <a:srgbClr val="9A6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16"/>
            <p:cNvSpPr/>
            <p:nvPr/>
          </p:nvSpPr>
          <p:spPr>
            <a:xfrm>
              <a:off x="1120828" y="2197244"/>
              <a:ext cx="92121" cy="137372"/>
            </a:xfrm>
            <a:custGeom>
              <a:avLst/>
              <a:gdLst/>
              <a:ahLst/>
              <a:cxnLst/>
              <a:rect l="l" t="t" r="r" b="b"/>
              <a:pathLst>
                <a:path w="3298" h="4918" extrusionOk="0">
                  <a:moveTo>
                    <a:pt x="3297" y="1"/>
                  </a:moveTo>
                  <a:cubicBezTo>
                    <a:pt x="2878" y="1"/>
                    <a:pt x="2527" y="235"/>
                    <a:pt x="2341" y="576"/>
                  </a:cubicBezTo>
                  <a:lnTo>
                    <a:pt x="2341" y="2098"/>
                  </a:lnTo>
                  <a:cubicBezTo>
                    <a:pt x="2341" y="3493"/>
                    <a:pt x="1327" y="4654"/>
                    <a:pt x="0" y="4878"/>
                  </a:cubicBezTo>
                  <a:cubicBezTo>
                    <a:pt x="146" y="4908"/>
                    <a:pt x="312" y="4917"/>
                    <a:pt x="468" y="4917"/>
                  </a:cubicBezTo>
                  <a:cubicBezTo>
                    <a:pt x="2029" y="4917"/>
                    <a:pt x="3297" y="3649"/>
                    <a:pt x="3297" y="2098"/>
                  </a:cubicBezTo>
                  <a:lnTo>
                    <a:pt x="3297" y="1"/>
                  </a:lnTo>
                  <a:close/>
                </a:path>
              </a:pathLst>
            </a:custGeom>
            <a:solidFill>
              <a:srgbClr val="855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16"/>
            <p:cNvSpPr/>
            <p:nvPr/>
          </p:nvSpPr>
          <p:spPr>
            <a:xfrm>
              <a:off x="1123007" y="2271377"/>
              <a:ext cx="23994" cy="13380"/>
            </a:xfrm>
            <a:custGeom>
              <a:avLst/>
              <a:gdLst/>
              <a:ahLst/>
              <a:cxnLst/>
              <a:rect l="l" t="t" r="r" b="b"/>
              <a:pathLst>
                <a:path w="859" h="479" extrusionOk="0">
                  <a:moveTo>
                    <a:pt x="234" y="0"/>
                  </a:moveTo>
                  <a:cubicBezTo>
                    <a:pt x="107" y="0"/>
                    <a:pt x="0" y="108"/>
                    <a:pt x="0" y="244"/>
                  </a:cubicBezTo>
                  <a:cubicBezTo>
                    <a:pt x="0" y="371"/>
                    <a:pt x="107" y="478"/>
                    <a:pt x="234" y="478"/>
                  </a:cubicBezTo>
                  <a:lnTo>
                    <a:pt x="624" y="478"/>
                  </a:lnTo>
                  <a:cubicBezTo>
                    <a:pt x="761" y="478"/>
                    <a:pt x="859" y="371"/>
                    <a:pt x="859" y="244"/>
                  </a:cubicBezTo>
                  <a:cubicBezTo>
                    <a:pt x="859" y="108"/>
                    <a:pt x="761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6" name="Google Shape;4896;p116"/>
          <p:cNvGrpSpPr/>
          <p:nvPr/>
        </p:nvGrpSpPr>
        <p:grpSpPr>
          <a:xfrm>
            <a:off x="3184704" y="2880174"/>
            <a:ext cx="282062" cy="374687"/>
            <a:chOff x="3184704" y="2965974"/>
            <a:chExt cx="282062" cy="374687"/>
          </a:xfrm>
        </p:grpSpPr>
        <p:sp>
          <p:nvSpPr>
            <p:cNvPr id="4897" name="Google Shape;4897;p116"/>
            <p:cNvSpPr/>
            <p:nvPr/>
          </p:nvSpPr>
          <p:spPr>
            <a:xfrm>
              <a:off x="3220682" y="2965974"/>
              <a:ext cx="209578" cy="277426"/>
            </a:xfrm>
            <a:custGeom>
              <a:avLst/>
              <a:gdLst/>
              <a:ahLst/>
              <a:cxnLst/>
              <a:rect l="l" t="t" r="r" b="b"/>
              <a:pathLst>
                <a:path w="7503" h="9932" extrusionOk="0">
                  <a:moveTo>
                    <a:pt x="3229" y="0"/>
                  </a:moveTo>
                  <a:cubicBezTo>
                    <a:pt x="1444" y="0"/>
                    <a:pt x="0" y="1444"/>
                    <a:pt x="0" y="3229"/>
                  </a:cubicBezTo>
                  <a:lnTo>
                    <a:pt x="0" y="9931"/>
                  </a:lnTo>
                  <a:lnTo>
                    <a:pt x="7502" y="9931"/>
                  </a:lnTo>
                  <a:lnTo>
                    <a:pt x="7502" y="3229"/>
                  </a:lnTo>
                  <a:cubicBezTo>
                    <a:pt x="7502" y="1444"/>
                    <a:pt x="6059" y="0"/>
                    <a:pt x="4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16"/>
            <p:cNvSpPr/>
            <p:nvPr/>
          </p:nvSpPr>
          <p:spPr>
            <a:xfrm>
              <a:off x="3260178" y="3231361"/>
              <a:ext cx="127288" cy="109300"/>
            </a:xfrm>
            <a:custGeom>
              <a:avLst/>
              <a:gdLst/>
              <a:ahLst/>
              <a:cxnLst/>
              <a:rect l="l" t="t" r="r" b="b"/>
              <a:pathLst>
                <a:path w="4557" h="3913" extrusionOk="0">
                  <a:moveTo>
                    <a:pt x="1" y="1"/>
                  </a:moveTo>
                  <a:lnTo>
                    <a:pt x="1" y="3152"/>
                  </a:lnTo>
                  <a:lnTo>
                    <a:pt x="2167" y="3913"/>
                  </a:lnTo>
                  <a:lnTo>
                    <a:pt x="2537" y="3913"/>
                  </a:lnTo>
                  <a:lnTo>
                    <a:pt x="4557" y="3152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16"/>
            <p:cNvSpPr/>
            <p:nvPr/>
          </p:nvSpPr>
          <p:spPr>
            <a:xfrm>
              <a:off x="3276267" y="3135720"/>
              <a:ext cx="103574" cy="107037"/>
            </a:xfrm>
            <a:custGeom>
              <a:avLst/>
              <a:gdLst/>
              <a:ahLst/>
              <a:cxnLst/>
              <a:rect l="l" t="t" r="r" b="b"/>
              <a:pathLst>
                <a:path w="3708" h="3832" extrusionOk="0">
                  <a:moveTo>
                    <a:pt x="605" y="1"/>
                  </a:moveTo>
                  <a:lnTo>
                    <a:pt x="605" y="2059"/>
                  </a:lnTo>
                  <a:cubicBezTo>
                    <a:pt x="605" y="2206"/>
                    <a:pt x="518" y="2342"/>
                    <a:pt x="381" y="2391"/>
                  </a:cubicBezTo>
                  <a:lnTo>
                    <a:pt x="137" y="2479"/>
                  </a:lnTo>
                  <a:lnTo>
                    <a:pt x="1" y="2976"/>
                  </a:lnTo>
                  <a:lnTo>
                    <a:pt x="1" y="3288"/>
                  </a:lnTo>
                  <a:cubicBezTo>
                    <a:pt x="147" y="3386"/>
                    <a:pt x="293" y="3464"/>
                    <a:pt x="449" y="3542"/>
                  </a:cubicBezTo>
                  <a:cubicBezTo>
                    <a:pt x="867" y="3735"/>
                    <a:pt x="1317" y="3831"/>
                    <a:pt x="1767" y="3831"/>
                  </a:cubicBezTo>
                  <a:cubicBezTo>
                    <a:pt x="2429" y="3831"/>
                    <a:pt x="3091" y="3623"/>
                    <a:pt x="3649" y="3210"/>
                  </a:cubicBezTo>
                  <a:lnTo>
                    <a:pt x="3708" y="3171"/>
                  </a:lnTo>
                  <a:lnTo>
                    <a:pt x="3688" y="2810"/>
                  </a:lnTo>
                  <a:lnTo>
                    <a:pt x="3405" y="2479"/>
                  </a:lnTo>
                  <a:lnTo>
                    <a:pt x="3171" y="2391"/>
                  </a:lnTo>
                  <a:cubicBezTo>
                    <a:pt x="3034" y="2342"/>
                    <a:pt x="2947" y="2206"/>
                    <a:pt x="2947" y="2059"/>
                  </a:cubicBezTo>
                  <a:lnTo>
                    <a:pt x="29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16"/>
            <p:cNvSpPr/>
            <p:nvPr/>
          </p:nvSpPr>
          <p:spPr>
            <a:xfrm>
              <a:off x="3331043" y="3222394"/>
              <a:ext cx="135724" cy="118266"/>
            </a:xfrm>
            <a:custGeom>
              <a:avLst/>
              <a:gdLst/>
              <a:ahLst/>
              <a:cxnLst/>
              <a:rect l="l" t="t" r="r" b="b"/>
              <a:pathLst>
                <a:path w="4859" h="4234" extrusionOk="0">
                  <a:moveTo>
                    <a:pt x="3093" y="0"/>
                  </a:moveTo>
                  <a:lnTo>
                    <a:pt x="0" y="4234"/>
                  </a:lnTo>
                  <a:lnTo>
                    <a:pt x="4664" y="4234"/>
                  </a:lnTo>
                  <a:cubicBezTo>
                    <a:pt x="4771" y="4234"/>
                    <a:pt x="4859" y="4146"/>
                    <a:pt x="4859" y="4039"/>
                  </a:cubicBezTo>
                  <a:lnTo>
                    <a:pt x="4859" y="2019"/>
                  </a:lnTo>
                  <a:cubicBezTo>
                    <a:pt x="4859" y="1200"/>
                    <a:pt x="4351" y="468"/>
                    <a:pt x="3581" y="176"/>
                  </a:cubicBezTo>
                  <a:lnTo>
                    <a:pt x="3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16"/>
            <p:cNvSpPr/>
            <p:nvPr/>
          </p:nvSpPr>
          <p:spPr>
            <a:xfrm>
              <a:off x="3331043" y="3204937"/>
              <a:ext cx="86395" cy="135724"/>
            </a:xfrm>
            <a:custGeom>
              <a:avLst/>
              <a:gdLst/>
              <a:ahLst/>
              <a:cxnLst/>
              <a:rect l="l" t="t" r="r" b="b"/>
              <a:pathLst>
                <a:path w="3093" h="4859" extrusionOk="0">
                  <a:moveTo>
                    <a:pt x="1444" y="1"/>
                  </a:moveTo>
                  <a:lnTo>
                    <a:pt x="1142" y="1064"/>
                  </a:lnTo>
                  <a:lnTo>
                    <a:pt x="0" y="4859"/>
                  </a:lnTo>
                  <a:lnTo>
                    <a:pt x="839" y="4859"/>
                  </a:lnTo>
                  <a:lnTo>
                    <a:pt x="2030" y="3074"/>
                  </a:lnTo>
                  <a:lnTo>
                    <a:pt x="1922" y="2362"/>
                  </a:lnTo>
                  <a:lnTo>
                    <a:pt x="2576" y="1815"/>
                  </a:lnTo>
                  <a:lnTo>
                    <a:pt x="3093" y="625"/>
                  </a:lnTo>
                  <a:lnTo>
                    <a:pt x="2020" y="215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16"/>
            <p:cNvSpPr/>
            <p:nvPr/>
          </p:nvSpPr>
          <p:spPr>
            <a:xfrm>
              <a:off x="3184704" y="3222394"/>
              <a:ext cx="136003" cy="118266"/>
            </a:xfrm>
            <a:custGeom>
              <a:avLst/>
              <a:gdLst/>
              <a:ahLst/>
              <a:cxnLst/>
              <a:rect l="l" t="t" r="r" b="b"/>
              <a:pathLst>
                <a:path w="4869" h="4234" extrusionOk="0">
                  <a:moveTo>
                    <a:pt x="1766" y="0"/>
                  </a:moveTo>
                  <a:lnTo>
                    <a:pt x="1279" y="176"/>
                  </a:lnTo>
                  <a:cubicBezTo>
                    <a:pt x="518" y="468"/>
                    <a:pt x="1" y="1200"/>
                    <a:pt x="1" y="2019"/>
                  </a:cubicBezTo>
                  <a:lnTo>
                    <a:pt x="1" y="4039"/>
                  </a:lnTo>
                  <a:cubicBezTo>
                    <a:pt x="1" y="4146"/>
                    <a:pt x="88" y="4234"/>
                    <a:pt x="206" y="4234"/>
                  </a:cubicBezTo>
                  <a:lnTo>
                    <a:pt x="4869" y="4234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16"/>
            <p:cNvSpPr/>
            <p:nvPr/>
          </p:nvSpPr>
          <p:spPr>
            <a:xfrm>
              <a:off x="3234033" y="3204937"/>
              <a:ext cx="86675" cy="135724"/>
            </a:xfrm>
            <a:custGeom>
              <a:avLst/>
              <a:gdLst/>
              <a:ahLst/>
              <a:cxnLst/>
              <a:rect l="l" t="t" r="r" b="b"/>
              <a:pathLst>
                <a:path w="3103" h="4859" extrusionOk="0">
                  <a:moveTo>
                    <a:pt x="1649" y="1"/>
                  </a:moveTo>
                  <a:lnTo>
                    <a:pt x="1083" y="215"/>
                  </a:lnTo>
                  <a:lnTo>
                    <a:pt x="0" y="625"/>
                  </a:lnTo>
                  <a:lnTo>
                    <a:pt x="517" y="1815"/>
                  </a:lnTo>
                  <a:lnTo>
                    <a:pt x="1181" y="2362"/>
                  </a:lnTo>
                  <a:lnTo>
                    <a:pt x="1074" y="3074"/>
                  </a:lnTo>
                  <a:lnTo>
                    <a:pt x="2264" y="4859"/>
                  </a:lnTo>
                  <a:lnTo>
                    <a:pt x="3103" y="4859"/>
                  </a:lnTo>
                  <a:lnTo>
                    <a:pt x="1961" y="1064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16"/>
            <p:cNvSpPr/>
            <p:nvPr/>
          </p:nvSpPr>
          <p:spPr>
            <a:xfrm>
              <a:off x="3401349" y="3306304"/>
              <a:ext cx="35167" cy="10670"/>
            </a:xfrm>
            <a:custGeom>
              <a:avLst/>
              <a:gdLst/>
              <a:ahLst/>
              <a:cxnLst/>
              <a:rect l="l" t="t" r="r" b="b"/>
              <a:pathLst>
                <a:path w="1259" h="382" extrusionOk="0">
                  <a:moveTo>
                    <a:pt x="195" y="1"/>
                  </a:moveTo>
                  <a:cubicBezTo>
                    <a:pt x="88" y="1"/>
                    <a:pt x="0" y="89"/>
                    <a:pt x="0" y="186"/>
                  </a:cubicBezTo>
                  <a:cubicBezTo>
                    <a:pt x="0" y="293"/>
                    <a:pt x="88" y="381"/>
                    <a:pt x="195" y="381"/>
                  </a:cubicBezTo>
                  <a:lnTo>
                    <a:pt x="1073" y="381"/>
                  </a:lnTo>
                  <a:cubicBezTo>
                    <a:pt x="1171" y="381"/>
                    <a:pt x="1259" y="293"/>
                    <a:pt x="1259" y="186"/>
                  </a:cubicBezTo>
                  <a:cubicBezTo>
                    <a:pt x="1259" y="89"/>
                    <a:pt x="1171" y="1"/>
                    <a:pt x="1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16"/>
            <p:cNvSpPr/>
            <p:nvPr/>
          </p:nvSpPr>
          <p:spPr>
            <a:xfrm>
              <a:off x="3368640" y="3077676"/>
              <a:ext cx="41173" cy="41452"/>
            </a:xfrm>
            <a:custGeom>
              <a:avLst/>
              <a:gdLst/>
              <a:ahLst/>
              <a:cxnLst/>
              <a:rect l="l" t="t" r="r" b="b"/>
              <a:pathLst>
                <a:path w="1474" h="1484" extrusionOk="0">
                  <a:moveTo>
                    <a:pt x="742" y="1"/>
                  </a:moveTo>
                  <a:cubicBezTo>
                    <a:pt x="332" y="1"/>
                    <a:pt x="1" y="333"/>
                    <a:pt x="1" y="742"/>
                  </a:cubicBezTo>
                  <a:cubicBezTo>
                    <a:pt x="1" y="1152"/>
                    <a:pt x="332" y="1484"/>
                    <a:pt x="742" y="1484"/>
                  </a:cubicBezTo>
                  <a:cubicBezTo>
                    <a:pt x="1142" y="1484"/>
                    <a:pt x="1474" y="1152"/>
                    <a:pt x="1474" y="742"/>
                  </a:cubicBezTo>
                  <a:cubicBezTo>
                    <a:pt x="1474" y="333"/>
                    <a:pt x="1142" y="1"/>
                    <a:pt x="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16"/>
            <p:cNvSpPr/>
            <p:nvPr/>
          </p:nvSpPr>
          <p:spPr>
            <a:xfrm>
              <a:off x="3241128" y="3077676"/>
              <a:ext cx="41173" cy="41452"/>
            </a:xfrm>
            <a:custGeom>
              <a:avLst/>
              <a:gdLst/>
              <a:ahLst/>
              <a:cxnLst/>
              <a:rect l="l" t="t" r="r" b="b"/>
              <a:pathLst>
                <a:path w="1474" h="1484" extrusionOk="0">
                  <a:moveTo>
                    <a:pt x="732" y="1"/>
                  </a:moveTo>
                  <a:cubicBezTo>
                    <a:pt x="322" y="1"/>
                    <a:pt x="0" y="333"/>
                    <a:pt x="0" y="742"/>
                  </a:cubicBezTo>
                  <a:cubicBezTo>
                    <a:pt x="0" y="1152"/>
                    <a:pt x="322" y="1484"/>
                    <a:pt x="732" y="1484"/>
                  </a:cubicBezTo>
                  <a:cubicBezTo>
                    <a:pt x="1141" y="1484"/>
                    <a:pt x="1473" y="1152"/>
                    <a:pt x="1473" y="742"/>
                  </a:cubicBezTo>
                  <a:cubicBezTo>
                    <a:pt x="1473" y="333"/>
                    <a:pt x="1141" y="1"/>
                    <a:pt x="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16"/>
            <p:cNvSpPr/>
            <p:nvPr/>
          </p:nvSpPr>
          <p:spPr>
            <a:xfrm>
              <a:off x="3261547" y="3048347"/>
              <a:ext cx="127847" cy="128015"/>
            </a:xfrm>
            <a:custGeom>
              <a:avLst/>
              <a:gdLst/>
              <a:ahLst/>
              <a:cxnLst/>
              <a:rect l="l" t="t" r="r" b="b"/>
              <a:pathLst>
                <a:path w="4577" h="4583" extrusionOk="0">
                  <a:moveTo>
                    <a:pt x="76" y="1"/>
                  </a:moveTo>
                  <a:cubicBezTo>
                    <a:pt x="37" y="1"/>
                    <a:pt x="1" y="27"/>
                    <a:pt x="1" y="66"/>
                  </a:cubicBezTo>
                  <a:lnTo>
                    <a:pt x="1" y="2300"/>
                  </a:lnTo>
                  <a:cubicBezTo>
                    <a:pt x="1" y="3558"/>
                    <a:pt x="1025" y="4582"/>
                    <a:pt x="2284" y="4582"/>
                  </a:cubicBezTo>
                  <a:cubicBezTo>
                    <a:pt x="3552" y="4582"/>
                    <a:pt x="4576" y="3558"/>
                    <a:pt x="4576" y="2300"/>
                  </a:cubicBezTo>
                  <a:lnTo>
                    <a:pt x="4576" y="563"/>
                  </a:lnTo>
                  <a:cubicBezTo>
                    <a:pt x="4576" y="521"/>
                    <a:pt x="4539" y="493"/>
                    <a:pt x="4504" y="493"/>
                  </a:cubicBezTo>
                  <a:cubicBezTo>
                    <a:pt x="4499" y="493"/>
                    <a:pt x="4493" y="494"/>
                    <a:pt x="4488" y="495"/>
                  </a:cubicBezTo>
                  <a:cubicBezTo>
                    <a:pt x="3998" y="601"/>
                    <a:pt x="3503" y="655"/>
                    <a:pt x="3009" y="655"/>
                  </a:cubicBezTo>
                  <a:cubicBezTo>
                    <a:pt x="2058" y="655"/>
                    <a:pt x="1115" y="457"/>
                    <a:pt x="235" y="66"/>
                  </a:cubicBezTo>
                  <a:lnTo>
                    <a:pt x="108" y="7"/>
                  </a:lnTo>
                  <a:cubicBezTo>
                    <a:pt x="98" y="3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8" name="Google Shape;4908;p116"/>
          <p:cNvGrpSpPr/>
          <p:nvPr/>
        </p:nvGrpSpPr>
        <p:grpSpPr>
          <a:xfrm>
            <a:off x="3905195" y="2955089"/>
            <a:ext cx="374714" cy="290526"/>
            <a:chOff x="3905195" y="3040889"/>
            <a:chExt cx="374714" cy="290526"/>
          </a:xfrm>
        </p:grpSpPr>
        <p:sp>
          <p:nvSpPr>
            <p:cNvPr id="4909" name="Google Shape;4909;p116"/>
            <p:cNvSpPr/>
            <p:nvPr/>
          </p:nvSpPr>
          <p:spPr>
            <a:xfrm>
              <a:off x="4108739" y="3040889"/>
              <a:ext cx="171170" cy="274157"/>
            </a:xfrm>
            <a:custGeom>
              <a:avLst/>
              <a:gdLst/>
              <a:ahLst/>
              <a:cxnLst/>
              <a:rect l="l" t="t" r="r" b="b"/>
              <a:pathLst>
                <a:path w="6128" h="9815" extrusionOk="0">
                  <a:moveTo>
                    <a:pt x="3403" y="1"/>
                  </a:moveTo>
                  <a:cubicBezTo>
                    <a:pt x="3398" y="1"/>
                    <a:pt x="3392" y="1"/>
                    <a:pt x="3386" y="1"/>
                  </a:cubicBezTo>
                  <a:cubicBezTo>
                    <a:pt x="3093" y="11"/>
                    <a:pt x="2869" y="264"/>
                    <a:pt x="2869" y="557"/>
                  </a:cubicBezTo>
                  <a:lnTo>
                    <a:pt x="2869" y="1406"/>
                  </a:lnTo>
                  <a:cubicBezTo>
                    <a:pt x="2869" y="1109"/>
                    <a:pt x="2625" y="859"/>
                    <a:pt x="2320" y="859"/>
                  </a:cubicBezTo>
                  <a:cubicBezTo>
                    <a:pt x="2315" y="859"/>
                    <a:pt x="2309" y="859"/>
                    <a:pt x="2303" y="859"/>
                  </a:cubicBezTo>
                  <a:cubicBezTo>
                    <a:pt x="2010" y="879"/>
                    <a:pt x="1776" y="1123"/>
                    <a:pt x="1776" y="1425"/>
                  </a:cubicBezTo>
                  <a:lnTo>
                    <a:pt x="1776" y="4693"/>
                  </a:lnTo>
                  <a:lnTo>
                    <a:pt x="928" y="3845"/>
                  </a:lnTo>
                  <a:cubicBezTo>
                    <a:pt x="812" y="3729"/>
                    <a:pt x="679" y="3673"/>
                    <a:pt x="551" y="3673"/>
                  </a:cubicBezTo>
                  <a:cubicBezTo>
                    <a:pt x="376" y="3673"/>
                    <a:pt x="209" y="3778"/>
                    <a:pt x="108" y="3981"/>
                  </a:cubicBezTo>
                  <a:cubicBezTo>
                    <a:pt x="1" y="4186"/>
                    <a:pt x="50" y="4508"/>
                    <a:pt x="225" y="4674"/>
                  </a:cubicBezTo>
                  <a:lnTo>
                    <a:pt x="967" y="5425"/>
                  </a:lnTo>
                  <a:cubicBezTo>
                    <a:pt x="1201" y="5659"/>
                    <a:pt x="1396" y="5932"/>
                    <a:pt x="1532" y="6235"/>
                  </a:cubicBezTo>
                  <a:cubicBezTo>
                    <a:pt x="1698" y="6596"/>
                    <a:pt x="1776" y="6986"/>
                    <a:pt x="1776" y="7376"/>
                  </a:cubicBezTo>
                  <a:lnTo>
                    <a:pt x="1776" y="9542"/>
                  </a:lnTo>
                  <a:lnTo>
                    <a:pt x="3757" y="9815"/>
                  </a:lnTo>
                  <a:lnTo>
                    <a:pt x="5483" y="9542"/>
                  </a:lnTo>
                  <a:lnTo>
                    <a:pt x="5483" y="7981"/>
                  </a:lnTo>
                  <a:cubicBezTo>
                    <a:pt x="5483" y="7698"/>
                    <a:pt x="5561" y="7425"/>
                    <a:pt x="5708" y="7181"/>
                  </a:cubicBezTo>
                  <a:lnTo>
                    <a:pt x="5874" y="6888"/>
                  </a:lnTo>
                  <a:cubicBezTo>
                    <a:pt x="6039" y="6615"/>
                    <a:pt x="6127" y="6293"/>
                    <a:pt x="6127" y="5971"/>
                  </a:cubicBezTo>
                  <a:lnTo>
                    <a:pt x="6127" y="2186"/>
                  </a:lnTo>
                  <a:cubicBezTo>
                    <a:pt x="6127" y="1884"/>
                    <a:pt x="5883" y="1640"/>
                    <a:pt x="5581" y="1640"/>
                  </a:cubicBezTo>
                  <a:cubicBezTo>
                    <a:pt x="5278" y="1640"/>
                    <a:pt x="5044" y="1884"/>
                    <a:pt x="5044" y="2186"/>
                  </a:cubicBezTo>
                  <a:lnTo>
                    <a:pt x="5044" y="1269"/>
                  </a:lnTo>
                  <a:cubicBezTo>
                    <a:pt x="5044" y="976"/>
                    <a:pt x="4800" y="733"/>
                    <a:pt x="4498" y="733"/>
                  </a:cubicBezTo>
                  <a:cubicBezTo>
                    <a:pt x="4196" y="733"/>
                    <a:pt x="3952" y="976"/>
                    <a:pt x="3952" y="1269"/>
                  </a:cubicBezTo>
                  <a:lnTo>
                    <a:pt x="3952" y="547"/>
                  </a:lnTo>
                  <a:cubicBezTo>
                    <a:pt x="3952" y="250"/>
                    <a:pt x="3707" y="1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16"/>
            <p:cNvSpPr/>
            <p:nvPr/>
          </p:nvSpPr>
          <p:spPr>
            <a:xfrm>
              <a:off x="3905195" y="3040889"/>
              <a:ext cx="170891" cy="274157"/>
            </a:xfrm>
            <a:custGeom>
              <a:avLst/>
              <a:gdLst/>
              <a:ahLst/>
              <a:cxnLst/>
              <a:rect l="l" t="t" r="r" b="b"/>
              <a:pathLst>
                <a:path w="6118" h="9815" extrusionOk="0">
                  <a:moveTo>
                    <a:pt x="2714" y="1"/>
                  </a:moveTo>
                  <a:cubicBezTo>
                    <a:pt x="2410" y="1"/>
                    <a:pt x="2166" y="250"/>
                    <a:pt x="2166" y="547"/>
                  </a:cubicBezTo>
                  <a:lnTo>
                    <a:pt x="2166" y="1269"/>
                  </a:lnTo>
                  <a:cubicBezTo>
                    <a:pt x="2166" y="976"/>
                    <a:pt x="1922" y="733"/>
                    <a:pt x="1630" y="733"/>
                  </a:cubicBezTo>
                  <a:cubicBezTo>
                    <a:pt x="1327" y="733"/>
                    <a:pt x="1083" y="976"/>
                    <a:pt x="1083" y="1269"/>
                  </a:cubicBezTo>
                  <a:lnTo>
                    <a:pt x="1083" y="2186"/>
                  </a:lnTo>
                  <a:cubicBezTo>
                    <a:pt x="1083" y="1884"/>
                    <a:pt x="839" y="1640"/>
                    <a:pt x="537" y="1640"/>
                  </a:cubicBezTo>
                  <a:cubicBezTo>
                    <a:pt x="234" y="1640"/>
                    <a:pt x="0" y="1884"/>
                    <a:pt x="0" y="2186"/>
                  </a:cubicBezTo>
                  <a:lnTo>
                    <a:pt x="0" y="5971"/>
                  </a:lnTo>
                  <a:cubicBezTo>
                    <a:pt x="0" y="6293"/>
                    <a:pt x="78" y="6615"/>
                    <a:pt x="244" y="6888"/>
                  </a:cubicBezTo>
                  <a:lnTo>
                    <a:pt x="420" y="7181"/>
                  </a:lnTo>
                  <a:cubicBezTo>
                    <a:pt x="566" y="7425"/>
                    <a:pt x="644" y="7698"/>
                    <a:pt x="644" y="7981"/>
                  </a:cubicBezTo>
                  <a:lnTo>
                    <a:pt x="644" y="9542"/>
                  </a:lnTo>
                  <a:lnTo>
                    <a:pt x="2449" y="9815"/>
                  </a:lnTo>
                  <a:lnTo>
                    <a:pt x="4342" y="9542"/>
                  </a:lnTo>
                  <a:lnTo>
                    <a:pt x="4342" y="7376"/>
                  </a:lnTo>
                  <a:cubicBezTo>
                    <a:pt x="4342" y="6986"/>
                    <a:pt x="4429" y="6596"/>
                    <a:pt x="4585" y="6235"/>
                  </a:cubicBezTo>
                  <a:cubicBezTo>
                    <a:pt x="4732" y="5932"/>
                    <a:pt x="4917" y="5659"/>
                    <a:pt x="5151" y="5425"/>
                  </a:cubicBezTo>
                  <a:lnTo>
                    <a:pt x="5902" y="4674"/>
                  </a:lnTo>
                  <a:cubicBezTo>
                    <a:pt x="6068" y="4508"/>
                    <a:pt x="6117" y="4186"/>
                    <a:pt x="6020" y="3981"/>
                  </a:cubicBezTo>
                  <a:cubicBezTo>
                    <a:pt x="5918" y="3778"/>
                    <a:pt x="5751" y="3673"/>
                    <a:pt x="5574" y="3673"/>
                  </a:cubicBezTo>
                  <a:cubicBezTo>
                    <a:pt x="5445" y="3673"/>
                    <a:pt x="5310" y="3729"/>
                    <a:pt x="5190" y="3845"/>
                  </a:cubicBezTo>
                  <a:lnTo>
                    <a:pt x="4342" y="4693"/>
                  </a:lnTo>
                  <a:lnTo>
                    <a:pt x="4342" y="1425"/>
                  </a:lnTo>
                  <a:cubicBezTo>
                    <a:pt x="4342" y="1123"/>
                    <a:pt x="4117" y="879"/>
                    <a:pt x="3825" y="859"/>
                  </a:cubicBezTo>
                  <a:cubicBezTo>
                    <a:pt x="3819" y="859"/>
                    <a:pt x="3813" y="859"/>
                    <a:pt x="3807" y="859"/>
                  </a:cubicBezTo>
                  <a:cubicBezTo>
                    <a:pt x="3503" y="859"/>
                    <a:pt x="3259" y="1109"/>
                    <a:pt x="3259" y="1406"/>
                  </a:cubicBezTo>
                  <a:lnTo>
                    <a:pt x="3259" y="557"/>
                  </a:lnTo>
                  <a:cubicBezTo>
                    <a:pt x="3259" y="264"/>
                    <a:pt x="3025" y="11"/>
                    <a:pt x="2732" y="1"/>
                  </a:cubicBezTo>
                  <a:cubicBezTo>
                    <a:pt x="2726" y="1"/>
                    <a:pt x="2720" y="1"/>
                    <a:pt x="2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16"/>
            <p:cNvSpPr/>
            <p:nvPr/>
          </p:nvSpPr>
          <p:spPr>
            <a:xfrm>
              <a:off x="3973574" y="3040889"/>
              <a:ext cx="22653" cy="110669"/>
            </a:xfrm>
            <a:custGeom>
              <a:avLst/>
              <a:gdLst/>
              <a:ahLst/>
              <a:cxnLst/>
              <a:rect l="l" t="t" r="r" b="b"/>
              <a:pathLst>
                <a:path w="811" h="3962" extrusionOk="0">
                  <a:moveTo>
                    <a:pt x="294" y="1"/>
                  </a:moveTo>
                  <a:cubicBezTo>
                    <a:pt x="186" y="1"/>
                    <a:pt x="89" y="20"/>
                    <a:pt x="1" y="79"/>
                  </a:cubicBezTo>
                  <a:cubicBezTo>
                    <a:pt x="167" y="167"/>
                    <a:pt x="274" y="352"/>
                    <a:pt x="274" y="557"/>
                  </a:cubicBezTo>
                  <a:lnTo>
                    <a:pt x="274" y="3425"/>
                  </a:lnTo>
                  <a:cubicBezTo>
                    <a:pt x="274" y="3718"/>
                    <a:pt x="518" y="3962"/>
                    <a:pt x="811" y="3962"/>
                  </a:cubicBezTo>
                  <a:lnTo>
                    <a:pt x="811" y="557"/>
                  </a:lnTo>
                  <a:cubicBezTo>
                    <a:pt x="811" y="264"/>
                    <a:pt x="586" y="20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16"/>
            <p:cNvSpPr/>
            <p:nvPr/>
          </p:nvSpPr>
          <p:spPr>
            <a:xfrm>
              <a:off x="4003825" y="3065107"/>
              <a:ext cx="22653" cy="92987"/>
            </a:xfrm>
            <a:custGeom>
              <a:avLst/>
              <a:gdLst/>
              <a:ahLst/>
              <a:cxnLst/>
              <a:rect l="l" t="t" r="r" b="b"/>
              <a:pathLst>
                <a:path w="811" h="3329" extrusionOk="0">
                  <a:moveTo>
                    <a:pt x="252" y="0"/>
                  </a:moveTo>
                  <a:cubicBezTo>
                    <a:pt x="161" y="0"/>
                    <a:pt x="77" y="28"/>
                    <a:pt x="1" y="70"/>
                  </a:cubicBezTo>
                  <a:cubicBezTo>
                    <a:pt x="167" y="168"/>
                    <a:pt x="284" y="344"/>
                    <a:pt x="284" y="558"/>
                  </a:cubicBezTo>
                  <a:lnTo>
                    <a:pt x="284" y="2792"/>
                  </a:lnTo>
                  <a:cubicBezTo>
                    <a:pt x="284" y="3095"/>
                    <a:pt x="518" y="3329"/>
                    <a:pt x="811" y="3329"/>
                  </a:cubicBezTo>
                  <a:lnTo>
                    <a:pt x="811" y="558"/>
                  </a:lnTo>
                  <a:cubicBezTo>
                    <a:pt x="811" y="265"/>
                    <a:pt x="586" y="12"/>
                    <a:pt x="294" y="2"/>
                  </a:cubicBezTo>
                  <a:cubicBezTo>
                    <a:pt x="280" y="1"/>
                    <a:pt x="266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16"/>
            <p:cNvSpPr/>
            <p:nvPr/>
          </p:nvSpPr>
          <p:spPr>
            <a:xfrm>
              <a:off x="3943072" y="3061280"/>
              <a:ext cx="22653" cy="93015"/>
            </a:xfrm>
            <a:custGeom>
              <a:avLst/>
              <a:gdLst/>
              <a:ahLst/>
              <a:cxnLst/>
              <a:rect l="l" t="t" r="r" b="b"/>
              <a:pathLst>
                <a:path w="811" h="3330" extrusionOk="0">
                  <a:moveTo>
                    <a:pt x="258" y="1"/>
                  </a:moveTo>
                  <a:cubicBezTo>
                    <a:pt x="161" y="1"/>
                    <a:pt x="77" y="28"/>
                    <a:pt x="0" y="71"/>
                  </a:cubicBezTo>
                  <a:cubicBezTo>
                    <a:pt x="166" y="168"/>
                    <a:pt x="283" y="354"/>
                    <a:pt x="283" y="559"/>
                  </a:cubicBezTo>
                  <a:lnTo>
                    <a:pt x="283" y="2802"/>
                  </a:lnTo>
                  <a:cubicBezTo>
                    <a:pt x="283" y="3095"/>
                    <a:pt x="517" y="3329"/>
                    <a:pt x="810" y="3329"/>
                  </a:cubicBezTo>
                  <a:lnTo>
                    <a:pt x="810" y="559"/>
                  </a:lnTo>
                  <a:cubicBezTo>
                    <a:pt x="810" y="266"/>
                    <a:pt x="586" y="12"/>
                    <a:pt x="303" y="3"/>
                  </a:cubicBezTo>
                  <a:cubicBezTo>
                    <a:pt x="288" y="1"/>
                    <a:pt x="273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16"/>
            <p:cNvSpPr/>
            <p:nvPr/>
          </p:nvSpPr>
          <p:spPr>
            <a:xfrm>
              <a:off x="3912821" y="3086615"/>
              <a:ext cx="22653" cy="70390"/>
            </a:xfrm>
            <a:custGeom>
              <a:avLst/>
              <a:gdLst/>
              <a:ahLst/>
              <a:cxnLst/>
              <a:rect l="l" t="t" r="r" b="b"/>
              <a:pathLst>
                <a:path w="811" h="2520" extrusionOk="0">
                  <a:moveTo>
                    <a:pt x="252" y="1"/>
                  </a:moveTo>
                  <a:cubicBezTo>
                    <a:pt x="161" y="1"/>
                    <a:pt x="77" y="29"/>
                    <a:pt x="0" y="71"/>
                  </a:cubicBezTo>
                  <a:cubicBezTo>
                    <a:pt x="166" y="169"/>
                    <a:pt x="274" y="354"/>
                    <a:pt x="274" y="559"/>
                  </a:cubicBezTo>
                  <a:lnTo>
                    <a:pt x="274" y="1983"/>
                  </a:lnTo>
                  <a:cubicBezTo>
                    <a:pt x="274" y="2276"/>
                    <a:pt x="518" y="2520"/>
                    <a:pt x="810" y="2520"/>
                  </a:cubicBezTo>
                  <a:lnTo>
                    <a:pt x="810" y="559"/>
                  </a:lnTo>
                  <a:cubicBezTo>
                    <a:pt x="810" y="266"/>
                    <a:pt x="586" y="13"/>
                    <a:pt x="293" y="3"/>
                  </a:cubicBezTo>
                  <a:cubicBezTo>
                    <a:pt x="279" y="2"/>
                    <a:pt x="26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16"/>
            <p:cNvSpPr/>
            <p:nvPr/>
          </p:nvSpPr>
          <p:spPr>
            <a:xfrm>
              <a:off x="4003825" y="3143457"/>
              <a:ext cx="72261" cy="171589"/>
            </a:xfrm>
            <a:custGeom>
              <a:avLst/>
              <a:gdLst/>
              <a:ahLst/>
              <a:cxnLst/>
              <a:rect l="l" t="t" r="r" b="b"/>
              <a:pathLst>
                <a:path w="2587" h="6143" extrusionOk="0">
                  <a:moveTo>
                    <a:pt x="2043" y="1"/>
                  </a:moveTo>
                  <a:cubicBezTo>
                    <a:pt x="1914" y="1"/>
                    <a:pt x="1779" y="57"/>
                    <a:pt x="1659" y="173"/>
                  </a:cubicBezTo>
                  <a:lnTo>
                    <a:pt x="1620" y="221"/>
                  </a:lnTo>
                  <a:cubicBezTo>
                    <a:pt x="1640" y="241"/>
                    <a:pt x="1650" y="270"/>
                    <a:pt x="1669" y="309"/>
                  </a:cubicBezTo>
                  <a:cubicBezTo>
                    <a:pt x="1776" y="514"/>
                    <a:pt x="1728" y="836"/>
                    <a:pt x="1552" y="1002"/>
                  </a:cubicBezTo>
                  <a:lnTo>
                    <a:pt x="801" y="1753"/>
                  </a:lnTo>
                  <a:cubicBezTo>
                    <a:pt x="567" y="1987"/>
                    <a:pt x="381" y="2260"/>
                    <a:pt x="245" y="2563"/>
                  </a:cubicBezTo>
                  <a:cubicBezTo>
                    <a:pt x="79" y="2924"/>
                    <a:pt x="1" y="3314"/>
                    <a:pt x="1" y="3704"/>
                  </a:cubicBezTo>
                  <a:lnTo>
                    <a:pt x="1" y="5870"/>
                  </a:lnTo>
                  <a:lnTo>
                    <a:pt x="411" y="6143"/>
                  </a:lnTo>
                  <a:lnTo>
                    <a:pt x="811" y="5870"/>
                  </a:lnTo>
                  <a:lnTo>
                    <a:pt x="811" y="3704"/>
                  </a:lnTo>
                  <a:cubicBezTo>
                    <a:pt x="811" y="3314"/>
                    <a:pt x="898" y="2924"/>
                    <a:pt x="1054" y="2563"/>
                  </a:cubicBezTo>
                  <a:cubicBezTo>
                    <a:pt x="1201" y="2260"/>
                    <a:pt x="1386" y="1987"/>
                    <a:pt x="1620" y="1753"/>
                  </a:cubicBezTo>
                  <a:lnTo>
                    <a:pt x="2371" y="1002"/>
                  </a:lnTo>
                  <a:cubicBezTo>
                    <a:pt x="2537" y="836"/>
                    <a:pt x="2586" y="514"/>
                    <a:pt x="2489" y="309"/>
                  </a:cubicBezTo>
                  <a:cubicBezTo>
                    <a:pt x="2387" y="106"/>
                    <a:pt x="2220" y="1"/>
                    <a:pt x="2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16"/>
            <p:cNvSpPr/>
            <p:nvPr/>
          </p:nvSpPr>
          <p:spPr>
            <a:xfrm>
              <a:off x="3996199" y="3080134"/>
              <a:ext cx="28" cy="77429"/>
            </a:xfrm>
            <a:custGeom>
              <a:avLst/>
              <a:gdLst/>
              <a:ahLst/>
              <a:cxnLst/>
              <a:rect l="l" t="t" r="r" b="b"/>
              <a:pathLst>
                <a:path w="1" h="2772" extrusionOk="0">
                  <a:moveTo>
                    <a:pt x="1" y="1"/>
                  </a:moveTo>
                  <a:lnTo>
                    <a:pt x="1" y="277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16"/>
            <p:cNvSpPr/>
            <p:nvPr/>
          </p:nvSpPr>
          <p:spPr>
            <a:xfrm>
              <a:off x="3910922" y="3307393"/>
              <a:ext cx="127540" cy="24022"/>
            </a:xfrm>
            <a:custGeom>
              <a:avLst/>
              <a:gdLst/>
              <a:ahLst/>
              <a:cxnLst/>
              <a:rect l="l" t="t" r="r" b="b"/>
              <a:pathLst>
                <a:path w="4566" h="860" extrusionOk="0">
                  <a:moveTo>
                    <a:pt x="429" y="1"/>
                  </a:moveTo>
                  <a:cubicBezTo>
                    <a:pt x="195" y="1"/>
                    <a:pt x="0" y="196"/>
                    <a:pt x="0" y="430"/>
                  </a:cubicBezTo>
                  <a:cubicBezTo>
                    <a:pt x="0" y="674"/>
                    <a:pt x="195" y="859"/>
                    <a:pt x="429" y="859"/>
                  </a:cubicBezTo>
                  <a:lnTo>
                    <a:pt x="4127" y="859"/>
                  </a:lnTo>
                  <a:cubicBezTo>
                    <a:pt x="4371" y="859"/>
                    <a:pt x="4566" y="674"/>
                    <a:pt x="4566" y="430"/>
                  </a:cubicBezTo>
                  <a:cubicBezTo>
                    <a:pt x="4566" y="196"/>
                    <a:pt x="4371" y="1"/>
                    <a:pt x="4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16"/>
            <p:cNvSpPr/>
            <p:nvPr/>
          </p:nvSpPr>
          <p:spPr>
            <a:xfrm>
              <a:off x="4238989" y="3086670"/>
              <a:ext cx="40921" cy="228376"/>
            </a:xfrm>
            <a:custGeom>
              <a:avLst/>
              <a:gdLst/>
              <a:ahLst/>
              <a:cxnLst/>
              <a:rect l="l" t="t" r="r" b="b"/>
              <a:pathLst>
                <a:path w="1465" h="8176" extrusionOk="0">
                  <a:moveTo>
                    <a:pt x="918" y="1"/>
                  </a:moveTo>
                  <a:cubicBezTo>
                    <a:pt x="762" y="1"/>
                    <a:pt x="615" y="69"/>
                    <a:pt x="508" y="186"/>
                  </a:cubicBezTo>
                  <a:cubicBezTo>
                    <a:pt x="596" y="284"/>
                    <a:pt x="645" y="401"/>
                    <a:pt x="645" y="547"/>
                  </a:cubicBezTo>
                  <a:lnTo>
                    <a:pt x="645" y="4332"/>
                  </a:lnTo>
                  <a:cubicBezTo>
                    <a:pt x="645" y="4654"/>
                    <a:pt x="557" y="4976"/>
                    <a:pt x="391" y="5249"/>
                  </a:cubicBezTo>
                  <a:lnTo>
                    <a:pt x="225" y="5542"/>
                  </a:lnTo>
                  <a:cubicBezTo>
                    <a:pt x="79" y="5786"/>
                    <a:pt x="1" y="6059"/>
                    <a:pt x="1" y="6342"/>
                  </a:cubicBezTo>
                  <a:lnTo>
                    <a:pt x="1" y="7903"/>
                  </a:lnTo>
                  <a:lnTo>
                    <a:pt x="381" y="8176"/>
                  </a:lnTo>
                  <a:lnTo>
                    <a:pt x="820" y="7903"/>
                  </a:lnTo>
                  <a:lnTo>
                    <a:pt x="820" y="6342"/>
                  </a:lnTo>
                  <a:cubicBezTo>
                    <a:pt x="820" y="6059"/>
                    <a:pt x="898" y="5786"/>
                    <a:pt x="1045" y="5542"/>
                  </a:cubicBezTo>
                  <a:lnTo>
                    <a:pt x="1211" y="5249"/>
                  </a:lnTo>
                  <a:cubicBezTo>
                    <a:pt x="1376" y="4976"/>
                    <a:pt x="1464" y="4654"/>
                    <a:pt x="1464" y="4332"/>
                  </a:cubicBezTo>
                  <a:lnTo>
                    <a:pt x="1464" y="547"/>
                  </a:lnTo>
                  <a:cubicBezTo>
                    <a:pt x="1464" y="245"/>
                    <a:pt x="1220" y="1"/>
                    <a:pt x="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16"/>
            <p:cNvSpPr/>
            <p:nvPr/>
          </p:nvSpPr>
          <p:spPr>
            <a:xfrm>
              <a:off x="4226726" y="3061280"/>
              <a:ext cx="22933" cy="92177"/>
            </a:xfrm>
            <a:custGeom>
              <a:avLst/>
              <a:gdLst/>
              <a:ahLst/>
              <a:cxnLst/>
              <a:rect l="l" t="t" r="r" b="b"/>
              <a:pathLst>
                <a:path w="821" h="3300" extrusionOk="0">
                  <a:moveTo>
                    <a:pt x="262" y="1"/>
                  </a:moveTo>
                  <a:cubicBezTo>
                    <a:pt x="169" y="1"/>
                    <a:pt x="77" y="28"/>
                    <a:pt x="1" y="71"/>
                  </a:cubicBezTo>
                  <a:cubicBezTo>
                    <a:pt x="98" y="120"/>
                    <a:pt x="186" y="188"/>
                    <a:pt x="264" y="285"/>
                  </a:cubicBezTo>
                  <a:lnTo>
                    <a:pt x="264" y="2754"/>
                  </a:lnTo>
                  <a:cubicBezTo>
                    <a:pt x="264" y="3056"/>
                    <a:pt x="518" y="3300"/>
                    <a:pt x="820" y="3300"/>
                  </a:cubicBezTo>
                  <a:lnTo>
                    <a:pt x="820" y="559"/>
                  </a:lnTo>
                  <a:cubicBezTo>
                    <a:pt x="820" y="266"/>
                    <a:pt x="586" y="12"/>
                    <a:pt x="303" y="3"/>
                  </a:cubicBezTo>
                  <a:cubicBezTo>
                    <a:pt x="289" y="1"/>
                    <a:pt x="276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16"/>
            <p:cNvSpPr/>
            <p:nvPr/>
          </p:nvSpPr>
          <p:spPr>
            <a:xfrm>
              <a:off x="4196755" y="3041113"/>
              <a:ext cx="22374" cy="112345"/>
            </a:xfrm>
            <a:custGeom>
              <a:avLst/>
              <a:gdLst/>
              <a:ahLst/>
              <a:cxnLst/>
              <a:rect l="l" t="t" r="r" b="b"/>
              <a:pathLst>
                <a:path w="801" h="4022" extrusionOk="0">
                  <a:moveTo>
                    <a:pt x="252" y="1"/>
                  </a:moveTo>
                  <a:cubicBezTo>
                    <a:pt x="161" y="1"/>
                    <a:pt x="77" y="28"/>
                    <a:pt x="1" y="71"/>
                  </a:cubicBezTo>
                  <a:cubicBezTo>
                    <a:pt x="98" y="110"/>
                    <a:pt x="186" y="178"/>
                    <a:pt x="274" y="286"/>
                  </a:cubicBezTo>
                  <a:lnTo>
                    <a:pt x="274" y="3495"/>
                  </a:lnTo>
                  <a:cubicBezTo>
                    <a:pt x="274" y="3788"/>
                    <a:pt x="508" y="4022"/>
                    <a:pt x="801" y="4022"/>
                  </a:cubicBezTo>
                  <a:lnTo>
                    <a:pt x="801" y="559"/>
                  </a:lnTo>
                  <a:cubicBezTo>
                    <a:pt x="801" y="266"/>
                    <a:pt x="586" y="22"/>
                    <a:pt x="293" y="3"/>
                  </a:cubicBezTo>
                  <a:cubicBezTo>
                    <a:pt x="280" y="1"/>
                    <a:pt x="26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16"/>
            <p:cNvSpPr/>
            <p:nvPr/>
          </p:nvSpPr>
          <p:spPr>
            <a:xfrm>
              <a:off x="4166253" y="3065107"/>
              <a:ext cx="22625" cy="88350"/>
            </a:xfrm>
            <a:custGeom>
              <a:avLst/>
              <a:gdLst/>
              <a:ahLst/>
              <a:cxnLst/>
              <a:rect l="l" t="t" r="r" b="b"/>
              <a:pathLst>
                <a:path w="810" h="3163" extrusionOk="0">
                  <a:moveTo>
                    <a:pt x="251" y="0"/>
                  </a:moveTo>
                  <a:cubicBezTo>
                    <a:pt x="158" y="0"/>
                    <a:pt x="68" y="28"/>
                    <a:pt x="0" y="70"/>
                  </a:cubicBezTo>
                  <a:cubicBezTo>
                    <a:pt x="166" y="168"/>
                    <a:pt x="273" y="353"/>
                    <a:pt x="273" y="558"/>
                  </a:cubicBezTo>
                  <a:lnTo>
                    <a:pt x="273" y="2626"/>
                  </a:lnTo>
                  <a:cubicBezTo>
                    <a:pt x="273" y="2929"/>
                    <a:pt x="517" y="3163"/>
                    <a:pt x="810" y="3163"/>
                  </a:cubicBezTo>
                  <a:lnTo>
                    <a:pt x="810" y="558"/>
                  </a:lnTo>
                  <a:cubicBezTo>
                    <a:pt x="810" y="265"/>
                    <a:pt x="585" y="12"/>
                    <a:pt x="293" y="2"/>
                  </a:cubicBezTo>
                  <a:cubicBezTo>
                    <a:pt x="279" y="1"/>
                    <a:pt x="265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16"/>
            <p:cNvSpPr/>
            <p:nvPr/>
          </p:nvSpPr>
          <p:spPr>
            <a:xfrm>
              <a:off x="4171979" y="3153429"/>
              <a:ext cx="1927" cy="28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0" y="1"/>
                  </a:moveTo>
                  <a:lnTo>
                    <a:pt x="68" y="1"/>
                  </a:lnTo>
                  <a:cubicBezTo>
                    <a:pt x="49" y="1"/>
                    <a:pt x="2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16"/>
            <p:cNvSpPr/>
            <p:nvPr/>
          </p:nvSpPr>
          <p:spPr>
            <a:xfrm>
              <a:off x="4188850" y="3080134"/>
              <a:ext cx="28" cy="77429"/>
            </a:xfrm>
            <a:custGeom>
              <a:avLst/>
              <a:gdLst/>
              <a:ahLst/>
              <a:cxnLst/>
              <a:rect l="l" t="t" r="r" b="b"/>
              <a:pathLst>
                <a:path w="1" h="2772" extrusionOk="0">
                  <a:moveTo>
                    <a:pt x="1" y="1"/>
                  </a:moveTo>
                  <a:lnTo>
                    <a:pt x="1" y="277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16"/>
            <p:cNvSpPr/>
            <p:nvPr/>
          </p:nvSpPr>
          <p:spPr>
            <a:xfrm>
              <a:off x="4146616" y="3307393"/>
              <a:ext cx="127568" cy="24022"/>
            </a:xfrm>
            <a:custGeom>
              <a:avLst/>
              <a:gdLst/>
              <a:ahLst/>
              <a:cxnLst/>
              <a:rect l="l" t="t" r="r" b="b"/>
              <a:pathLst>
                <a:path w="4567" h="860" extrusionOk="0">
                  <a:moveTo>
                    <a:pt x="430" y="1"/>
                  </a:moveTo>
                  <a:cubicBezTo>
                    <a:pt x="196" y="1"/>
                    <a:pt x="1" y="196"/>
                    <a:pt x="1" y="430"/>
                  </a:cubicBezTo>
                  <a:cubicBezTo>
                    <a:pt x="1" y="674"/>
                    <a:pt x="196" y="859"/>
                    <a:pt x="430" y="859"/>
                  </a:cubicBezTo>
                  <a:lnTo>
                    <a:pt x="4127" y="859"/>
                  </a:lnTo>
                  <a:cubicBezTo>
                    <a:pt x="4371" y="859"/>
                    <a:pt x="4566" y="674"/>
                    <a:pt x="4566" y="430"/>
                  </a:cubicBezTo>
                  <a:cubicBezTo>
                    <a:pt x="4566" y="196"/>
                    <a:pt x="4371" y="1"/>
                    <a:pt x="4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5" name="Google Shape;4925;p116"/>
          <p:cNvGrpSpPr/>
          <p:nvPr/>
        </p:nvGrpSpPr>
        <p:grpSpPr>
          <a:xfrm>
            <a:off x="5461957" y="2797606"/>
            <a:ext cx="233572" cy="374714"/>
            <a:chOff x="5461957" y="2883406"/>
            <a:chExt cx="233572" cy="374714"/>
          </a:xfrm>
        </p:grpSpPr>
        <p:sp>
          <p:nvSpPr>
            <p:cNvPr id="4926" name="Google Shape;4926;p116"/>
            <p:cNvSpPr/>
            <p:nvPr/>
          </p:nvSpPr>
          <p:spPr>
            <a:xfrm>
              <a:off x="5503102" y="2901646"/>
              <a:ext cx="33547" cy="44189"/>
            </a:xfrm>
            <a:custGeom>
              <a:avLst/>
              <a:gdLst/>
              <a:ahLst/>
              <a:cxnLst/>
              <a:rect l="l" t="t" r="r" b="b"/>
              <a:pathLst>
                <a:path w="1201" h="1582" extrusionOk="0">
                  <a:moveTo>
                    <a:pt x="1" y="1"/>
                  </a:moveTo>
                  <a:lnTo>
                    <a:pt x="1" y="1581"/>
                  </a:lnTo>
                  <a:lnTo>
                    <a:pt x="1201" y="1581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16"/>
            <p:cNvSpPr/>
            <p:nvPr/>
          </p:nvSpPr>
          <p:spPr>
            <a:xfrm>
              <a:off x="5487041" y="2942539"/>
              <a:ext cx="65697" cy="31340"/>
            </a:xfrm>
            <a:custGeom>
              <a:avLst/>
              <a:gdLst/>
              <a:ahLst/>
              <a:cxnLst/>
              <a:rect l="l" t="t" r="r" b="b"/>
              <a:pathLst>
                <a:path w="2352" h="1122" extrusionOk="0">
                  <a:moveTo>
                    <a:pt x="156" y="0"/>
                  </a:moveTo>
                  <a:cubicBezTo>
                    <a:pt x="69" y="0"/>
                    <a:pt x="0" y="78"/>
                    <a:pt x="0" y="166"/>
                  </a:cubicBezTo>
                  <a:lnTo>
                    <a:pt x="0" y="849"/>
                  </a:lnTo>
                  <a:lnTo>
                    <a:pt x="1191" y="1122"/>
                  </a:lnTo>
                  <a:lnTo>
                    <a:pt x="2351" y="849"/>
                  </a:lnTo>
                  <a:lnTo>
                    <a:pt x="2351" y="166"/>
                  </a:lnTo>
                  <a:cubicBezTo>
                    <a:pt x="2351" y="78"/>
                    <a:pt x="2283" y="0"/>
                    <a:pt x="2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16"/>
            <p:cNvSpPr/>
            <p:nvPr/>
          </p:nvSpPr>
          <p:spPr>
            <a:xfrm>
              <a:off x="5484862" y="2883406"/>
              <a:ext cx="70055" cy="21285"/>
            </a:xfrm>
            <a:custGeom>
              <a:avLst/>
              <a:gdLst/>
              <a:ahLst/>
              <a:cxnLst/>
              <a:rect l="l" t="t" r="r" b="b"/>
              <a:pathLst>
                <a:path w="2508" h="762" extrusionOk="0">
                  <a:moveTo>
                    <a:pt x="195" y="0"/>
                  </a:moveTo>
                  <a:cubicBezTo>
                    <a:pt x="88" y="0"/>
                    <a:pt x="0" y="88"/>
                    <a:pt x="0" y="195"/>
                  </a:cubicBezTo>
                  <a:lnTo>
                    <a:pt x="0" y="566"/>
                  </a:lnTo>
                  <a:cubicBezTo>
                    <a:pt x="0" y="673"/>
                    <a:pt x="88" y="761"/>
                    <a:pt x="195" y="761"/>
                  </a:cubicBezTo>
                  <a:lnTo>
                    <a:pt x="2312" y="761"/>
                  </a:lnTo>
                  <a:cubicBezTo>
                    <a:pt x="2420" y="761"/>
                    <a:pt x="2507" y="673"/>
                    <a:pt x="2507" y="566"/>
                  </a:cubicBezTo>
                  <a:lnTo>
                    <a:pt x="2507" y="195"/>
                  </a:lnTo>
                  <a:cubicBezTo>
                    <a:pt x="2507" y="88"/>
                    <a:pt x="2420" y="0"/>
                    <a:pt x="2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16"/>
            <p:cNvSpPr/>
            <p:nvPr/>
          </p:nvSpPr>
          <p:spPr>
            <a:xfrm>
              <a:off x="5514275" y="3167340"/>
              <a:ext cx="11201" cy="90781"/>
            </a:xfrm>
            <a:custGeom>
              <a:avLst/>
              <a:gdLst/>
              <a:ahLst/>
              <a:cxnLst/>
              <a:rect l="l" t="t" r="r" b="b"/>
              <a:pathLst>
                <a:path w="401" h="3250" extrusionOk="0">
                  <a:moveTo>
                    <a:pt x="196" y="0"/>
                  </a:moveTo>
                  <a:cubicBezTo>
                    <a:pt x="89" y="0"/>
                    <a:pt x="1" y="88"/>
                    <a:pt x="1" y="205"/>
                  </a:cubicBezTo>
                  <a:lnTo>
                    <a:pt x="1" y="3054"/>
                  </a:lnTo>
                  <a:cubicBezTo>
                    <a:pt x="1" y="3161"/>
                    <a:pt x="89" y="3249"/>
                    <a:pt x="196" y="3249"/>
                  </a:cubicBezTo>
                  <a:cubicBezTo>
                    <a:pt x="313" y="3249"/>
                    <a:pt x="401" y="3161"/>
                    <a:pt x="401" y="3054"/>
                  </a:cubicBezTo>
                  <a:lnTo>
                    <a:pt x="401" y="205"/>
                  </a:lnTo>
                  <a:cubicBezTo>
                    <a:pt x="401" y="88"/>
                    <a:pt x="313" y="0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16"/>
            <p:cNvSpPr/>
            <p:nvPr/>
          </p:nvSpPr>
          <p:spPr>
            <a:xfrm>
              <a:off x="5491119" y="2982845"/>
              <a:ext cx="57262" cy="152372"/>
            </a:xfrm>
            <a:custGeom>
              <a:avLst/>
              <a:gdLst/>
              <a:ahLst/>
              <a:cxnLst/>
              <a:rect l="l" t="t" r="r" b="b"/>
              <a:pathLst>
                <a:path w="2050" h="5455" extrusionOk="0">
                  <a:moveTo>
                    <a:pt x="1" y="1"/>
                  </a:moveTo>
                  <a:lnTo>
                    <a:pt x="1" y="5259"/>
                  </a:lnTo>
                  <a:cubicBezTo>
                    <a:pt x="1" y="5366"/>
                    <a:pt x="98" y="5454"/>
                    <a:pt x="206" y="5454"/>
                  </a:cubicBezTo>
                  <a:lnTo>
                    <a:pt x="1844" y="5454"/>
                  </a:lnTo>
                  <a:cubicBezTo>
                    <a:pt x="1962" y="5454"/>
                    <a:pt x="2049" y="5366"/>
                    <a:pt x="2049" y="5259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16"/>
            <p:cNvSpPr/>
            <p:nvPr/>
          </p:nvSpPr>
          <p:spPr>
            <a:xfrm>
              <a:off x="5520280" y="2982845"/>
              <a:ext cx="28100" cy="152372"/>
            </a:xfrm>
            <a:custGeom>
              <a:avLst/>
              <a:gdLst/>
              <a:ahLst/>
              <a:cxnLst/>
              <a:rect l="l" t="t" r="r" b="b"/>
              <a:pathLst>
                <a:path w="1006" h="5455" extrusionOk="0">
                  <a:moveTo>
                    <a:pt x="205" y="1"/>
                  </a:moveTo>
                  <a:lnTo>
                    <a:pt x="205" y="5259"/>
                  </a:lnTo>
                  <a:cubicBezTo>
                    <a:pt x="205" y="5366"/>
                    <a:pt x="118" y="5454"/>
                    <a:pt x="1" y="5454"/>
                  </a:cubicBezTo>
                  <a:lnTo>
                    <a:pt x="800" y="5454"/>
                  </a:lnTo>
                  <a:cubicBezTo>
                    <a:pt x="918" y="5454"/>
                    <a:pt x="1005" y="5366"/>
                    <a:pt x="1005" y="5259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16"/>
            <p:cNvSpPr/>
            <p:nvPr/>
          </p:nvSpPr>
          <p:spPr>
            <a:xfrm>
              <a:off x="5506119" y="3127815"/>
              <a:ext cx="27541" cy="58630"/>
            </a:xfrm>
            <a:custGeom>
              <a:avLst/>
              <a:gdLst/>
              <a:ahLst/>
              <a:cxnLst/>
              <a:rect l="l" t="t" r="r" b="b"/>
              <a:pathLst>
                <a:path w="986" h="2099" extrusionOk="0">
                  <a:moveTo>
                    <a:pt x="0" y="1"/>
                  </a:moveTo>
                  <a:lnTo>
                    <a:pt x="0" y="1659"/>
                  </a:lnTo>
                  <a:cubicBezTo>
                    <a:pt x="0" y="1903"/>
                    <a:pt x="195" y="2098"/>
                    <a:pt x="439" y="2098"/>
                  </a:cubicBezTo>
                  <a:lnTo>
                    <a:pt x="547" y="2098"/>
                  </a:lnTo>
                  <a:cubicBezTo>
                    <a:pt x="790" y="2098"/>
                    <a:pt x="986" y="1903"/>
                    <a:pt x="986" y="1659"/>
                  </a:cubicBezTo>
                  <a:lnTo>
                    <a:pt x="9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16"/>
            <p:cNvSpPr/>
            <p:nvPr/>
          </p:nvSpPr>
          <p:spPr>
            <a:xfrm>
              <a:off x="5491119" y="3058068"/>
              <a:ext cx="57262" cy="77429"/>
            </a:xfrm>
            <a:custGeom>
              <a:avLst/>
              <a:gdLst/>
              <a:ahLst/>
              <a:cxnLst/>
              <a:rect l="l" t="t" r="r" b="b"/>
              <a:pathLst>
                <a:path w="2050" h="2772" extrusionOk="0">
                  <a:moveTo>
                    <a:pt x="1" y="0"/>
                  </a:moveTo>
                  <a:lnTo>
                    <a:pt x="1" y="2566"/>
                  </a:lnTo>
                  <a:cubicBezTo>
                    <a:pt x="1" y="2673"/>
                    <a:pt x="98" y="2771"/>
                    <a:pt x="206" y="2771"/>
                  </a:cubicBezTo>
                  <a:lnTo>
                    <a:pt x="1844" y="2771"/>
                  </a:lnTo>
                  <a:cubicBezTo>
                    <a:pt x="1962" y="2771"/>
                    <a:pt x="2049" y="2673"/>
                    <a:pt x="2049" y="256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16"/>
            <p:cNvSpPr/>
            <p:nvPr/>
          </p:nvSpPr>
          <p:spPr>
            <a:xfrm>
              <a:off x="5520280" y="3058068"/>
              <a:ext cx="28100" cy="77429"/>
            </a:xfrm>
            <a:custGeom>
              <a:avLst/>
              <a:gdLst/>
              <a:ahLst/>
              <a:cxnLst/>
              <a:rect l="l" t="t" r="r" b="b"/>
              <a:pathLst>
                <a:path w="1006" h="2772" extrusionOk="0">
                  <a:moveTo>
                    <a:pt x="205" y="0"/>
                  </a:moveTo>
                  <a:lnTo>
                    <a:pt x="205" y="2566"/>
                  </a:lnTo>
                  <a:cubicBezTo>
                    <a:pt x="205" y="2673"/>
                    <a:pt x="118" y="2771"/>
                    <a:pt x="1" y="2771"/>
                  </a:cubicBezTo>
                  <a:lnTo>
                    <a:pt x="800" y="2771"/>
                  </a:lnTo>
                  <a:cubicBezTo>
                    <a:pt x="918" y="2771"/>
                    <a:pt x="1005" y="2673"/>
                    <a:pt x="1005" y="2566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16"/>
            <p:cNvSpPr/>
            <p:nvPr/>
          </p:nvSpPr>
          <p:spPr>
            <a:xfrm>
              <a:off x="5461957" y="2966226"/>
              <a:ext cx="115836" cy="24022"/>
            </a:xfrm>
            <a:custGeom>
              <a:avLst/>
              <a:gdLst/>
              <a:ahLst/>
              <a:cxnLst/>
              <a:rect l="l" t="t" r="r" b="b"/>
              <a:pathLst>
                <a:path w="4147" h="860" extrusionOk="0">
                  <a:moveTo>
                    <a:pt x="372" y="1"/>
                  </a:moveTo>
                  <a:cubicBezTo>
                    <a:pt x="167" y="1"/>
                    <a:pt x="1" y="167"/>
                    <a:pt x="1" y="372"/>
                  </a:cubicBezTo>
                  <a:lnTo>
                    <a:pt x="1" y="489"/>
                  </a:lnTo>
                  <a:cubicBezTo>
                    <a:pt x="1" y="693"/>
                    <a:pt x="167" y="859"/>
                    <a:pt x="372" y="859"/>
                  </a:cubicBezTo>
                  <a:lnTo>
                    <a:pt x="3776" y="859"/>
                  </a:lnTo>
                  <a:cubicBezTo>
                    <a:pt x="3981" y="859"/>
                    <a:pt x="4147" y="693"/>
                    <a:pt x="4147" y="489"/>
                  </a:cubicBezTo>
                  <a:lnTo>
                    <a:pt x="4147" y="372"/>
                  </a:lnTo>
                  <a:cubicBezTo>
                    <a:pt x="4147" y="167"/>
                    <a:pt x="3981" y="1"/>
                    <a:pt x="3776" y="1"/>
                  </a:cubicBezTo>
                  <a:close/>
                </a:path>
              </a:pathLst>
            </a:custGeom>
            <a:solidFill>
              <a:srgbClr val="ED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16"/>
            <p:cNvSpPr/>
            <p:nvPr/>
          </p:nvSpPr>
          <p:spPr>
            <a:xfrm>
              <a:off x="5622737" y="3125636"/>
              <a:ext cx="72792" cy="127009"/>
            </a:xfrm>
            <a:custGeom>
              <a:avLst/>
              <a:gdLst/>
              <a:ahLst/>
              <a:cxnLst/>
              <a:rect l="l" t="t" r="r" b="b"/>
              <a:pathLst>
                <a:path w="2606" h="4547" extrusionOk="0">
                  <a:moveTo>
                    <a:pt x="1298" y="1"/>
                  </a:moveTo>
                  <a:lnTo>
                    <a:pt x="801" y="264"/>
                  </a:lnTo>
                  <a:lnTo>
                    <a:pt x="801" y="693"/>
                  </a:lnTo>
                  <a:cubicBezTo>
                    <a:pt x="801" y="811"/>
                    <a:pt x="703" y="908"/>
                    <a:pt x="586" y="908"/>
                  </a:cubicBezTo>
                  <a:cubicBezTo>
                    <a:pt x="264" y="908"/>
                    <a:pt x="1" y="1171"/>
                    <a:pt x="1" y="1493"/>
                  </a:cubicBezTo>
                  <a:lnTo>
                    <a:pt x="1" y="2274"/>
                  </a:lnTo>
                  <a:lnTo>
                    <a:pt x="264" y="2879"/>
                  </a:lnTo>
                  <a:lnTo>
                    <a:pt x="1" y="3474"/>
                  </a:lnTo>
                  <a:lnTo>
                    <a:pt x="1" y="4323"/>
                  </a:lnTo>
                  <a:cubicBezTo>
                    <a:pt x="1" y="4440"/>
                    <a:pt x="98" y="4547"/>
                    <a:pt x="225" y="4547"/>
                  </a:cubicBezTo>
                  <a:lnTo>
                    <a:pt x="2381" y="4547"/>
                  </a:lnTo>
                  <a:cubicBezTo>
                    <a:pt x="2498" y="4547"/>
                    <a:pt x="2605" y="4440"/>
                    <a:pt x="2605" y="4323"/>
                  </a:cubicBezTo>
                  <a:lnTo>
                    <a:pt x="2605" y="3474"/>
                  </a:lnTo>
                  <a:lnTo>
                    <a:pt x="2332" y="2879"/>
                  </a:lnTo>
                  <a:lnTo>
                    <a:pt x="2605" y="2274"/>
                  </a:lnTo>
                  <a:lnTo>
                    <a:pt x="2605" y="1493"/>
                  </a:lnTo>
                  <a:cubicBezTo>
                    <a:pt x="2605" y="1171"/>
                    <a:pt x="2342" y="908"/>
                    <a:pt x="2020" y="908"/>
                  </a:cubicBezTo>
                  <a:cubicBezTo>
                    <a:pt x="1893" y="908"/>
                    <a:pt x="1796" y="811"/>
                    <a:pt x="1796" y="693"/>
                  </a:cubicBezTo>
                  <a:lnTo>
                    <a:pt x="1796" y="2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16"/>
            <p:cNvSpPr/>
            <p:nvPr/>
          </p:nvSpPr>
          <p:spPr>
            <a:xfrm>
              <a:off x="5650530" y="3125636"/>
              <a:ext cx="44999" cy="127009"/>
            </a:xfrm>
            <a:custGeom>
              <a:avLst/>
              <a:gdLst/>
              <a:ahLst/>
              <a:cxnLst/>
              <a:rect l="l" t="t" r="r" b="b"/>
              <a:pathLst>
                <a:path w="1611" h="4547" extrusionOk="0">
                  <a:moveTo>
                    <a:pt x="449" y="1"/>
                  </a:moveTo>
                  <a:lnTo>
                    <a:pt x="1" y="264"/>
                  </a:lnTo>
                  <a:lnTo>
                    <a:pt x="1" y="693"/>
                  </a:lnTo>
                  <a:cubicBezTo>
                    <a:pt x="1" y="811"/>
                    <a:pt x="98" y="908"/>
                    <a:pt x="225" y="908"/>
                  </a:cubicBezTo>
                  <a:cubicBezTo>
                    <a:pt x="547" y="908"/>
                    <a:pt x="810" y="1171"/>
                    <a:pt x="810" y="1493"/>
                  </a:cubicBezTo>
                  <a:lnTo>
                    <a:pt x="810" y="4323"/>
                  </a:lnTo>
                  <a:cubicBezTo>
                    <a:pt x="810" y="4440"/>
                    <a:pt x="703" y="4547"/>
                    <a:pt x="586" y="4547"/>
                  </a:cubicBezTo>
                  <a:lnTo>
                    <a:pt x="1386" y="4547"/>
                  </a:lnTo>
                  <a:cubicBezTo>
                    <a:pt x="1503" y="4547"/>
                    <a:pt x="1610" y="4440"/>
                    <a:pt x="1610" y="4323"/>
                  </a:cubicBezTo>
                  <a:lnTo>
                    <a:pt x="1610" y="1493"/>
                  </a:lnTo>
                  <a:cubicBezTo>
                    <a:pt x="1610" y="1171"/>
                    <a:pt x="1347" y="908"/>
                    <a:pt x="1025" y="908"/>
                  </a:cubicBezTo>
                  <a:cubicBezTo>
                    <a:pt x="898" y="908"/>
                    <a:pt x="801" y="811"/>
                    <a:pt x="801" y="693"/>
                  </a:cubicBezTo>
                  <a:lnTo>
                    <a:pt x="801" y="264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16"/>
            <p:cNvSpPr/>
            <p:nvPr/>
          </p:nvSpPr>
          <p:spPr>
            <a:xfrm>
              <a:off x="5627904" y="3105469"/>
              <a:ext cx="62429" cy="27569"/>
            </a:xfrm>
            <a:custGeom>
              <a:avLst/>
              <a:gdLst/>
              <a:ahLst/>
              <a:cxnLst/>
              <a:rect l="l" t="t" r="r" b="b"/>
              <a:pathLst>
                <a:path w="2235" h="987" extrusionOk="0">
                  <a:moveTo>
                    <a:pt x="235" y="1"/>
                  </a:moveTo>
                  <a:cubicBezTo>
                    <a:pt x="108" y="1"/>
                    <a:pt x="1" y="108"/>
                    <a:pt x="1" y="245"/>
                  </a:cubicBezTo>
                  <a:lnTo>
                    <a:pt x="1" y="742"/>
                  </a:lnTo>
                  <a:cubicBezTo>
                    <a:pt x="1" y="879"/>
                    <a:pt x="108" y="986"/>
                    <a:pt x="235" y="986"/>
                  </a:cubicBezTo>
                  <a:lnTo>
                    <a:pt x="1991" y="986"/>
                  </a:lnTo>
                  <a:cubicBezTo>
                    <a:pt x="2128" y="986"/>
                    <a:pt x="2235" y="879"/>
                    <a:pt x="2235" y="742"/>
                  </a:cubicBezTo>
                  <a:lnTo>
                    <a:pt x="2235" y="245"/>
                  </a:lnTo>
                  <a:cubicBezTo>
                    <a:pt x="2235" y="108"/>
                    <a:pt x="2128" y="1"/>
                    <a:pt x="1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16"/>
            <p:cNvSpPr/>
            <p:nvPr/>
          </p:nvSpPr>
          <p:spPr>
            <a:xfrm>
              <a:off x="5661172" y="3105469"/>
              <a:ext cx="29162" cy="27569"/>
            </a:xfrm>
            <a:custGeom>
              <a:avLst/>
              <a:gdLst/>
              <a:ahLst/>
              <a:cxnLst/>
              <a:rect l="l" t="t" r="r" b="b"/>
              <a:pathLst>
                <a:path w="1044" h="987" extrusionOk="0">
                  <a:moveTo>
                    <a:pt x="0" y="1"/>
                  </a:moveTo>
                  <a:cubicBezTo>
                    <a:pt x="137" y="1"/>
                    <a:pt x="244" y="108"/>
                    <a:pt x="244" y="245"/>
                  </a:cubicBezTo>
                  <a:lnTo>
                    <a:pt x="244" y="742"/>
                  </a:lnTo>
                  <a:cubicBezTo>
                    <a:pt x="244" y="879"/>
                    <a:pt x="137" y="986"/>
                    <a:pt x="0" y="986"/>
                  </a:cubicBezTo>
                  <a:lnTo>
                    <a:pt x="800" y="986"/>
                  </a:lnTo>
                  <a:cubicBezTo>
                    <a:pt x="937" y="986"/>
                    <a:pt x="1044" y="879"/>
                    <a:pt x="1044" y="742"/>
                  </a:cubicBezTo>
                  <a:lnTo>
                    <a:pt x="1044" y="245"/>
                  </a:lnTo>
                  <a:cubicBezTo>
                    <a:pt x="1044" y="108"/>
                    <a:pt x="937" y="1"/>
                    <a:pt x="800" y="1"/>
                  </a:cubicBezTo>
                  <a:close/>
                </a:path>
              </a:pathLst>
            </a:custGeom>
            <a:solidFill>
              <a:srgbClr val="F7E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16"/>
            <p:cNvSpPr/>
            <p:nvPr/>
          </p:nvSpPr>
          <p:spPr>
            <a:xfrm>
              <a:off x="5622737" y="3189127"/>
              <a:ext cx="72792" cy="33547"/>
            </a:xfrm>
            <a:custGeom>
              <a:avLst/>
              <a:gdLst/>
              <a:ahLst/>
              <a:cxnLst/>
              <a:rect l="l" t="t" r="r" b="b"/>
              <a:pathLst>
                <a:path w="2606" h="1201" extrusionOk="0">
                  <a:moveTo>
                    <a:pt x="1" y="1"/>
                  </a:moveTo>
                  <a:lnTo>
                    <a:pt x="1" y="1201"/>
                  </a:lnTo>
                  <a:lnTo>
                    <a:pt x="2605" y="1201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16"/>
            <p:cNvSpPr/>
            <p:nvPr/>
          </p:nvSpPr>
          <p:spPr>
            <a:xfrm>
              <a:off x="5673155" y="3189127"/>
              <a:ext cx="22374" cy="33547"/>
            </a:xfrm>
            <a:custGeom>
              <a:avLst/>
              <a:gdLst/>
              <a:ahLst/>
              <a:cxnLst/>
              <a:rect l="l" t="t" r="r" b="b"/>
              <a:pathLst>
                <a:path w="801" h="1201" extrusionOk="0">
                  <a:moveTo>
                    <a:pt x="0" y="1"/>
                  </a:moveTo>
                  <a:lnTo>
                    <a:pt x="0" y="1201"/>
                  </a:lnTo>
                  <a:lnTo>
                    <a:pt x="800" y="1201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2" name="Google Shape;4942;p116"/>
          <p:cNvGrpSpPr/>
          <p:nvPr/>
        </p:nvGrpSpPr>
        <p:grpSpPr>
          <a:xfrm>
            <a:off x="4670909" y="2813974"/>
            <a:ext cx="381781" cy="374351"/>
            <a:chOff x="4670909" y="2899774"/>
            <a:chExt cx="381781" cy="374351"/>
          </a:xfrm>
        </p:grpSpPr>
        <p:sp>
          <p:nvSpPr>
            <p:cNvPr id="4943" name="Google Shape;4943;p116"/>
            <p:cNvSpPr/>
            <p:nvPr/>
          </p:nvSpPr>
          <p:spPr>
            <a:xfrm>
              <a:off x="4670909" y="3218847"/>
              <a:ext cx="51535" cy="55278"/>
            </a:xfrm>
            <a:custGeom>
              <a:avLst/>
              <a:gdLst/>
              <a:ahLst/>
              <a:cxnLst/>
              <a:rect l="l" t="t" r="r" b="b"/>
              <a:pathLst>
                <a:path w="1845" h="1979" extrusionOk="0">
                  <a:moveTo>
                    <a:pt x="1688" y="0"/>
                  </a:moveTo>
                  <a:lnTo>
                    <a:pt x="1288" y="147"/>
                  </a:lnTo>
                  <a:lnTo>
                    <a:pt x="147" y="1327"/>
                  </a:lnTo>
                  <a:cubicBezTo>
                    <a:pt x="0" y="1483"/>
                    <a:pt x="10" y="1717"/>
                    <a:pt x="157" y="1864"/>
                  </a:cubicBezTo>
                  <a:lnTo>
                    <a:pt x="166" y="1873"/>
                  </a:lnTo>
                  <a:cubicBezTo>
                    <a:pt x="242" y="1944"/>
                    <a:pt x="335" y="1978"/>
                    <a:pt x="429" y="1978"/>
                  </a:cubicBezTo>
                  <a:cubicBezTo>
                    <a:pt x="528" y="1978"/>
                    <a:pt x="627" y="1939"/>
                    <a:pt x="703" y="1864"/>
                  </a:cubicBezTo>
                  <a:lnTo>
                    <a:pt x="1844" y="673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16"/>
            <p:cNvSpPr/>
            <p:nvPr/>
          </p:nvSpPr>
          <p:spPr>
            <a:xfrm>
              <a:off x="4704707" y="3018543"/>
              <a:ext cx="223460" cy="222454"/>
            </a:xfrm>
            <a:custGeom>
              <a:avLst/>
              <a:gdLst/>
              <a:ahLst/>
              <a:cxnLst/>
              <a:rect l="l" t="t" r="r" b="b"/>
              <a:pathLst>
                <a:path w="8000" h="7964" extrusionOk="0">
                  <a:moveTo>
                    <a:pt x="6780" y="1"/>
                  </a:moveTo>
                  <a:lnTo>
                    <a:pt x="68" y="7035"/>
                  </a:lnTo>
                  <a:cubicBezTo>
                    <a:pt x="0" y="7113"/>
                    <a:pt x="0" y="7230"/>
                    <a:pt x="78" y="7298"/>
                  </a:cubicBezTo>
                  <a:lnTo>
                    <a:pt x="683" y="7913"/>
                  </a:lnTo>
                  <a:cubicBezTo>
                    <a:pt x="717" y="7947"/>
                    <a:pt x="764" y="7964"/>
                    <a:pt x="811" y="7964"/>
                  </a:cubicBezTo>
                  <a:cubicBezTo>
                    <a:pt x="859" y="7964"/>
                    <a:pt x="907" y="7947"/>
                    <a:pt x="946" y="7913"/>
                  </a:cubicBezTo>
                  <a:lnTo>
                    <a:pt x="8000" y="1220"/>
                  </a:lnTo>
                  <a:lnTo>
                    <a:pt x="7688" y="362"/>
                  </a:lnTo>
                  <a:lnTo>
                    <a:pt x="67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16"/>
            <p:cNvSpPr/>
            <p:nvPr/>
          </p:nvSpPr>
          <p:spPr>
            <a:xfrm>
              <a:off x="4716411" y="3018543"/>
              <a:ext cx="211756" cy="222454"/>
            </a:xfrm>
            <a:custGeom>
              <a:avLst/>
              <a:gdLst/>
              <a:ahLst/>
              <a:cxnLst/>
              <a:rect l="l" t="t" r="r" b="b"/>
              <a:pathLst>
                <a:path w="7581" h="7964" extrusionOk="0">
                  <a:moveTo>
                    <a:pt x="6361" y="1"/>
                  </a:moveTo>
                  <a:lnTo>
                    <a:pt x="5971" y="411"/>
                  </a:lnTo>
                  <a:cubicBezTo>
                    <a:pt x="6312" y="762"/>
                    <a:pt x="6312" y="1318"/>
                    <a:pt x="5971" y="1669"/>
                  </a:cubicBezTo>
                  <a:lnTo>
                    <a:pt x="1" y="7639"/>
                  </a:lnTo>
                  <a:lnTo>
                    <a:pt x="264" y="7913"/>
                  </a:lnTo>
                  <a:cubicBezTo>
                    <a:pt x="298" y="7947"/>
                    <a:pt x="345" y="7964"/>
                    <a:pt x="392" y="7964"/>
                  </a:cubicBezTo>
                  <a:cubicBezTo>
                    <a:pt x="440" y="7964"/>
                    <a:pt x="488" y="7947"/>
                    <a:pt x="527" y="7913"/>
                  </a:cubicBezTo>
                  <a:lnTo>
                    <a:pt x="7581" y="1220"/>
                  </a:lnTo>
                  <a:lnTo>
                    <a:pt x="7200" y="294"/>
                  </a:lnTo>
                  <a:lnTo>
                    <a:pt x="6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16"/>
            <p:cNvSpPr/>
            <p:nvPr/>
          </p:nvSpPr>
          <p:spPr>
            <a:xfrm>
              <a:off x="4894090" y="2899774"/>
              <a:ext cx="158601" cy="152875"/>
            </a:xfrm>
            <a:custGeom>
              <a:avLst/>
              <a:gdLst/>
              <a:ahLst/>
              <a:cxnLst/>
              <a:rect l="l" t="t" r="r" b="b"/>
              <a:pathLst>
                <a:path w="5678" h="5473" extrusionOk="0">
                  <a:moveTo>
                    <a:pt x="3368" y="0"/>
                  </a:moveTo>
                  <a:cubicBezTo>
                    <a:pt x="2817" y="0"/>
                    <a:pt x="2267" y="215"/>
                    <a:pt x="1854" y="643"/>
                  </a:cubicBezTo>
                  <a:cubicBezTo>
                    <a:pt x="1512" y="995"/>
                    <a:pt x="1327" y="1434"/>
                    <a:pt x="1278" y="1892"/>
                  </a:cubicBezTo>
                  <a:cubicBezTo>
                    <a:pt x="1200" y="2663"/>
                    <a:pt x="859" y="3394"/>
                    <a:pt x="303" y="3941"/>
                  </a:cubicBezTo>
                  <a:lnTo>
                    <a:pt x="0" y="4253"/>
                  </a:lnTo>
                  <a:lnTo>
                    <a:pt x="1220" y="5472"/>
                  </a:lnTo>
                  <a:lnTo>
                    <a:pt x="1522" y="5160"/>
                  </a:lnTo>
                  <a:cubicBezTo>
                    <a:pt x="2068" y="4614"/>
                    <a:pt x="2790" y="4263"/>
                    <a:pt x="3561" y="4194"/>
                  </a:cubicBezTo>
                  <a:cubicBezTo>
                    <a:pt x="4029" y="4155"/>
                    <a:pt x="4488" y="3950"/>
                    <a:pt x="4859" y="3590"/>
                  </a:cubicBezTo>
                  <a:cubicBezTo>
                    <a:pt x="5678" y="2760"/>
                    <a:pt x="5678" y="1414"/>
                    <a:pt x="4829" y="595"/>
                  </a:cubicBezTo>
                  <a:cubicBezTo>
                    <a:pt x="4423" y="198"/>
                    <a:pt x="3896" y="0"/>
                    <a:pt x="3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16"/>
            <p:cNvSpPr/>
            <p:nvPr/>
          </p:nvSpPr>
          <p:spPr>
            <a:xfrm>
              <a:off x="4909899" y="2902735"/>
              <a:ext cx="142791" cy="149914"/>
            </a:xfrm>
            <a:custGeom>
              <a:avLst/>
              <a:gdLst/>
              <a:ahLst/>
              <a:cxnLst/>
              <a:rect l="l" t="t" r="r" b="b"/>
              <a:pathLst>
                <a:path w="5112" h="5367" extrusionOk="0">
                  <a:moveTo>
                    <a:pt x="3454" y="1"/>
                  </a:moveTo>
                  <a:lnTo>
                    <a:pt x="3454" y="1"/>
                  </a:lnTo>
                  <a:cubicBezTo>
                    <a:pt x="4302" y="820"/>
                    <a:pt x="4302" y="2167"/>
                    <a:pt x="3473" y="2996"/>
                  </a:cubicBezTo>
                  <a:cubicBezTo>
                    <a:pt x="3112" y="3357"/>
                    <a:pt x="2654" y="3562"/>
                    <a:pt x="2176" y="3601"/>
                  </a:cubicBezTo>
                  <a:cubicBezTo>
                    <a:pt x="1415" y="3669"/>
                    <a:pt x="693" y="4020"/>
                    <a:pt x="146" y="4566"/>
                  </a:cubicBezTo>
                  <a:lnTo>
                    <a:pt x="0" y="4713"/>
                  </a:lnTo>
                  <a:lnTo>
                    <a:pt x="654" y="5366"/>
                  </a:lnTo>
                  <a:lnTo>
                    <a:pt x="956" y="5054"/>
                  </a:lnTo>
                  <a:cubicBezTo>
                    <a:pt x="1502" y="4508"/>
                    <a:pt x="2224" y="4157"/>
                    <a:pt x="2995" y="4088"/>
                  </a:cubicBezTo>
                  <a:cubicBezTo>
                    <a:pt x="3463" y="4049"/>
                    <a:pt x="3922" y="3844"/>
                    <a:pt x="4293" y="3484"/>
                  </a:cubicBezTo>
                  <a:cubicBezTo>
                    <a:pt x="5112" y="2654"/>
                    <a:pt x="5112" y="1308"/>
                    <a:pt x="4263" y="489"/>
                  </a:cubicBezTo>
                  <a:cubicBezTo>
                    <a:pt x="4029" y="254"/>
                    <a:pt x="3746" y="98"/>
                    <a:pt x="3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16"/>
            <p:cNvSpPr/>
            <p:nvPr/>
          </p:nvSpPr>
          <p:spPr>
            <a:xfrm>
              <a:off x="4830850" y="3076866"/>
              <a:ext cx="16396" cy="16117"/>
            </a:xfrm>
            <a:custGeom>
              <a:avLst/>
              <a:gdLst/>
              <a:ahLst/>
              <a:cxnLst/>
              <a:rect l="l" t="t" r="r" b="b"/>
              <a:pathLst>
                <a:path w="587" h="577" extrusionOk="0">
                  <a:moveTo>
                    <a:pt x="274" y="1"/>
                  </a:moveTo>
                  <a:lnTo>
                    <a:pt x="1" y="293"/>
                  </a:lnTo>
                  <a:lnTo>
                    <a:pt x="225" y="518"/>
                  </a:lnTo>
                  <a:cubicBezTo>
                    <a:pt x="264" y="557"/>
                    <a:pt x="313" y="576"/>
                    <a:pt x="362" y="576"/>
                  </a:cubicBezTo>
                  <a:cubicBezTo>
                    <a:pt x="420" y="576"/>
                    <a:pt x="469" y="557"/>
                    <a:pt x="508" y="518"/>
                  </a:cubicBezTo>
                  <a:cubicBezTo>
                    <a:pt x="586" y="440"/>
                    <a:pt x="586" y="303"/>
                    <a:pt x="508" y="225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16"/>
            <p:cNvSpPr/>
            <p:nvPr/>
          </p:nvSpPr>
          <p:spPr>
            <a:xfrm>
              <a:off x="4847498" y="3059157"/>
              <a:ext cx="16899" cy="16648"/>
            </a:xfrm>
            <a:custGeom>
              <a:avLst/>
              <a:gdLst/>
              <a:ahLst/>
              <a:cxnLst/>
              <a:rect l="l" t="t" r="r" b="b"/>
              <a:pathLst>
                <a:path w="605" h="596" extrusionOk="0">
                  <a:moveTo>
                    <a:pt x="283" y="0"/>
                  </a:moveTo>
                  <a:lnTo>
                    <a:pt x="0" y="293"/>
                  </a:lnTo>
                  <a:lnTo>
                    <a:pt x="244" y="537"/>
                  </a:lnTo>
                  <a:cubicBezTo>
                    <a:pt x="283" y="576"/>
                    <a:pt x="332" y="596"/>
                    <a:pt x="390" y="596"/>
                  </a:cubicBezTo>
                  <a:cubicBezTo>
                    <a:pt x="439" y="596"/>
                    <a:pt x="488" y="576"/>
                    <a:pt x="527" y="537"/>
                  </a:cubicBezTo>
                  <a:cubicBezTo>
                    <a:pt x="605" y="449"/>
                    <a:pt x="605" y="322"/>
                    <a:pt x="527" y="244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16"/>
            <p:cNvSpPr/>
            <p:nvPr/>
          </p:nvSpPr>
          <p:spPr>
            <a:xfrm>
              <a:off x="4864369" y="3041448"/>
              <a:ext cx="17486" cy="17178"/>
            </a:xfrm>
            <a:custGeom>
              <a:avLst/>
              <a:gdLst/>
              <a:ahLst/>
              <a:cxnLst/>
              <a:rect l="l" t="t" r="r" b="b"/>
              <a:pathLst>
                <a:path w="626" h="615" extrusionOk="0">
                  <a:moveTo>
                    <a:pt x="284" y="0"/>
                  </a:moveTo>
                  <a:lnTo>
                    <a:pt x="1" y="293"/>
                  </a:lnTo>
                  <a:lnTo>
                    <a:pt x="255" y="547"/>
                  </a:lnTo>
                  <a:cubicBezTo>
                    <a:pt x="294" y="586"/>
                    <a:pt x="342" y="615"/>
                    <a:pt x="401" y="615"/>
                  </a:cubicBezTo>
                  <a:cubicBezTo>
                    <a:pt x="450" y="615"/>
                    <a:pt x="498" y="586"/>
                    <a:pt x="537" y="547"/>
                  </a:cubicBezTo>
                  <a:cubicBezTo>
                    <a:pt x="625" y="469"/>
                    <a:pt x="625" y="342"/>
                    <a:pt x="537" y="264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16"/>
            <p:cNvSpPr/>
            <p:nvPr/>
          </p:nvSpPr>
          <p:spPr>
            <a:xfrm>
              <a:off x="4797080" y="3112033"/>
              <a:ext cx="15838" cy="15279"/>
            </a:xfrm>
            <a:custGeom>
              <a:avLst/>
              <a:gdLst/>
              <a:ahLst/>
              <a:cxnLst/>
              <a:rect l="l" t="t" r="r" b="b"/>
              <a:pathLst>
                <a:path w="567" h="547" extrusionOk="0">
                  <a:moveTo>
                    <a:pt x="283" y="0"/>
                  </a:moveTo>
                  <a:lnTo>
                    <a:pt x="0" y="293"/>
                  </a:lnTo>
                  <a:lnTo>
                    <a:pt x="195" y="488"/>
                  </a:lnTo>
                  <a:cubicBezTo>
                    <a:pt x="234" y="527"/>
                    <a:pt x="293" y="546"/>
                    <a:pt x="342" y="546"/>
                  </a:cubicBezTo>
                  <a:cubicBezTo>
                    <a:pt x="390" y="546"/>
                    <a:pt x="449" y="527"/>
                    <a:pt x="488" y="488"/>
                  </a:cubicBezTo>
                  <a:cubicBezTo>
                    <a:pt x="566" y="410"/>
                    <a:pt x="566" y="283"/>
                    <a:pt x="488" y="20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16"/>
            <p:cNvSpPr/>
            <p:nvPr/>
          </p:nvSpPr>
          <p:spPr>
            <a:xfrm>
              <a:off x="4763561" y="3147172"/>
              <a:ext cx="15000" cy="14469"/>
            </a:xfrm>
            <a:custGeom>
              <a:avLst/>
              <a:gdLst/>
              <a:ahLst/>
              <a:cxnLst/>
              <a:rect l="l" t="t" r="r" b="b"/>
              <a:pathLst>
                <a:path w="537" h="518" extrusionOk="0">
                  <a:moveTo>
                    <a:pt x="283" y="1"/>
                  </a:moveTo>
                  <a:lnTo>
                    <a:pt x="0" y="293"/>
                  </a:lnTo>
                  <a:lnTo>
                    <a:pt x="166" y="459"/>
                  </a:lnTo>
                  <a:cubicBezTo>
                    <a:pt x="205" y="498"/>
                    <a:pt x="264" y="518"/>
                    <a:pt x="313" y="518"/>
                  </a:cubicBezTo>
                  <a:cubicBezTo>
                    <a:pt x="361" y="518"/>
                    <a:pt x="410" y="498"/>
                    <a:pt x="459" y="459"/>
                  </a:cubicBezTo>
                  <a:cubicBezTo>
                    <a:pt x="537" y="381"/>
                    <a:pt x="537" y="254"/>
                    <a:pt x="459" y="176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16"/>
            <p:cNvSpPr/>
            <p:nvPr/>
          </p:nvSpPr>
          <p:spPr>
            <a:xfrm>
              <a:off x="4780460" y="3129742"/>
              <a:ext cx="15279" cy="14720"/>
            </a:xfrm>
            <a:custGeom>
              <a:avLst/>
              <a:gdLst/>
              <a:ahLst/>
              <a:cxnLst/>
              <a:rect l="l" t="t" r="r" b="b"/>
              <a:pathLst>
                <a:path w="547" h="527" extrusionOk="0">
                  <a:moveTo>
                    <a:pt x="273" y="0"/>
                  </a:moveTo>
                  <a:lnTo>
                    <a:pt x="0" y="293"/>
                  </a:lnTo>
                  <a:lnTo>
                    <a:pt x="176" y="468"/>
                  </a:lnTo>
                  <a:cubicBezTo>
                    <a:pt x="215" y="507"/>
                    <a:pt x="273" y="527"/>
                    <a:pt x="322" y="527"/>
                  </a:cubicBezTo>
                  <a:cubicBezTo>
                    <a:pt x="371" y="527"/>
                    <a:pt x="429" y="507"/>
                    <a:pt x="468" y="468"/>
                  </a:cubicBezTo>
                  <a:cubicBezTo>
                    <a:pt x="546" y="390"/>
                    <a:pt x="546" y="264"/>
                    <a:pt x="468" y="186"/>
                  </a:cubicBezTo>
                  <a:lnTo>
                    <a:pt x="2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16"/>
            <p:cNvSpPr/>
            <p:nvPr/>
          </p:nvSpPr>
          <p:spPr>
            <a:xfrm>
              <a:off x="4813979" y="3094296"/>
              <a:ext cx="16089" cy="15838"/>
            </a:xfrm>
            <a:custGeom>
              <a:avLst/>
              <a:gdLst/>
              <a:ahLst/>
              <a:cxnLst/>
              <a:rect l="l" t="t" r="r" b="b"/>
              <a:pathLst>
                <a:path w="576" h="567" extrusionOk="0">
                  <a:moveTo>
                    <a:pt x="283" y="1"/>
                  </a:moveTo>
                  <a:lnTo>
                    <a:pt x="0" y="294"/>
                  </a:lnTo>
                  <a:lnTo>
                    <a:pt x="215" y="508"/>
                  </a:lnTo>
                  <a:cubicBezTo>
                    <a:pt x="254" y="547"/>
                    <a:pt x="303" y="567"/>
                    <a:pt x="351" y="567"/>
                  </a:cubicBezTo>
                  <a:cubicBezTo>
                    <a:pt x="410" y="567"/>
                    <a:pt x="459" y="547"/>
                    <a:pt x="498" y="508"/>
                  </a:cubicBezTo>
                  <a:cubicBezTo>
                    <a:pt x="576" y="430"/>
                    <a:pt x="576" y="303"/>
                    <a:pt x="498" y="225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5" name="Google Shape;4955;p116"/>
          <p:cNvGrpSpPr/>
          <p:nvPr/>
        </p:nvGrpSpPr>
        <p:grpSpPr>
          <a:xfrm>
            <a:off x="6184348" y="2813667"/>
            <a:ext cx="245555" cy="374994"/>
            <a:chOff x="6184348" y="2899467"/>
            <a:chExt cx="245555" cy="374994"/>
          </a:xfrm>
        </p:grpSpPr>
        <p:sp>
          <p:nvSpPr>
            <p:cNvPr id="4956" name="Google Shape;4956;p116"/>
            <p:cNvSpPr/>
            <p:nvPr/>
          </p:nvSpPr>
          <p:spPr>
            <a:xfrm>
              <a:off x="6251386" y="3070861"/>
              <a:ext cx="98937" cy="109859"/>
            </a:xfrm>
            <a:custGeom>
              <a:avLst/>
              <a:gdLst/>
              <a:ahLst/>
              <a:cxnLst/>
              <a:rect l="l" t="t" r="r" b="b"/>
              <a:pathLst>
                <a:path w="3542" h="3933" extrusionOk="0">
                  <a:moveTo>
                    <a:pt x="2127" y="1"/>
                  </a:moveTo>
                  <a:lnTo>
                    <a:pt x="1" y="2362"/>
                  </a:lnTo>
                  <a:lnTo>
                    <a:pt x="1571" y="3932"/>
                  </a:lnTo>
                  <a:lnTo>
                    <a:pt x="2527" y="3269"/>
                  </a:lnTo>
                  <a:cubicBezTo>
                    <a:pt x="3444" y="2625"/>
                    <a:pt x="3542" y="1289"/>
                    <a:pt x="2713" y="528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16"/>
            <p:cNvSpPr/>
            <p:nvPr/>
          </p:nvSpPr>
          <p:spPr>
            <a:xfrm>
              <a:off x="6285994" y="3070861"/>
              <a:ext cx="64329" cy="109859"/>
            </a:xfrm>
            <a:custGeom>
              <a:avLst/>
              <a:gdLst/>
              <a:ahLst/>
              <a:cxnLst/>
              <a:rect l="l" t="t" r="r" b="b"/>
              <a:pathLst>
                <a:path w="2303" h="3933" extrusionOk="0">
                  <a:moveTo>
                    <a:pt x="888" y="1"/>
                  </a:moveTo>
                  <a:lnTo>
                    <a:pt x="518" y="401"/>
                  </a:lnTo>
                  <a:lnTo>
                    <a:pt x="654" y="528"/>
                  </a:lnTo>
                  <a:cubicBezTo>
                    <a:pt x="1483" y="1289"/>
                    <a:pt x="1396" y="2625"/>
                    <a:pt x="479" y="3269"/>
                  </a:cubicBezTo>
                  <a:lnTo>
                    <a:pt x="1" y="3601"/>
                  </a:lnTo>
                  <a:lnTo>
                    <a:pt x="332" y="3932"/>
                  </a:lnTo>
                  <a:lnTo>
                    <a:pt x="1288" y="3269"/>
                  </a:lnTo>
                  <a:cubicBezTo>
                    <a:pt x="2205" y="2625"/>
                    <a:pt x="2303" y="1289"/>
                    <a:pt x="1474" y="528"/>
                  </a:cubicBezTo>
                  <a:lnTo>
                    <a:pt x="8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16"/>
            <p:cNvSpPr/>
            <p:nvPr/>
          </p:nvSpPr>
          <p:spPr>
            <a:xfrm>
              <a:off x="6184348" y="3033822"/>
              <a:ext cx="131646" cy="240638"/>
            </a:xfrm>
            <a:custGeom>
              <a:avLst/>
              <a:gdLst/>
              <a:ahLst/>
              <a:cxnLst/>
              <a:rect l="l" t="t" r="r" b="b"/>
              <a:pathLst>
                <a:path w="4713" h="8615" extrusionOk="0">
                  <a:moveTo>
                    <a:pt x="2654" y="0"/>
                  </a:moveTo>
                  <a:lnTo>
                    <a:pt x="635" y="829"/>
                  </a:lnTo>
                  <a:lnTo>
                    <a:pt x="293" y="2546"/>
                  </a:lnTo>
                  <a:cubicBezTo>
                    <a:pt x="1" y="3980"/>
                    <a:pt x="1" y="5463"/>
                    <a:pt x="293" y="6897"/>
                  </a:cubicBezTo>
                  <a:lnTo>
                    <a:pt x="489" y="7912"/>
                  </a:lnTo>
                  <a:cubicBezTo>
                    <a:pt x="576" y="8322"/>
                    <a:pt x="937" y="8614"/>
                    <a:pt x="1357" y="8614"/>
                  </a:cubicBezTo>
                  <a:lnTo>
                    <a:pt x="1991" y="8614"/>
                  </a:lnTo>
                  <a:cubicBezTo>
                    <a:pt x="2879" y="8614"/>
                    <a:pt x="3630" y="7961"/>
                    <a:pt x="3757" y="7083"/>
                  </a:cubicBezTo>
                  <a:lnTo>
                    <a:pt x="4713" y="24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16"/>
            <p:cNvSpPr/>
            <p:nvPr/>
          </p:nvSpPr>
          <p:spPr>
            <a:xfrm>
              <a:off x="6220045" y="3034353"/>
              <a:ext cx="95948" cy="240108"/>
            </a:xfrm>
            <a:custGeom>
              <a:avLst/>
              <a:gdLst/>
              <a:ahLst/>
              <a:cxnLst/>
              <a:rect l="l" t="t" r="r" b="b"/>
              <a:pathLst>
                <a:path w="3435" h="8596" extrusionOk="0">
                  <a:moveTo>
                    <a:pt x="3064" y="1"/>
                  </a:moveTo>
                  <a:lnTo>
                    <a:pt x="2606" y="342"/>
                  </a:lnTo>
                  <a:lnTo>
                    <a:pt x="1659" y="7064"/>
                  </a:lnTo>
                  <a:cubicBezTo>
                    <a:pt x="1542" y="7912"/>
                    <a:pt x="840" y="8547"/>
                    <a:pt x="1" y="8586"/>
                  </a:cubicBezTo>
                  <a:cubicBezTo>
                    <a:pt x="30" y="8595"/>
                    <a:pt x="50" y="8595"/>
                    <a:pt x="79" y="8595"/>
                  </a:cubicBezTo>
                  <a:lnTo>
                    <a:pt x="713" y="8595"/>
                  </a:lnTo>
                  <a:cubicBezTo>
                    <a:pt x="1601" y="8595"/>
                    <a:pt x="2352" y="7942"/>
                    <a:pt x="2479" y="7064"/>
                  </a:cubicBezTo>
                  <a:lnTo>
                    <a:pt x="3435" y="225"/>
                  </a:lnTo>
                  <a:lnTo>
                    <a:pt x="30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16"/>
            <p:cNvSpPr/>
            <p:nvPr/>
          </p:nvSpPr>
          <p:spPr>
            <a:xfrm>
              <a:off x="6188705" y="3116391"/>
              <a:ext cx="26731" cy="11452"/>
            </a:xfrm>
            <a:custGeom>
              <a:avLst/>
              <a:gdLst/>
              <a:ahLst/>
              <a:cxnLst/>
              <a:rect l="l" t="t" r="r" b="b"/>
              <a:pathLst>
                <a:path w="957" h="410" extrusionOk="0">
                  <a:moveTo>
                    <a:pt x="59" y="0"/>
                  </a:moveTo>
                  <a:cubicBezTo>
                    <a:pt x="40" y="137"/>
                    <a:pt x="20" y="273"/>
                    <a:pt x="1" y="410"/>
                  </a:cubicBezTo>
                  <a:lnTo>
                    <a:pt x="752" y="410"/>
                  </a:lnTo>
                  <a:cubicBezTo>
                    <a:pt x="869" y="410"/>
                    <a:pt x="957" y="322"/>
                    <a:pt x="957" y="205"/>
                  </a:cubicBezTo>
                  <a:cubicBezTo>
                    <a:pt x="957" y="98"/>
                    <a:pt x="869" y="0"/>
                    <a:pt x="7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16"/>
            <p:cNvSpPr/>
            <p:nvPr/>
          </p:nvSpPr>
          <p:spPr>
            <a:xfrm>
              <a:off x="6193342" y="3089408"/>
              <a:ext cx="28659" cy="11201"/>
            </a:xfrm>
            <a:custGeom>
              <a:avLst/>
              <a:gdLst/>
              <a:ahLst/>
              <a:cxnLst/>
              <a:rect l="l" t="t" r="r" b="b"/>
              <a:pathLst>
                <a:path w="1026" h="401" extrusionOk="0">
                  <a:moveTo>
                    <a:pt x="79" y="0"/>
                  </a:moveTo>
                  <a:lnTo>
                    <a:pt x="1" y="400"/>
                  </a:lnTo>
                  <a:lnTo>
                    <a:pt x="820" y="400"/>
                  </a:lnTo>
                  <a:cubicBezTo>
                    <a:pt x="928" y="400"/>
                    <a:pt x="1025" y="313"/>
                    <a:pt x="1025" y="205"/>
                  </a:cubicBezTo>
                  <a:cubicBezTo>
                    <a:pt x="1025" y="88"/>
                    <a:pt x="928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16"/>
            <p:cNvSpPr/>
            <p:nvPr/>
          </p:nvSpPr>
          <p:spPr>
            <a:xfrm>
              <a:off x="6186526" y="3145273"/>
              <a:ext cx="23212" cy="11452"/>
            </a:xfrm>
            <a:custGeom>
              <a:avLst/>
              <a:gdLst/>
              <a:ahLst/>
              <a:cxnLst/>
              <a:rect l="l" t="t" r="r" b="b"/>
              <a:pathLst>
                <a:path w="831" h="410" extrusionOk="0">
                  <a:moveTo>
                    <a:pt x="20" y="0"/>
                  </a:moveTo>
                  <a:cubicBezTo>
                    <a:pt x="11" y="137"/>
                    <a:pt x="1" y="273"/>
                    <a:pt x="1" y="410"/>
                  </a:cubicBezTo>
                  <a:lnTo>
                    <a:pt x="635" y="410"/>
                  </a:lnTo>
                  <a:cubicBezTo>
                    <a:pt x="742" y="410"/>
                    <a:pt x="830" y="312"/>
                    <a:pt x="830" y="205"/>
                  </a:cubicBezTo>
                  <a:cubicBezTo>
                    <a:pt x="830" y="88"/>
                    <a:pt x="742" y="0"/>
                    <a:pt x="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16"/>
            <p:cNvSpPr/>
            <p:nvPr/>
          </p:nvSpPr>
          <p:spPr>
            <a:xfrm>
              <a:off x="6202057" y="2899467"/>
              <a:ext cx="227845" cy="157539"/>
            </a:xfrm>
            <a:custGeom>
              <a:avLst/>
              <a:gdLst/>
              <a:ahLst/>
              <a:cxnLst/>
              <a:rect l="l" t="t" r="r" b="b"/>
              <a:pathLst>
                <a:path w="8157" h="5640" extrusionOk="0">
                  <a:moveTo>
                    <a:pt x="2645" y="1"/>
                  </a:moveTo>
                  <a:cubicBezTo>
                    <a:pt x="1581" y="1"/>
                    <a:pt x="674" y="791"/>
                    <a:pt x="528" y="1845"/>
                  </a:cubicBezTo>
                  <a:lnTo>
                    <a:pt x="1" y="5639"/>
                  </a:lnTo>
                  <a:lnTo>
                    <a:pt x="1" y="5639"/>
                  </a:lnTo>
                  <a:lnTo>
                    <a:pt x="7542" y="4557"/>
                  </a:lnTo>
                  <a:cubicBezTo>
                    <a:pt x="7893" y="4498"/>
                    <a:pt x="8157" y="4196"/>
                    <a:pt x="8157" y="3835"/>
                  </a:cubicBezTo>
                  <a:lnTo>
                    <a:pt x="8157" y="3220"/>
                  </a:lnTo>
                  <a:lnTo>
                    <a:pt x="7893" y="2215"/>
                  </a:lnTo>
                  <a:lnTo>
                    <a:pt x="8157" y="1210"/>
                  </a:lnTo>
                  <a:lnTo>
                    <a:pt x="8157" y="732"/>
                  </a:lnTo>
                  <a:cubicBezTo>
                    <a:pt x="8157" y="332"/>
                    <a:pt x="7835" y="1"/>
                    <a:pt x="7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16"/>
            <p:cNvSpPr/>
            <p:nvPr/>
          </p:nvSpPr>
          <p:spPr>
            <a:xfrm>
              <a:off x="6390909" y="2968153"/>
              <a:ext cx="38994" cy="61591"/>
            </a:xfrm>
            <a:custGeom>
              <a:avLst/>
              <a:gdLst/>
              <a:ahLst/>
              <a:cxnLst/>
              <a:rect l="l" t="t" r="r" b="b"/>
              <a:pathLst>
                <a:path w="1396" h="2205" extrusionOk="0">
                  <a:moveTo>
                    <a:pt x="586" y="0"/>
                  </a:moveTo>
                  <a:lnTo>
                    <a:pt x="586" y="1376"/>
                  </a:lnTo>
                  <a:cubicBezTo>
                    <a:pt x="586" y="1727"/>
                    <a:pt x="342" y="2137"/>
                    <a:pt x="1" y="2205"/>
                  </a:cubicBezTo>
                  <a:lnTo>
                    <a:pt x="781" y="2098"/>
                  </a:lnTo>
                  <a:cubicBezTo>
                    <a:pt x="1132" y="2039"/>
                    <a:pt x="1396" y="1737"/>
                    <a:pt x="1396" y="1376"/>
                  </a:cubicBezTo>
                  <a:lnTo>
                    <a:pt x="1396" y="761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16"/>
            <p:cNvSpPr/>
            <p:nvPr/>
          </p:nvSpPr>
          <p:spPr>
            <a:xfrm>
              <a:off x="6202057" y="2899467"/>
              <a:ext cx="227845" cy="157539"/>
            </a:xfrm>
            <a:custGeom>
              <a:avLst/>
              <a:gdLst/>
              <a:ahLst/>
              <a:cxnLst/>
              <a:rect l="l" t="t" r="r" b="b"/>
              <a:pathLst>
                <a:path w="8157" h="5640" extrusionOk="0">
                  <a:moveTo>
                    <a:pt x="2645" y="1"/>
                  </a:moveTo>
                  <a:cubicBezTo>
                    <a:pt x="1581" y="1"/>
                    <a:pt x="674" y="791"/>
                    <a:pt x="528" y="1845"/>
                  </a:cubicBezTo>
                  <a:lnTo>
                    <a:pt x="1" y="5639"/>
                  </a:lnTo>
                  <a:lnTo>
                    <a:pt x="1074" y="5483"/>
                  </a:lnTo>
                  <a:lnTo>
                    <a:pt x="1669" y="5035"/>
                  </a:lnTo>
                  <a:lnTo>
                    <a:pt x="1796" y="3640"/>
                  </a:lnTo>
                  <a:cubicBezTo>
                    <a:pt x="1942" y="2586"/>
                    <a:pt x="3152" y="1971"/>
                    <a:pt x="4215" y="1971"/>
                  </a:cubicBezTo>
                  <a:lnTo>
                    <a:pt x="7893" y="1971"/>
                  </a:lnTo>
                  <a:lnTo>
                    <a:pt x="8157" y="1210"/>
                  </a:lnTo>
                  <a:lnTo>
                    <a:pt x="8157" y="732"/>
                  </a:lnTo>
                  <a:cubicBezTo>
                    <a:pt x="8157" y="332"/>
                    <a:pt x="7835" y="1"/>
                    <a:pt x="7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16"/>
            <p:cNvSpPr/>
            <p:nvPr/>
          </p:nvSpPr>
          <p:spPr>
            <a:xfrm>
              <a:off x="6232056" y="2954522"/>
              <a:ext cx="87764" cy="98127"/>
            </a:xfrm>
            <a:custGeom>
              <a:avLst/>
              <a:gdLst/>
              <a:ahLst/>
              <a:cxnLst/>
              <a:rect l="l" t="t" r="r" b="b"/>
              <a:pathLst>
                <a:path w="3142" h="3513" extrusionOk="0">
                  <a:moveTo>
                    <a:pt x="2332" y="0"/>
                  </a:moveTo>
                  <a:cubicBezTo>
                    <a:pt x="1268" y="0"/>
                    <a:pt x="361" y="781"/>
                    <a:pt x="215" y="1834"/>
                  </a:cubicBezTo>
                  <a:lnTo>
                    <a:pt x="0" y="3386"/>
                  </a:lnTo>
                  <a:lnTo>
                    <a:pt x="0" y="3512"/>
                  </a:lnTo>
                  <a:lnTo>
                    <a:pt x="810" y="3395"/>
                  </a:lnTo>
                  <a:lnTo>
                    <a:pt x="1024" y="1834"/>
                  </a:lnTo>
                  <a:cubicBezTo>
                    <a:pt x="1171" y="781"/>
                    <a:pt x="2078" y="0"/>
                    <a:pt x="3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16"/>
            <p:cNvSpPr/>
            <p:nvPr/>
          </p:nvSpPr>
          <p:spPr>
            <a:xfrm>
              <a:off x="6387082" y="2899467"/>
              <a:ext cx="42821" cy="55083"/>
            </a:xfrm>
            <a:custGeom>
              <a:avLst/>
              <a:gdLst/>
              <a:ahLst/>
              <a:cxnLst/>
              <a:rect l="l" t="t" r="r" b="b"/>
              <a:pathLst>
                <a:path w="1533" h="1972" extrusionOk="0">
                  <a:moveTo>
                    <a:pt x="1" y="1"/>
                  </a:moveTo>
                  <a:cubicBezTo>
                    <a:pt x="401" y="1"/>
                    <a:pt x="723" y="332"/>
                    <a:pt x="723" y="732"/>
                  </a:cubicBezTo>
                  <a:lnTo>
                    <a:pt x="723" y="1971"/>
                  </a:lnTo>
                  <a:lnTo>
                    <a:pt x="1533" y="1210"/>
                  </a:lnTo>
                  <a:lnTo>
                    <a:pt x="1533" y="732"/>
                  </a:lnTo>
                  <a:cubicBezTo>
                    <a:pt x="1533" y="332"/>
                    <a:pt x="1211" y="1"/>
                    <a:pt x="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16"/>
            <p:cNvSpPr/>
            <p:nvPr/>
          </p:nvSpPr>
          <p:spPr>
            <a:xfrm>
              <a:off x="6394735" y="2933265"/>
              <a:ext cx="35167" cy="56172"/>
            </a:xfrm>
            <a:custGeom>
              <a:avLst/>
              <a:gdLst/>
              <a:ahLst/>
              <a:cxnLst/>
              <a:rect l="l" t="t" r="r" b="b"/>
              <a:pathLst>
                <a:path w="1259" h="2011" extrusionOk="0">
                  <a:moveTo>
                    <a:pt x="273" y="0"/>
                  </a:moveTo>
                  <a:cubicBezTo>
                    <a:pt x="127" y="0"/>
                    <a:pt x="0" y="117"/>
                    <a:pt x="0" y="274"/>
                  </a:cubicBezTo>
                  <a:lnTo>
                    <a:pt x="0" y="1727"/>
                  </a:lnTo>
                  <a:cubicBezTo>
                    <a:pt x="0" y="1883"/>
                    <a:pt x="127" y="2010"/>
                    <a:pt x="273" y="2010"/>
                  </a:cubicBezTo>
                  <a:lnTo>
                    <a:pt x="1259" y="2010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9" name="Google Shape;4969;p116"/>
          <p:cNvGrpSpPr/>
          <p:nvPr/>
        </p:nvGrpSpPr>
        <p:grpSpPr>
          <a:xfrm>
            <a:off x="6915202" y="2798248"/>
            <a:ext cx="301671" cy="374882"/>
            <a:chOff x="6915202" y="2884048"/>
            <a:chExt cx="301671" cy="374882"/>
          </a:xfrm>
        </p:grpSpPr>
        <p:sp>
          <p:nvSpPr>
            <p:cNvPr id="4970" name="Google Shape;4970;p116"/>
            <p:cNvSpPr/>
            <p:nvPr/>
          </p:nvSpPr>
          <p:spPr>
            <a:xfrm>
              <a:off x="6969977" y="2999158"/>
              <a:ext cx="46061" cy="41284"/>
            </a:xfrm>
            <a:custGeom>
              <a:avLst/>
              <a:gdLst/>
              <a:ahLst/>
              <a:cxnLst/>
              <a:rect l="l" t="t" r="r" b="b"/>
              <a:pathLst>
                <a:path w="1649" h="1478" extrusionOk="0">
                  <a:moveTo>
                    <a:pt x="824" y="0"/>
                  </a:moveTo>
                  <a:cubicBezTo>
                    <a:pt x="506" y="0"/>
                    <a:pt x="213" y="209"/>
                    <a:pt x="117" y="529"/>
                  </a:cubicBezTo>
                  <a:cubicBezTo>
                    <a:pt x="0" y="919"/>
                    <a:pt x="224" y="1329"/>
                    <a:pt x="615" y="1446"/>
                  </a:cubicBezTo>
                  <a:cubicBezTo>
                    <a:pt x="685" y="1468"/>
                    <a:pt x="756" y="1478"/>
                    <a:pt x="827" y="1478"/>
                  </a:cubicBezTo>
                  <a:cubicBezTo>
                    <a:pt x="1140" y="1478"/>
                    <a:pt x="1436" y="1277"/>
                    <a:pt x="1532" y="958"/>
                  </a:cubicBezTo>
                  <a:cubicBezTo>
                    <a:pt x="1649" y="568"/>
                    <a:pt x="1424" y="158"/>
                    <a:pt x="1034" y="32"/>
                  </a:cubicBezTo>
                  <a:cubicBezTo>
                    <a:pt x="964" y="10"/>
                    <a:pt x="893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16"/>
            <p:cNvSpPr/>
            <p:nvPr/>
          </p:nvSpPr>
          <p:spPr>
            <a:xfrm>
              <a:off x="7096679" y="2937064"/>
              <a:ext cx="66228" cy="88323"/>
            </a:xfrm>
            <a:custGeom>
              <a:avLst/>
              <a:gdLst/>
              <a:ahLst/>
              <a:cxnLst/>
              <a:rect l="l" t="t" r="r" b="b"/>
              <a:pathLst>
                <a:path w="2371" h="3162" extrusionOk="0">
                  <a:moveTo>
                    <a:pt x="1912" y="1"/>
                  </a:moveTo>
                  <a:lnTo>
                    <a:pt x="0" y="1347"/>
                  </a:lnTo>
                  <a:lnTo>
                    <a:pt x="1259" y="3162"/>
                  </a:lnTo>
                  <a:cubicBezTo>
                    <a:pt x="1259" y="3162"/>
                    <a:pt x="2059" y="2674"/>
                    <a:pt x="2215" y="1611"/>
                  </a:cubicBezTo>
                  <a:cubicBezTo>
                    <a:pt x="2371" y="547"/>
                    <a:pt x="1912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16"/>
            <p:cNvSpPr/>
            <p:nvPr/>
          </p:nvSpPr>
          <p:spPr>
            <a:xfrm>
              <a:off x="7118466" y="2999214"/>
              <a:ext cx="41173" cy="41173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42" y="0"/>
                  </a:moveTo>
                  <a:cubicBezTo>
                    <a:pt x="333" y="0"/>
                    <a:pt x="1" y="332"/>
                    <a:pt x="1" y="742"/>
                  </a:cubicBezTo>
                  <a:cubicBezTo>
                    <a:pt x="1" y="1142"/>
                    <a:pt x="333" y="1473"/>
                    <a:pt x="742" y="1473"/>
                  </a:cubicBezTo>
                  <a:cubicBezTo>
                    <a:pt x="1142" y="1473"/>
                    <a:pt x="1474" y="1142"/>
                    <a:pt x="1474" y="742"/>
                  </a:cubicBezTo>
                  <a:cubicBezTo>
                    <a:pt x="1474" y="332"/>
                    <a:pt x="1142" y="0"/>
                    <a:pt x="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16"/>
            <p:cNvSpPr/>
            <p:nvPr/>
          </p:nvSpPr>
          <p:spPr>
            <a:xfrm>
              <a:off x="6915202" y="3141446"/>
              <a:ext cx="301671" cy="117484"/>
            </a:xfrm>
            <a:custGeom>
              <a:avLst/>
              <a:gdLst/>
              <a:ahLst/>
              <a:cxnLst/>
              <a:rect l="l" t="t" r="r" b="b"/>
              <a:pathLst>
                <a:path w="10800" h="4206" extrusionOk="0">
                  <a:moveTo>
                    <a:pt x="5571" y="1"/>
                  </a:moveTo>
                  <a:lnTo>
                    <a:pt x="2781" y="118"/>
                  </a:lnTo>
                  <a:lnTo>
                    <a:pt x="1366" y="654"/>
                  </a:lnTo>
                  <a:cubicBezTo>
                    <a:pt x="547" y="957"/>
                    <a:pt x="0" y="1747"/>
                    <a:pt x="0" y="2625"/>
                  </a:cubicBezTo>
                  <a:lnTo>
                    <a:pt x="0" y="3991"/>
                  </a:lnTo>
                  <a:cubicBezTo>
                    <a:pt x="0" y="4108"/>
                    <a:pt x="98" y="4205"/>
                    <a:pt x="215" y="4205"/>
                  </a:cubicBezTo>
                  <a:lnTo>
                    <a:pt x="10595" y="4205"/>
                  </a:lnTo>
                  <a:cubicBezTo>
                    <a:pt x="10712" y="4205"/>
                    <a:pt x="10800" y="4108"/>
                    <a:pt x="10800" y="3991"/>
                  </a:cubicBezTo>
                  <a:lnTo>
                    <a:pt x="10800" y="2625"/>
                  </a:lnTo>
                  <a:cubicBezTo>
                    <a:pt x="10800" y="1747"/>
                    <a:pt x="10253" y="957"/>
                    <a:pt x="9434" y="654"/>
                  </a:cubicBezTo>
                  <a:lnTo>
                    <a:pt x="8019" y="118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16"/>
            <p:cNvSpPr/>
            <p:nvPr/>
          </p:nvSpPr>
          <p:spPr>
            <a:xfrm>
              <a:off x="6992854" y="3061615"/>
              <a:ext cx="146366" cy="114551"/>
            </a:xfrm>
            <a:custGeom>
              <a:avLst/>
              <a:gdLst/>
              <a:ahLst/>
              <a:cxnLst/>
              <a:rect l="l" t="t" r="r" b="b"/>
              <a:pathLst>
                <a:path w="5240" h="4101" extrusionOk="0">
                  <a:moveTo>
                    <a:pt x="1366" y="0"/>
                  </a:moveTo>
                  <a:lnTo>
                    <a:pt x="1366" y="2205"/>
                  </a:lnTo>
                  <a:cubicBezTo>
                    <a:pt x="1366" y="2361"/>
                    <a:pt x="1269" y="2498"/>
                    <a:pt x="1122" y="2556"/>
                  </a:cubicBezTo>
                  <a:lnTo>
                    <a:pt x="1" y="2976"/>
                  </a:lnTo>
                  <a:lnTo>
                    <a:pt x="615" y="3434"/>
                  </a:lnTo>
                  <a:cubicBezTo>
                    <a:pt x="1210" y="3878"/>
                    <a:pt x="1915" y="4100"/>
                    <a:pt x="2620" y="4100"/>
                  </a:cubicBezTo>
                  <a:cubicBezTo>
                    <a:pt x="3325" y="4100"/>
                    <a:pt x="4030" y="3878"/>
                    <a:pt x="4625" y="3434"/>
                  </a:cubicBezTo>
                  <a:lnTo>
                    <a:pt x="5239" y="2976"/>
                  </a:lnTo>
                  <a:lnTo>
                    <a:pt x="4117" y="2556"/>
                  </a:lnTo>
                  <a:cubicBezTo>
                    <a:pt x="3971" y="2498"/>
                    <a:pt x="3873" y="2361"/>
                    <a:pt x="3873" y="2205"/>
                  </a:cubicBezTo>
                  <a:lnTo>
                    <a:pt x="3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16"/>
            <p:cNvSpPr/>
            <p:nvPr/>
          </p:nvSpPr>
          <p:spPr>
            <a:xfrm>
              <a:off x="6998301" y="2960499"/>
              <a:ext cx="135473" cy="144188"/>
            </a:xfrm>
            <a:custGeom>
              <a:avLst/>
              <a:gdLst/>
              <a:ahLst/>
              <a:cxnLst/>
              <a:rect l="l" t="t" r="r" b="b"/>
              <a:pathLst>
                <a:path w="4850" h="5162" extrusionOk="0">
                  <a:moveTo>
                    <a:pt x="40" y="1"/>
                  </a:moveTo>
                  <a:cubicBezTo>
                    <a:pt x="10" y="138"/>
                    <a:pt x="1" y="284"/>
                    <a:pt x="1" y="430"/>
                  </a:cubicBezTo>
                  <a:lnTo>
                    <a:pt x="1" y="2733"/>
                  </a:lnTo>
                  <a:cubicBezTo>
                    <a:pt x="1" y="4079"/>
                    <a:pt x="1084" y="5162"/>
                    <a:pt x="2430" y="5162"/>
                  </a:cubicBezTo>
                  <a:cubicBezTo>
                    <a:pt x="3766" y="5162"/>
                    <a:pt x="4849" y="4079"/>
                    <a:pt x="4849" y="2733"/>
                  </a:cubicBezTo>
                  <a:lnTo>
                    <a:pt x="4849" y="430"/>
                  </a:lnTo>
                  <a:cubicBezTo>
                    <a:pt x="4849" y="284"/>
                    <a:pt x="4839" y="138"/>
                    <a:pt x="4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16"/>
            <p:cNvSpPr/>
            <p:nvPr/>
          </p:nvSpPr>
          <p:spPr>
            <a:xfrm>
              <a:off x="6998301" y="2960499"/>
              <a:ext cx="135473" cy="44189"/>
            </a:xfrm>
            <a:custGeom>
              <a:avLst/>
              <a:gdLst/>
              <a:ahLst/>
              <a:cxnLst/>
              <a:rect l="l" t="t" r="r" b="b"/>
              <a:pathLst>
                <a:path w="4850" h="1582" extrusionOk="0">
                  <a:moveTo>
                    <a:pt x="40" y="1"/>
                  </a:moveTo>
                  <a:cubicBezTo>
                    <a:pt x="10" y="138"/>
                    <a:pt x="1" y="284"/>
                    <a:pt x="1" y="430"/>
                  </a:cubicBezTo>
                  <a:lnTo>
                    <a:pt x="1" y="1581"/>
                  </a:lnTo>
                  <a:lnTo>
                    <a:pt x="4849" y="1581"/>
                  </a:lnTo>
                  <a:lnTo>
                    <a:pt x="4849" y="430"/>
                  </a:lnTo>
                  <a:cubicBezTo>
                    <a:pt x="4849" y="284"/>
                    <a:pt x="4839" y="138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16"/>
            <p:cNvSpPr/>
            <p:nvPr/>
          </p:nvSpPr>
          <p:spPr>
            <a:xfrm>
              <a:off x="7110031" y="2960499"/>
              <a:ext cx="23743" cy="44189"/>
            </a:xfrm>
            <a:custGeom>
              <a:avLst/>
              <a:gdLst/>
              <a:ahLst/>
              <a:cxnLst/>
              <a:rect l="l" t="t" r="r" b="b"/>
              <a:pathLst>
                <a:path w="850" h="1582" extrusionOk="0">
                  <a:moveTo>
                    <a:pt x="0" y="1"/>
                  </a:moveTo>
                  <a:cubicBezTo>
                    <a:pt x="20" y="138"/>
                    <a:pt x="39" y="284"/>
                    <a:pt x="39" y="430"/>
                  </a:cubicBezTo>
                  <a:lnTo>
                    <a:pt x="39" y="1581"/>
                  </a:lnTo>
                  <a:lnTo>
                    <a:pt x="849" y="1581"/>
                  </a:lnTo>
                  <a:lnTo>
                    <a:pt x="849" y="430"/>
                  </a:lnTo>
                  <a:cubicBezTo>
                    <a:pt x="849" y="284"/>
                    <a:pt x="839" y="138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16"/>
            <p:cNvSpPr/>
            <p:nvPr/>
          </p:nvSpPr>
          <p:spPr>
            <a:xfrm>
              <a:off x="6960983" y="2884048"/>
              <a:ext cx="205471" cy="120640"/>
            </a:xfrm>
            <a:custGeom>
              <a:avLst/>
              <a:gdLst/>
              <a:ahLst/>
              <a:cxnLst/>
              <a:rect l="l" t="t" r="r" b="b"/>
              <a:pathLst>
                <a:path w="7356" h="4319" extrusionOk="0">
                  <a:moveTo>
                    <a:pt x="3242" y="1"/>
                  </a:moveTo>
                  <a:cubicBezTo>
                    <a:pt x="3225" y="1"/>
                    <a:pt x="3208" y="3"/>
                    <a:pt x="3190" y="6"/>
                  </a:cubicBezTo>
                  <a:cubicBezTo>
                    <a:pt x="2507" y="143"/>
                    <a:pt x="1151" y="514"/>
                    <a:pt x="644" y="1343"/>
                  </a:cubicBezTo>
                  <a:cubicBezTo>
                    <a:pt x="0" y="2397"/>
                    <a:pt x="293" y="3899"/>
                    <a:pt x="644" y="4318"/>
                  </a:cubicBezTo>
                  <a:cubicBezTo>
                    <a:pt x="644" y="4318"/>
                    <a:pt x="835" y="4128"/>
                    <a:pt x="1142" y="4128"/>
                  </a:cubicBezTo>
                  <a:cubicBezTo>
                    <a:pt x="1203" y="4128"/>
                    <a:pt x="1268" y="4135"/>
                    <a:pt x="1337" y="4153"/>
                  </a:cubicBezTo>
                  <a:lnTo>
                    <a:pt x="1337" y="3333"/>
                  </a:lnTo>
                  <a:lnTo>
                    <a:pt x="5239" y="3031"/>
                  </a:lnTo>
                  <a:cubicBezTo>
                    <a:pt x="5844" y="2992"/>
                    <a:pt x="6419" y="2718"/>
                    <a:pt x="6849" y="2270"/>
                  </a:cubicBezTo>
                  <a:cubicBezTo>
                    <a:pt x="7170" y="1928"/>
                    <a:pt x="7356" y="1470"/>
                    <a:pt x="7356" y="992"/>
                  </a:cubicBezTo>
                  <a:lnTo>
                    <a:pt x="7356" y="621"/>
                  </a:lnTo>
                  <a:lnTo>
                    <a:pt x="6907" y="621"/>
                  </a:lnTo>
                  <a:cubicBezTo>
                    <a:pt x="6634" y="621"/>
                    <a:pt x="6380" y="680"/>
                    <a:pt x="6136" y="787"/>
                  </a:cubicBezTo>
                  <a:lnTo>
                    <a:pt x="5736" y="962"/>
                  </a:lnTo>
                  <a:cubicBezTo>
                    <a:pt x="5729" y="966"/>
                    <a:pt x="5722" y="968"/>
                    <a:pt x="5715" y="968"/>
                  </a:cubicBezTo>
                  <a:cubicBezTo>
                    <a:pt x="5682" y="968"/>
                    <a:pt x="5650" y="934"/>
                    <a:pt x="5658" y="894"/>
                  </a:cubicBezTo>
                  <a:cubicBezTo>
                    <a:pt x="5688" y="777"/>
                    <a:pt x="5736" y="543"/>
                    <a:pt x="5863" y="348"/>
                  </a:cubicBezTo>
                  <a:cubicBezTo>
                    <a:pt x="5941" y="241"/>
                    <a:pt x="5853" y="84"/>
                    <a:pt x="5717" y="84"/>
                  </a:cubicBezTo>
                  <a:cubicBezTo>
                    <a:pt x="5063" y="104"/>
                    <a:pt x="3883" y="231"/>
                    <a:pt x="3463" y="758"/>
                  </a:cubicBezTo>
                  <a:cubicBezTo>
                    <a:pt x="3458" y="763"/>
                    <a:pt x="3450" y="765"/>
                    <a:pt x="3442" y="765"/>
                  </a:cubicBezTo>
                  <a:cubicBezTo>
                    <a:pt x="3421" y="765"/>
                    <a:pt x="3398" y="749"/>
                    <a:pt x="3405" y="728"/>
                  </a:cubicBezTo>
                  <a:lnTo>
                    <a:pt x="3502" y="328"/>
                  </a:lnTo>
                  <a:cubicBezTo>
                    <a:pt x="3538" y="161"/>
                    <a:pt x="3405" y="1"/>
                    <a:pt x="3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16"/>
            <p:cNvSpPr/>
            <p:nvPr/>
          </p:nvSpPr>
          <p:spPr>
            <a:xfrm>
              <a:off x="7086595" y="2996476"/>
              <a:ext cx="25083" cy="33826"/>
            </a:xfrm>
            <a:custGeom>
              <a:avLst/>
              <a:gdLst/>
              <a:ahLst/>
              <a:cxnLst/>
              <a:rect l="l" t="t" r="r" b="b"/>
              <a:pathLst>
                <a:path w="898" h="1211" extrusionOk="0">
                  <a:moveTo>
                    <a:pt x="450" y="1"/>
                  </a:moveTo>
                  <a:cubicBezTo>
                    <a:pt x="430" y="1"/>
                    <a:pt x="410" y="10"/>
                    <a:pt x="400" y="30"/>
                  </a:cubicBezTo>
                  <a:cubicBezTo>
                    <a:pt x="274" y="186"/>
                    <a:pt x="0" y="518"/>
                    <a:pt x="0" y="762"/>
                  </a:cubicBezTo>
                  <a:cubicBezTo>
                    <a:pt x="0" y="1006"/>
                    <a:pt x="205" y="1210"/>
                    <a:pt x="449" y="1210"/>
                  </a:cubicBezTo>
                  <a:cubicBezTo>
                    <a:pt x="693" y="1210"/>
                    <a:pt x="898" y="1006"/>
                    <a:pt x="898" y="762"/>
                  </a:cubicBezTo>
                  <a:cubicBezTo>
                    <a:pt x="898" y="518"/>
                    <a:pt x="625" y="186"/>
                    <a:pt x="508" y="30"/>
                  </a:cubicBezTo>
                  <a:cubicBezTo>
                    <a:pt x="493" y="10"/>
                    <a:pt x="471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116"/>
          <p:cNvGrpSpPr/>
          <p:nvPr/>
        </p:nvGrpSpPr>
        <p:grpSpPr>
          <a:xfrm>
            <a:off x="7848231" y="2825399"/>
            <a:ext cx="304129" cy="374714"/>
            <a:chOff x="7848231" y="2911199"/>
            <a:chExt cx="304129" cy="374714"/>
          </a:xfrm>
        </p:grpSpPr>
        <p:sp>
          <p:nvSpPr>
            <p:cNvPr id="4981" name="Google Shape;4981;p116"/>
            <p:cNvSpPr/>
            <p:nvPr/>
          </p:nvSpPr>
          <p:spPr>
            <a:xfrm>
              <a:off x="7848231" y="3164881"/>
              <a:ext cx="304129" cy="121032"/>
            </a:xfrm>
            <a:custGeom>
              <a:avLst/>
              <a:gdLst/>
              <a:ahLst/>
              <a:cxnLst/>
              <a:rect l="l" t="t" r="r" b="b"/>
              <a:pathLst>
                <a:path w="10888" h="4333" extrusionOk="0">
                  <a:moveTo>
                    <a:pt x="5502" y="1"/>
                  </a:moveTo>
                  <a:lnTo>
                    <a:pt x="2800" y="215"/>
                  </a:lnTo>
                  <a:lnTo>
                    <a:pt x="1376" y="752"/>
                  </a:lnTo>
                  <a:cubicBezTo>
                    <a:pt x="547" y="1064"/>
                    <a:pt x="0" y="1854"/>
                    <a:pt x="0" y="2742"/>
                  </a:cubicBezTo>
                  <a:lnTo>
                    <a:pt x="0" y="4117"/>
                  </a:lnTo>
                  <a:cubicBezTo>
                    <a:pt x="0" y="4235"/>
                    <a:pt x="98" y="4332"/>
                    <a:pt x="215" y="4332"/>
                  </a:cubicBezTo>
                  <a:lnTo>
                    <a:pt x="10673" y="4332"/>
                  </a:lnTo>
                  <a:cubicBezTo>
                    <a:pt x="10790" y="4332"/>
                    <a:pt x="10887" y="4235"/>
                    <a:pt x="10887" y="4117"/>
                  </a:cubicBezTo>
                  <a:lnTo>
                    <a:pt x="10887" y="2742"/>
                  </a:lnTo>
                  <a:cubicBezTo>
                    <a:pt x="10887" y="1854"/>
                    <a:pt x="10341" y="1064"/>
                    <a:pt x="9512" y="752"/>
                  </a:cubicBezTo>
                  <a:lnTo>
                    <a:pt x="8088" y="215"/>
                  </a:lnTo>
                  <a:lnTo>
                    <a:pt x="5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16"/>
            <p:cNvSpPr/>
            <p:nvPr/>
          </p:nvSpPr>
          <p:spPr>
            <a:xfrm>
              <a:off x="7885018" y="2911199"/>
              <a:ext cx="104104" cy="203572"/>
            </a:xfrm>
            <a:custGeom>
              <a:avLst/>
              <a:gdLst/>
              <a:ahLst/>
              <a:cxnLst/>
              <a:rect l="l" t="t" r="r" b="b"/>
              <a:pathLst>
                <a:path w="3727" h="7288" extrusionOk="0">
                  <a:moveTo>
                    <a:pt x="1864" y="0"/>
                  </a:moveTo>
                  <a:cubicBezTo>
                    <a:pt x="829" y="0"/>
                    <a:pt x="0" y="829"/>
                    <a:pt x="0" y="1864"/>
                  </a:cubicBezTo>
                  <a:lnTo>
                    <a:pt x="0" y="6771"/>
                  </a:lnTo>
                  <a:cubicBezTo>
                    <a:pt x="0" y="7053"/>
                    <a:pt x="234" y="7288"/>
                    <a:pt x="517" y="7288"/>
                  </a:cubicBezTo>
                  <a:lnTo>
                    <a:pt x="3210" y="7288"/>
                  </a:lnTo>
                  <a:cubicBezTo>
                    <a:pt x="3493" y="7288"/>
                    <a:pt x="3727" y="7053"/>
                    <a:pt x="3727" y="6771"/>
                  </a:cubicBezTo>
                  <a:lnTo>
                    <a:pt x="3727" y="1864"/>
                  </a:lnTo>
                  <a:cubicBezTo>
                    <a:pt x="3727" y="829"/>
                    <a:pt x="2888" y="0"/>
                    <a:pt x="1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16"/>
            <p:cNvSpPr/>
            <p:nvPr/>
          </p:nvSpPr>
          <p:spPr>
            <a:xfrm>
              <a:off x="7905716" y="3024269"/>
              <a:ext cx="41731" cy="41452"/>
            </a:xfrm>
            <a:custGeom>
              <a:avLst/>
              <a:gdLst/>
              <a:ahLst/>
              <a:cxnLst/>
              <a:rect l="l" t="t" r="r" b="b"/>
              <a:pathLst>
                <a:path w="1494" h="1484" extrusionOk="0">
                  <a:moveTo>
                    <a:pt x="752" y="1"/>
                  </a:moveTo>
                  <a:cubicBezTo>
                    <a:pt x="342" y="1"/>
                    <a:pt x="1" y="332"/>
                    <a:pt x="1" y="742"/>
                  </a:cubicBezTo>
                  <a:cubicBezTo>
                    <a:pt x="1" y="1152"/>
                    <a:pt x="342" y="1484"/>
                    <a:pt x="752" y="1484"/>
                  </a:cubicBezTo>
                  <a:cubicBezTo>
                    <a:pt x="1162" y="1484"/>
                    <a:pt x="1493" y="1152"/>
                    <a:pt x="1493" y="742"/>
                  </a:cubicBezTo>
                  <a:cubicBezTo>
                    <a:pt x="1493" y="332"/>
                    <a:pt x="1162" y="1"/>
                    <a:pt x="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16"/>
            <p:cNvSpPr/>
            <p:nvPr/>
          </p:nvSpPr>
          <p:spPr>
            <a:xfrm>
              <a:off x="8053144" y="3024269"/>
              <a:ext cx="41452" cy="41452"/>
            </a:xfrm>
            <a:custGeom>
              <a:avLst/>
              <a:gdLst/>
              <a:ahLst/>
              <a:cxnLst/>
              <a:rect l="l" t="t" r="r" b="b"/>
              <a:pathLst>
                <a:path w="1484" h="1484" extrusionOk="0">
                  <a:moveTo>
                    <a:pt x="742" y="1"/>
                  </a:moveTo>
                  <a:cubicBezTo>
                    <a:pt x="332" y="1"/>
                    <a:pt x="0" y="332"/>
                    <a:pt x="0" y="742"/>
                  </a:cubicBezTo>
                  <a:cubicBezTo>
                    <a:pt x="0" y="1152"/>
                    <a:pt x="332" y="1484"/>
                    <a:pt x="742" y="1484"/>
                  </a:cubicBezTo>
                  <a:cubicBezTo>
                    <a:pt x="1152" y="1484"/>
                    <a:pt x="1483" y="1152"/>
                    <a:pt x="1483" y="742"/>
                  </a:cubicBezTo>
                  <a:cubicBezTo>
                    <a:pt x="1483" y="332"/>
                    <a:pt x="1152" y="1"/>
                    <a:pt x="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16"/>
            <p:cNvSpPr/>
            <p:nvPr/>
          </p:nvSpPr>
          <p:spPr>
            <a:xfrm>
              <a:off x="7926442" y="3086950"/>
              <a:ext cx="147707" cy="115361"/>
            </a:xfrm>
            <a:custGeom>
              <a:avLst/>
              <a:gdLst/>
              <a:ahLst/>
              <a:cxnLst/>
              <a:rect l="l" t="t" r="r" b="b"/>
              <a:pathLst>
                <a:path w="5288" h="4130" extrusionOk="0">
                  <a:moveTo>
                    <a:pt x="1385" y="1"/>
                  </a:moveTo>
                  <a:lnTo>
                    <a:pt x="1385" y="2225"/>
                  </a:lnTo>
                  <a:cubicBezTo>
                    <a:pt x="1385" y="2381"/>
                    <a:pt x="1288" y="2527"/>
                    <a:pt x="1132" y="2576"/>
                  </a:cubicBezTo>
                  <a:lnTo>
                    <a:pt x="0" y="3005"/>
                  </a:lnTo>
                  <a:lnTo>
                    <a:pt x="615" y="3464"/>
                  </a:lnTo>
                  <a:cubicBezTo>
                    <a:pt x="1220" y="3908"/>
                    <a:pt x="1932" y="4130"/>
                    <a:pt x="2643" y="4130"/>
                  </a:cubicBezTo>
                  <a:cubicBezTo>
                    <a:pt x="3354" y="4130"/>
                    <a:pt x="4063" y="3908"/>
                    <a:pt x="4663" y="3464"/>
                  </a:cubicBezTo>
                  <a:lnTo>
                    <a:pt x="5288" y="3005"/>
                  </a:lnTo>
                  <a:lnTo>
                    <a:pt x="4146" y="2576"/>
                  </a:lnTo>
                  <a:cubicBezTo>
                    <a:pt x="4000" y="2527"/>
                    <a:pt x="3902" y="2381"/>
                    <a:pt x="3902" y="2225"/>
                  </a:cubicBezTo>
                  <a:lnTo>
                    <a:pt x="39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16"/>
            <p:cNvSpPr/>
            <p:nvPr/>
          </p:nvSpPr>
          <p:spPr>
            <a:xfrm>
              <a:off x="7931889" y="2985024"/>
              <a:ext cx="136813" cy="137651"/>
            </a:xfrm>
            <a:custGeom>
              <a:avLst/>
              <a:gdLst/>
              <a:ahLst/>
              <a:cxnLst/>
              <a:rect l="l" t="t" r="r" b="b"/>
              <a:pathLst>
                <a:path w="4898" h="4928" extrusionOk="0">
                  <a:moveTo>
                    <a:pt x="39" y="1"/>
                  </a:moveTo>
                  <a:cubicBezTo>
                    <a:pt x="20" y="147"/>
                    <a:pt x="0" y="284"/>
                    <a:pt x="0" y="430"/>
                  </a:cubicBezTo>
                  <a:lnTo>
                    <a:pt x="0" y="2762"/>
                  </a:lnTo>
                  <a:cubicBezTo>
                    <a:pt x="0" y="3396"/>
                    <a:pt x="244" y="3981"/>
                    <a:pt x="654" y="4420"/>
                  </a:cubicBezTo>
                  <a:cubicBezTo>
                    <a:pt x="1093" y="4898"/>
                    <a:pt x="1737" y="4928"/>
                    <a:pt x="2449" y="4928"/>
                  </a:cubicBezTo>
                  <a:cubicBezTo>
                    <a:pt x="3161" y="4928"/>
                    <a:pt x="3795" y="4898"/>
                    <a:pt x="4244" y="4420"/>
                  </a:cubicBezTo>
                  <a:cubicBezTo>
                    <a:pt x="4644" y="3981"/>
                    <a:pt x="4897" y="3396"/>
                    <a:pt x="4897" y="2762"/>
                  </a:cubicBezTo>
                  <a:lnTo>
                    <a:pt x="4897" y="430"/>
                  </a:lnTo>
                  <a:cubicBezTo>
                    <a:pt x="4897" y="284"/>
                    <a:pt x="4878" y="147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16"/>
            <p:cNvSpPr/>
            <p:nvPr/>
          </p:nvSpPr>
          <p:spPr>
            <a:xfrm>
              <a:off x="8028060" y="3018850"/>
              <a:ext cx="51815" cy="53407"/>
            </a:xfrm>
            <a:custGeom>
              <a:avLst/>
              <a:gdLst/>
              <a:ahLst/>
              <a:cxnLst/>
              <a:rect l="l" t="t" r="r" b="b"/>
              <a:pathLst>
                <a:path w="1855" h="1912" extrusionOk="0">
                  <a:moveTo>
                    <a:pt x="1621" y="1"/>
                  </a:moveTo>
                  <a:cubicBezTo>
                    <a:pt x="1567" y="1"/>
                    <a:pt x="1514" y="23"/>
                    <a:pt x="1474" y="68"/>
                  </a:cubicBezTo>
                  <a:lnTo>
                    <a:pt x="79" y="1570"/>
                  </a:lnTo>
                  <a:cubicBezTo>
                    <a:pt x="1" y="1648"/>
                    <a:pt x="1" y="1785"/>
                    <a:pt x="89" y="1863"/>
                  </a:cubicBezTo>
                  <a:cubicBezTo>
                    <a:pt x="128" y="1892"/>
                    <a:pt x="177" y="1912"/>
                    <a:pt x="225" y="1912"/>
                  </a:cubicBezTo>
                  <a:cubicBezTo>
                    <a:pt x="284" y="1912"/>
                    <a:pt x="333" y="1892"/>
                    <a:pt x="381" y="1843"/>
                  </a:cubicBezTo>
                  <a:lnTo>
                    <a:pt x="1776" y="341"/>
                  </a:lnTo>
                  <a:cubicBezTo>
                    <a:pt x="1854" y="263"/>
                    <a:pt x="1845" y="126"/>
                    <a:pt x="1767" y="58"/>
                  </a:cubicBezTo>
                  <a:cubicBezTo>
                    <a:pt x="1724" y="20"/>
                    <a:pt x="1672" y="1"/>
                    <a:pt x="1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16"/>
            <p:cNvSpPr/>
            <p:nvPr/>
          </p:nvSpPr>
          <p:spPr>
            <a:xfrm>
              <a:off x="7918258" y="3016420"/>
              <a:ext cx="54245" cy="55837"/>
            </a:xfrm>
            <a:custGeom>
              <a:avLst/>
              <a:gdLst/>
              <a:ahLst/>
              <a:cxnLst/>
              <a:rect l="l" t="t" r="r" b="b"/>
              <a:pathLst>
                <a:path w="1942" h="1999" extrusionOk="0">
                  <a:moveTo>
                    <a:pt x="234" y="0"/>
                  </a:moveTo>
                  <a:cubicBezTo>
                    <a:pt x="183" y="0"/>
                    <a:pt x="131" y="20"/>
                    <a:pt x="88" y="57"/>
                  </a:cubicBezTo>
                  <a:cubicBezTo>
                    <a:pt x="10" y="135"/>
                    <a:pt x="0" y="262"/>
                    <a:pt x="78" y="350"/>
                  </a:cubicBezTo>
                  <a:lnTo>
                    <a:pt x="1561" y="1930"/>
                  </a:lnTo>
                  <a:cubicBezTo>
                    <a:pt x="1600" y="1979"/>
                    <a:pt x="1659" y="1999"/>
                    <a:pt x="1717" y="1999"/>
                  </a:cubicBezTo>
                  <a:cubicBezTo>
                    <a:pt x="1766" y="1999"/>
                    <a:pt x="1815" y="1979"/>
                    <a:pt x="1854" y="1950"/>
                  </a:cubicBezTo>
                  <a:cubicBezTo>
                    <a:pt x="1942" y="1872"/>
                    <a:pt x="1942" y="1735"/>
                    <a:pt x="1864" y="1657"/>
                  </a:cubicBezTo>
                  <a:lnTo>
                    <a:pt x="381" y="67"/>
                  </a:lnTo>
                  <a:cubicBezTo>
                    <a:pt x="341" y="22"/>
                    <a:pt x="288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16"/>
            <p:cNvSpPr/>
            <p:nvPr/>
          </p:nvSpPr>
          <p:spPr>
            <a:xfrm>
              <a:off x="7950129" y="3052900"/>
              <a:ext cx="100306" cy="77680"/>
            </a:xfrm>
            <a:custGeom>
              <a:avLst/>
              <a:gdLst/>
              <a:ahLst/>
              <a:cxnLst/>
              <a:rect l="l" t="t" r="r" b="b"/>
              <a:pathLst>
                <a:path w="3591" h="2781" extrusionOk="0">
                  <a:moveTo>
                    <a:pt x="1796" y="0"/>
                  </a:moveTo>
                  <a:cubicBezTo>
                    <a:pt x="489" y="0"/>
                    <a:pt x="11" y="1015"/>
                    <a:pt x="1" y="1990"/>
                  </a:cubicBezTo>
                  <a:cubicBezTo>
                    <a:pt x="450" y="2468"/>
                    <a:pt x="1084" y="2780"/>
                    <a:pt x="1796" y="2780"/>
                  </a:cubicBezTo>
                  <a:cubicBezTo>
                    <a:pt x="2508" y="2780"/>
                    <a:pt x="3142" y="2468"/>
                    <a:pt x="3591" y="1990"/>
                  </a:cubicBezTo>
                  <a:cubicBezTo>
                    <a:pt x="3571" y="1015"/>
                    <a:pt x="3103" y="0"/>
                    <a:pt x="1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16"/>
            <p:cNvSpPr/>
            <p:nvPr/>
          </p:nvSpPr>
          <p:spPr>
            <a:xfrm>
              <a:off x="7916610" y="2928908"/>
              <a:ext cx="168182" cy="100585"/>
            </a:xfrm>
            <a:custGeom>
              <a:avLst/>
              <a:gdLst/>
              <a:ahLst/>
              <a:cxnLst/>
              <a:rect l="l" t="t" r="r" b="b"/>
              <a:pathLst>
                <a:path w="6021" h="3601" extrusionOk="0">
                  <a:moveTo>
                    <a:pt x="2850" y="0"/>
                  </a:moveTo>
                  <a:cubicBezTo>
                    <a:pt x="1279" y="0"/>
                    <a:pt x="1" y="1269"/>
                    <a:pt x="1" y="2839"/>
                  </a:cubicBezTo>
                  <a:lnTo>
                    <a:pt x="1" y="3522"/>
                  </a:lnTo>
                  <a:lnTo>
                    <a:pt x="303" y="3522"/>
                  </a:lnTo>
                  <a:cubicBezTo>
                    <a:pt x="1113" y="3522"/>
                    <a:pt x="1776" y="3268"/>
                    <a:pt x="1776" y="2459"/>
                  </a:cubicBezTo>
                  <a:lnTo>
                    <a:pt x="1776" y="2381"/>
                  </a:lnTo>
                  <a:cubicBezTo>
                    <a:pt x="1776" y="3551"/>
                    <a:pt x="2723" y="3600"/>
                    <a:pt x="3893" y="3600"/>
                  </a:cubicBezTo>
                  <a:lnTo>
                    <a:pt x="6020" y="3600"/>
                  </a:lnTo>
                  <a:lnTo>
                    <a:pt x="6020" y="3161"/>
                  </a:lnTo>
                  <a:cubicBezTo>
                    <a:pt x="6020" y="1415"/>
                    <a:pt x="4596" y="0"/>
                    <a:pt x="2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1" name="Google Shape;4991;p116"/>
          <p:cNvGrpSpPr/>
          <p:nvPr/>
        </p:nvGrpSpPr>
        <p:grpSpPr>
          <a:xfrm>
            <a:off x="2481671" y="2859420"/>
            <a:ext cx="272258" cy="374742"/>
            <a:chOff x="2481671" y="2945220"/>
            <a:chExt cx="272258" cy="374742"/>
          </a:xfrm>
        </p:grpSpPr>
        <p:sp>
          <p:nvSpPr>
            <p:cNvPr id="4992" name="Google Shape;4992;p116"/>
            <p:cNvSpPr/>
            <p:nvPr/>
          </p:nvSpPr>
          <p:spPr>
            <a:xfrm>
              <a:off x="2481671" y="2945220"/>
              <a:ext cx="272258" cy="205527"/>
            </a:xfrm>
            <a:custGeom>
              <a:avLst/>
              <a:gdLst/>
              <a:ahLst/>
              <a:cxnLst/>
              <a:rect l="l" t="t" r="r" b="b"/>
              <a:pathLst>
                <a:path w="9747" h="7358" extrusionOk="0">
                  <a:moveTo>
                    <a:pt x="3884" y="1"/>
                  </a:moveTo>
                  <a:cubicBezTo>
                    <a:pt x="2469" y="1"/>
                    <a:pt x="1265" y="1553"/>
                    <a:pt x="605" y="2626"/>
                  </a:cubicBezTo>
                  <a:cubicBezTo>
                    <a:pt x="20" y="3572"/>
                    <a:pt x="0" y="4762"/>
                    <a:pt x="576" y="5709"/>
                  </a:cubicBezTo>
                  <a:cubicBezTo>
                    <a:pt x="1443" y="7143"/>
                    <a:pt x="3204" y="7358"/>
                    <a:pt x="4183" y="7358"/>
                  </a:cubicBezTo>
                  <a:cubicBezTo>
                    <a:pt x="4602" y="7358"/>
                    <a:pt x="4878" y="7318"/>
                    <a:pt x="4878" y="7318"/>
                  </a:cubicBezTo>
                  <a:cubicBezTo>
                    <a:pt x="4878" y="7318"/>
                    <a:pt x="5153" y="7358"/>
                    <a:pt x="5571" y="7358"/>
                  </a:cubicBezTo>
                  <a:cubicBezTo>
                    <a:pt x="6547" y="7358"/>
                    <a:pt x="8303" y="7143"/>
                    <a:pt x="9171" y="5709"/>
                  </a:cubicBezTo>
                  <a:cubicBezTo>
                    <a:pt x="9746" y="4762"/>
                    <a:pt x="9727" y="3572"/>
                    <a:pt x="9141" y="2626"/>
                  </a:cubicBezTo>
                  <a:cubicBezTo>
                    <a:pt x="8482" y="1553"/>
                    <a:pt x="7278" y="1"/>
                    <a:pt x="5868" y="1"/>
                  </a:cubicBezTo>
                  <a:cubicBezTo>
                    <a:pt x="5547" y="1"/>
                    <a:pt x="5216" y="81"/>
                    <a:pt x="4878" y="265"/>
                  </a:cubicBezTo>
                  <a:cubicBezTo>
                    <a:pt x="4538" y="81"/>
                    <a:pt x="4206" y="1"/>
                    <a:pt x="3884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16"/>
            <p:cNvSpPr/>
            <p:nvPr/>
          </p:nvSpPr>
          <p:spPr>
            <a:xfrm>
              <a:off x="2540804" y="2989102"/>
              <a:ext cx="153992" cy="116255"/>
            </a:xfrm>
            <a:custGeom>
              <a:avLst/>
              <a:gdLst/>
              <a:ahLst/>
              <a:cxnLst/>
              <a:rect l="l" t="t" r="r" b="b"/>
              <a:pathLst>
                <a:path w="5513" h="4162" extrusionOk="0">
                  <a:moveTo>
                    <a:pt x="2200" y="1"/>
                  </a:moveTo>
                  <a:cubicBezTo>
                    <a:pt x="1396" y="1"/>
                    <a:pt x="716" y="879"/>
                    <a:pt x="342" y="1484"/>
                  </a:cubicBezTo>
                  <a:cubicBezTo>
                    <a:pt x="10" y="2021"/>
                    <a:pt x="0" y="2694"/>
                    <a:pt x="332" y="3230"/>
                  </a:cubicBezTo>
                  <a:cubicBezTo>
                    <a:pt x="814" y="4038"/>
                    <a:pt x="1801" y="4161"/>
                    <a:pt x="2358" y="4161"/>
                  </a:cubicBezTo>
                  <a:cubicBezTo>
                    <a:pt x="2600" y="4161"/>
                    <a:pt x="2761" y="4138"/>
                    <a:pt x="2761" y="4138"/>
                  </a:cubicBezTo>
                  <a:cubicBezTo>
                    <a:pt x="2761" y="4138"/>
                    <a:pt x="2921" y="4161"/>
                    <a:pt x="3162" y="4161"/>
                  </a:cubicBezTo>
                  <a:cubicBezTo>
                    <a:pt x="3716" y="4161"/>
                    <a:pt x="4698" y="4038"/>
                    <a:pt x="5180" y="3230"/>
                  </a:cubicBezTo>
                  <a:cubicBezTo>
                    <a:pt x="5512" y="2694"/>
                    <a:pt x="5502" y="2021"/>
                    <a:pt x="5171" y="1484"/>
                  </a:cubicBezTo>
                  <a:cubicBezTo>
                    <a:pt x="4796" y="879"/>
                    <a:pt x="4117" y="1"/>
                    <a:pt x="3317" y="1"/>
                  </a:cubicBezTo>
                  <a:cubicBezTo>
                    <a:pt x="3137" y="1"/>
                    <a:pt x="2951" y="45"/>
                    <a:pt x="2761" y="148"/>
                  </a:cubicBezTo>
                  <a:cubicBezTo>
                    <a:pt x="2569" y="45"/>
                    <a:pt x="2382" y="1"/>
                    <a:pt x="220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16"/>
            <p:cNvSpPr/>
            <p:nvPr/>
          </p:nvSpPr>
          <p:spPr>
            <a:xfrm>
              <a:off x="2505386" y="3052565"/>
              <a:ext cx="227817" cy="225695"/>
            </a:xfrm>
            <a:custGeom>
              <a:avLst/>
              <a:gdLst/>
              <a:ahLst/>
              <a:cxnLst/>
              <a:rect l="l" t="t" r="r" b="b"/>
              <a:pathLst>
                <a:path w="8156" h="8080" extrusionOk="0">
                  <a:moveTo>
                    <a:pt x="2274" y="1"/>
                  </a:moveTo>
                  <a:cubicBezTo>
                    <a:pt x="2020" y="1"/>
                    <a:pt x="1773" y="36"/>
                    <a:pt x="1541" y="90"/>
                  </a:cubicBezTo>
                  <a:cubicBezTo>
                    <a:pt x="615" y="305"/>
                    <a:pt x="0" y="1212"/>
                    <a:pt x="146" y="2168"/>
                  </a:cubicBezTo>
                  <a:cubicBezTo>
                    <a:pt x="673" y="5778"/>
                    <a:pt x="1883" y="8080"/>
                    <a:pt x="4078" y="8080"/>
                  </a:cubicBezTo>
                  <a:cubicBezTo>
                    <a:pt x="6195" y="8080"/>
                    <a:pt x="7483" y="5778"/>
                    <a:pt x="8009" y="2168"/>
                  </a:cubicBezTo>
                  <a:cubicBezTo>
                    <a:pt x="8156" y="1212"/>
                    <a:pt x="7541" y="305"/>
                    <a:pt x="6614" y="90"/>
                  </a:cubicBezTo>
                  <a:cubicBezTo>
                    <a:pt x="6383" y="36"/>
                    <a:pt x="6136" y="1"/>
                    <a:pt x="5882" y="1"/>
                  </a:cubicBezTo>
                  <a:cubicBezTo>
                    <a:pt x="5545" y="1"/>
                    <a:pt x="5197" y="61"/>
                    <a:pt x="4858" y="217"/>
                  </a:cubicBezTo>
                  <a:cubicBezTo>
                    <a:pt x="4610" y="329"/>
                    <a:pt x="4344" y="385"/>
                    <a:pt x="4078" y="385"/>
                  </a:cubicBezTo>
                  <a:cubicBezTo>
                    <a:pt x="3812" y="385"/>
                    <a:pt x="3546" y="329"/>
                    <a:pt x="3297" y="217"/>
                  </a:cubicBezTo>
                  <a:cubicBezTo>
                    <a:pt x="2959" y="61"/>
                    <a:pt x="2610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16"/>
            <p:cNvSpPr/>
            <p:nvPr/>
          </p:nvSpPr>
          <p:spPr>
            <a:xfrm>
              <a:off x="2576754" y="3164351"/>
              <a:ext cx="87233" cy="155612"/>
            </a:xfrm>
            <a:custGeom>
              <a:avLst/>
              <a:gdLst/>
              <a:ahLst/>
              <a:cxnLst/>
              <a:rect l="l" t="t" r="r" b="b"/>
              <a:pathLst>
                <a:path w="3123" h="5571" extrusionOk="0">
                  <a:moveTo>
                    <a:pt x="1562" y="0"/>
                  </a:moveTo>
                  <a:cubicBezTo>
                    <a:pt x="694" y="0"/>
                    <a:pt x="1" y="693"/>
                    <a:pt x="1" y="1561"/>
                  </a:cubicBezTo>
                  <a:lnTo>
                    <a:pt x="1" y="5034"/>
                  </a:lnTo>
                  <a:cubicBezTo>
                    <a:pt x="1" y="5336"/>
                    <a:pt x="235" y="5571"/>
                    <a:pt x="538" y="5571"/>
                  </a:cubicBezTo>
                  <a:lnTo>
                    <a:pt x="2576" y="5571"/>
                  </a:lnTo>
                  <a:cubicBezTo>
                    <a:pt x="2879" y="5571"/>
                    <a:pt x="3123" y="5336"/>
                    <a:pt x="3123" y="5034"/>
                  </a:cubicBezTo>
                  <a:lnTo>
                    <a:pt x="3123" y="1561"/>
                  </a:lnTo>
                  <a:cubicBezTo>
                    <a:pt x="3123" y="693"/>
                    <a:pt x="2420" y="0"/>
                    <a:pt x="1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6" name="Google Shape;4996;p116"/>
          <p:cNvGrpSpPr/>
          <p:nvPr/>
        </p:nvGrpSpPr>
        <p:grpSpPr>
          <a:xfrm>
            <a:off x="1762270" y="2841739"/>
            <a:ext cx="208488" cy="374994"/>
            <a:chOff x="1762270" y="2927539"/>
            <a:chExt cx="208488" cy="374994"/>
          </a:xfrm>
        </p:grpSpPr>
        <p:sp>
          <p:nvSpPr>
            <p:cNvPr id="4997" name="Google Shape;4997;p116"/>
            <p:cNvSpPr/>
            <p:nvPr/>
          </p:nvSpPr>
          <p:spPr>
            <a:xfrm>
              <a:off x="1762270" y="2962706"/>
              <a:ext cx="208488" cy="217455"/>
            </a:xfrm>
            <a:custGeom>
              <a:avLst/>
              <a:gdLst/>
              <a:ahLst/>
              <a:cxnLst/>
              <a:rect l="l" t="t" r="r" b="b"/>
              <a:pathLst>
                <a:path w="7464" h="7785" extrusionOk="0">
                  <a:moveTo>
                    <a:pt x="3864" y="0"/>
                  </a:moveTo>
                  <a:lnTo>
                    <a:pt x="1" y="293"/>
                  </a:lnTo>
                  <a:lnTo>
                    <a:pt x="1" y="7483"/>
                  </a:lnTo>
                  <a:lnTo>
                    <a:pt x="3727" y="7785"/>
                  </a:lnTo>
                  <a:lnTo>
                    <a:pt x="7464" y="7483"/>
                  </a:lnTo>
                  <a:lnTo>
                    <a:pt x="7464" y="185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16"/>
            <p:cNvSpPr/>
            <p:nvPr/>
          </p:nvSpPr>
          <p:spPr>
            <a:xfrm>
              <a:off x="1923580" y="2962706"/>
              <a:ext cx="47178" cy="339827"/>
            </a:xfrm>
            <a:custGeom>
              <a:avLst/>
              <a:gdLst/>
              <a:ahLst/>
              <a:cxnLst/>
              <a:rect l="l" t="t" r="r" b="b"/>
              <a:pathLst>
                <a:path w="1689" h="12166" extrusionOk="0">
                  <a:moveTo>
                    <a:pt x="879" y="0"/>
                  </a:moveTo>
                  <a:lnTo>
                    <a:pt x="879" y="11287"/>
                  </a:lnTo>
                  <a:cubicBezTo>
                    <a:pt x="879" y="11775"/>
                    <a:pt x="489" y="12165"/>
                    <a:pt x="1" y="12165"/>
                  </a:cubicBezTo>
                  <a:lnTo>
                    <a:pt x="811" y="12165"/>
                  </a:lnTo>
                  <a:cubicBezTo>
                    <a:pt x="1298" y="12165"/>
                    <a:pt x="1689" y="11775"/>
                    <a:pt x="1689" y="11287"/>
                  </a:cubicBezTo>
                  <a:lnTo>
                    <a:pt x="1689" y="29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16"/>
            <p:cNvSpPr/>
            <p:nvPr/>
          </p:nvSpPr>
          <p:spPr>
            <a:xfrm>
              <a:off x="1762270" y="3171697"/>
              <a:ext cx="208488" cy="130836"/>
            </a:xfrm>
            <a:custGeom>
              <a:avLst/>
              <a:gdLst/>
              <a:ahLst/>
              <a:cxnLst/>
              <a:rect l="l" t="t" r="r" b="b"/>
              <a:pathLst>
                <a:path w="7464" h="4684" extrusionOk="0">
                  <a:moveTo>
                    <a:pt x="1" y="1"/>
                  </a:moveTo>
                  <a:lnTo>
                    <a:pt x="1" y="3805"/>
                  </a:lnTo>
                  <a:cubicBezTo>
                    <a:pt x="1" y="4293"/>
                    <a:pt x="391" y="4683"/>
                    <a:pt x="869" y="4683"/>
                  </a:cubicBezTo>
                  <a:lnTo>
                    <a:pt x="6586" y="4683"/>
                  </a:lnTo>
                  <a:cubicBezTo>
                    <a:pt x="7073" y="4683"/>
                    <a:pt x="7464" y="4293"/>
                    <a:pt x="7464" y="3805"/>
                  </a:cubicBezTo>
                  <a:lnTo>
                    <a:pt x="7464" y="1"/>
                  </a:ln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16"/>
            <p:cNvSpPr/>
            <p:nvPr/>
          </p:nvSpPr>
          <p:spPr>
            <a:xfrm>
              <a:off x="1762270" y="3171697"/>
              <a:ext cx="208488" cy="130836"/>
            </a:xfrm>
            <a:custGeom>
              <a:avLst/>
              <a:gdLst/>
              <a:ahLst/>
              <a:cxnLst/>
              <a:rect l="l" t="t" r="r" b="b"/>
              <a:pathLst>
                <a:path w="7464" h="4684" extrusionOk="0">
                  <a:moveTo>
                    <a:pt x="1" y="1"/>
                  </a:moveTo>
                  <a:lnTo>
                    <a:pt x="1" y="3805"/>
                  </a:lnTo>
                  <a:cubicBezTo>
                    <a:pt x="1" y="4293"/>
                    <a:pt x="391" y="4683"/>
                    <a:pt x="869" y="4683"/>
                  </a:cubicBezTo>
                  <a:lnTo>
                    <a:pt x="6586" y="4683"/>
                  </a:lnTo>
                  <a:cubicBezTo>
                    <a:pt x="7073" y="4683"/>
                    <a:pt x="7464" y="4293"/>
                    <a:pt x="7464" y="3805"/>
                  </a:cubicBezTo>
                  <a:lnTo>
                    <a:pt x="7464" y="1"/>
                  </a:ln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16"/>
            <p:cNvSpPr/>
            <p:nvPr/>
          </p:nvSpPr>
          <p:spPr>
            <a:xfrm>
              <a:off x="1762270" y="2927539"/>
              <a:ext cx="208488" cy="43351"/>
            </a:xfrm>
            <a:custGeom>
              <a:avLst/>
              <a:gdLst/>
              <a:ahLst/>
              <a:cxnLst/>
              <a:rect l="l" t="t" r="r" b="b"/>
              <a:pathLst>
                <a:path w="7464" h="1552" extrusionOk="0">
                  <a:moveTo>
                    <a:pt x="869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552"/>
                  </a:lnTo>
                  <a:lnTo>
                    <a:pt x="7464" y="1552"/>
                  </a:lnTo>
                  <a:lnTo>
                    <a:pt x="7464" y="879"/>
                  </a:lnTo>
                  <a:cubicBezTo>
                    <a:pt x="7464" y="391"/>
                    <a:pt x="7073" y="1"/>
                    <a:pt x="6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16"/>
            <p:cNvSpPr/>
            <p:nvPr/>
          </p:nvSpPr>
          <p:spPr>
            <a:xfrm>
              <a:off x="1923580" y="3171697"/>
              <a:ext cx="47178" cy="130836"/>
            </a:xfrm>
            <a:custGeom>
              <a:avLst/>
              <a:gdLst/>
              <a:ahLst/>
              <a:cxnLst/>
              <a:rect l="l" t="t" r="r" b="b"/>
              <a:pathLst>
                <a:path w="1689" h="4684" extrusionOk="0">
                  <a:moveTo>
                    <a:pt x="879" y="1"/>
                  </a:moveTo>
                  <a:lnTo>
                    <a:pt x="879" y="3805"/>
                  </a:lnTo>
                  <a:cubicBezTo>
                    <a:pt x="879" y="4293"/>
                    <a:pt x="489" y="4683"/>
                    <a:pt x="1" y="4683"/>
                  </a:cubicBezTo>
                  <a:lnTo>
                    <a:pt x="811" y="4683"/>
                  </a:lnTo>
                  <a:cubicBezTo>
                    <a:pt x="1298" y="4683"/>
                    <a:pt x="1689" y="4293"/>
                    <a:pt x="1689" y="3805"/>
                  </a:cubicBezTo>
                  <a:lnTo>
                    <a:pt x="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16"/>
            <p:cNvSpPr/>
            <p:nvPr/>
          </p:nvSpPr>
          <p:spPr>
            <a:xfrm>
              <a:off x="1923580" y="2927539"/>
              <a:ext cx="47178" cy="43351"/>
            </a:xfrm>
            <a:custGeom>
              <a:avLst/>
              <a:gdLst/>
              <a:ahLst/>
              <a:cxnLst/>
              <a:rect l="l" t="t" r="r" b="b"/>
              <a:pathLst>
                <a:path w="1689" h="1552" extrusionOk="0">
                  <a:moveTo>
                    <a:pt x="1" y="1"/>
                  </a:moveTo>
                  <a:cubicBezTo>
                    <a:pt x="489" y="1"/>
                    <a:pt x="879" y="391"/>
                    <a:pt x="879" y="879"/>
                  </a:cubicBezTo>
                  <a:lnTo>
                    <a:pt x="879" y="1552"/>
                  </a:lnTo>
                  <a:lnTo>
                    <a:pt x="1689" y="1552"/>
                  </a:lnTo>
                  <a:lnTo>
                    <a:pt x="1689" y="879"/>
                  </a:lnTo>
                  <a:cubicBezTo>
                    <a:pt x="1689" y="391"/>
                    <a:pt x="129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16"/>
            <p:cNvSpPr/>
            <p:nvPr/>
          </p:nvSpPr>
          <p:spPr>
            <a:xfrm>
              <a:off x="1876709" y="3193764"/>
              <a:ext cx="11201" cy="11480"/>
            </a:xfrm>
            <a:custGeom>
              <a:avLst/>
              <a:gdLst/>
              <a:ahLst/>
              <a:cxnLst/>
              <a:rect l="l" t="t" r="r" b="b"/>
              <a:pathLst>
                <a:path w="401" h="411" extrusionOk="0">
                  <a:moveTo>
                    <a:pt x="196" y="1"/>
                  </a:moveTo>
                  <a:cubicBezTo>
                    <a:pt x="89" y="1"/>
                    <a:pt x="1" y="98"/>
                    <a:pt x="1" y="206"/>
                  </a:cubicBezTo>
                  <a:cubicBezTo>
                    <a:pt x="1" y="313"/>
                    <a:pt x="89" y="410"/>
                    <a:pt x="196" y="410"/>
                  </a:cubicBezTo>
                  <a:cubicBezTo>
                    <a:pt x="313" y="410"/>
                    <a:pt x="401" y="313"/>
                    <a:pt x="401" y="206"/>
                  </a:cubicBezTo>
                  <a:cubicBezTo>
                    <a:pt x="401" y="98"/>
                    <a:pt x="313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16"/>
            <p:cNvSpPr/>
            <p:nvPr/>
          </p:nvSpPr>
          <p:spPr>
            <a:xfrm>
              <a:off x="1903441" y="3193764"/>
              <a:ext cx="11173" cy="11480"/>
            </a:xfrm>
            <a:custGeom>
              <a:avLst/>
              <a:gdLst/>
              <a:ahLst/>
              <a:cxnLst/>
              <a:rect l="l" t="t" r="r" b="b"/>
              <a:pathLst>
                <a:path w="400" h="411" extrusionOk="0">
                  <a:moveTo>
                    <a:pt x="195" y="1"/>
                  </a:moveTo>
                  <a:cubicBezTo>
                    <a:pt x="88" y="1"/>
                    <a:pt x="0" y="98"/>
                    <a:pt x="0" y="206"/>
                  </a:cubicBezTo>
                  <a:cubicBezTo>
                    <a:pt x="0" y="313"/>
                    <a:pt x="88" y="410"/>
                    <a:pt x="195" y="410"/>
                  </a:cubicBezTo>
                  <a:cubicBezTo>
                    <a:pt x="312" y="410"/>
                    <a:pt x="400" y="313"/>
                    <a:pt x="400" y="206"/>
                  </a:cubicBezTo>
                  <a:cubicBezTo>
                    <a:pt x="400" y="98"/>
                    <a:pt x="312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16"/>
            <p:cNvSpPr/>
            <p:nvPr/>
          </p:nvSpPr>
          <p:spPr>
            <a:xfrm>
              <a:off x="1929865" y="3193764"/>
              <a:ext cx="11480" cy="11480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5" y="1"/>
                  </a:moveTo>
                  <a:cubicBezTo>
                    <a:pt x="98" y="1"/>
                    <a:pt x="0" y="98"/>
                    <a:pt x="0" y="206"/>
                  </a:cubicBezTo>
                  <a:cubicBezTo>
                    <a:pt x="0" y="313"/>
                    <a:pt x="98" y="410"/>
                    <a:pt x="205" y="410"/>
                  </a:cubicBezTo>
                  <a:cubicBezTo>
                    <a:pt x="322" y="410"/>
                    <a:pt x="410" y="313"/>
                    <a:pt x="410" y="206"/>
                  </a:cubicBezTo>
                  <a:cubicBezTo>
                    <a:pt x="410" y="98"/>
                    <a:pt x="322" y="1"/>
                    <a:pt x="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16"/>
            <p:cNvSpPr/>
            <p:nvPr/>
          </p:nvSpPr>
          <p:spPr>
            <a:xfrm>
              <a:off x="1876709" y="3224015"/>
              <a:ext cx="11201" cy="11201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196" y="1"/>
                  </a:moveTo>
                  <a:cubicBezTo>
                    <a:pt x="89" y="1"/>
                    <a:pt x="1" y="88"/>
                    <a:pt x="1" y="196"/>
                  </a:cubicBezTo>
                  <a:cubicBezTo>
                    <a:pt x="1" y="313"/>
                    <a:pt x="89" y="401"/>
                    <a:pt x="196" y="401"/>
                  </a:cubicBezTo>
                  <a:cubicBezTo>
                    <a:pt x="313" y="401"/>
                    <a:pt x="401" y="313"/>
                    <a:pt x="401" y="196"/>
                  </a:cubicBezTo>
                  <a:cubicBezTo>
                    <a:pt x="401" y="88"/>
                    <a:pt x="313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16"/>
            <p:cNvSpPr/>
            <p:nvPr/>
          </p:nvSpPr>
          <p:spPr>
            <a:xfrm>
              <a:off x="1808861" y="3002203"/>
              <a:ext cx="114747" cy="134914"/>
            </a:xfrm>
            <a:custGeom>
              <a:avLst/>
              <a:gdLst/>
              <a:ahLst/>
              <a:cxnLst/>
              <a:rect l="l" t="t" r="r" b="b"/>
              <a:pathLst>
                <a:path w="4108" h="4830" extrusionOk="0">
                  <a:moveTo>
                    <a:pt x="2010" y="1"/>
                  </a:moveTo>
                  <a:cubicBezTo>
                    <a:pt x="1464" y="10"/>
                    <a:pt x="957" y="235"/>
                    <a:pt x="576" y="635"/>
                  </a:cubicBezTo>
                  <a:cubicBezTo>
                    <a:pt x="196" y="1035"/>
                    <a:pt x="1" y="1552"/>
                    <a:pt x="11" y="2098"/>
                  </a:cubicBezTo>
                  <a:cubicBezTo>
                    <a:pt x="30" y="2986"/>
                    <a:pt x="615" y="3756"/>
                    <a:pt x="1474" y="4010"/>
                  </a:cubicBezTo>
                  <a:cubicBezTo>
                    <a:pt x="1571" y="4039"/>
                    <a:pt x="1659" y="4108"/>
                    <a:pt x="1708" y="4205"/>
                  </a:cubicBezTo>
                  <a:lnTo>
                    <a:pt x="2049" y="4781"/>
                  </a:lnTo>
                  <a:cubicBezTo>
                    <a:pt x="2059" y="4810"/>
                    <a:pt x="2089" y="4830"/>
                    <a:pt x="2118" y="4830"/>
                  </a:cubicBezTo>
                  <a:cubicBezTo>
                    <a:pt x="2157" y="4830"/>
                    <a:pt x="2186" y="4810"/>
                    <a:pt x="2196" y="4781"/>
                  </a:cubicBezTo>
                  <a:lnTo>
                    <a:pt x="2557" y="4147"/>
                  </a:lnTo>
                  <a:cubicBezTo>
                    <a:pt x="2606" y="4069"/>
                    <a:pt x="2684" y="4000"/>
                    <a:pt x="2771" y="3971"/>
                  </a:cubicBezTo>
                  <a:cubicBezTo>
                    <a:pt x="3571" y="3669"/>
                    <a:pt x="4108" y="2898"/>
                    <a:pt x="4108" y="2049"/>
                  </a:cubicBezTo>
                  <a:cubicBezTo>
                    <a:pt x="4108" y="1493"/>
                    <a:pt x="3893" y="966"/>
                    <a:pt x="3493" y="576"/>
                  </a:cubicBezTo>
                  <a:cubicBezTo>
                    <a:pt x="3103" y="205"/>
                    <a:pt x="2596" y="1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16"/>
            <p:cNvSpPr/>
            <p:nvPr/>
          </p:nvSpPr>
          <p:spPr>
            <a:xfrm>
              <a:off x="1903441" y="3224015"/>
              <a:ext cx="11173" cy="11201"/>
            </a:xfrm>
            <a:custGeom>
              <a:avLst/>
              <a:gdLst/>
              <a:ahLst/>
              <a:cxnLst/>
              <a:rect l="l" t="t" r="r" b="b"/>
              <a:pathLst>
                <a:path w="400" h="401" extrusionOk="0">
                  <a:moveTo>
                    <a:pt x="195" y="1"/>
                  </a:moveTo>
                  <a:cubicBezTo>
                    <a:pt x="88" y="1"/>
                    <a:pt x="0" y="88"/>
                    <a:pt x="0" y="196"/>
                  </a:cubicBezTo>
                  <a:cubicBezTo>
                    <a:pt x="0" y="313"/>
                    <a:pt x="88" y="401"/>
                    <a:pt x="195" y="401"/>
                  </a:cubicBezTo>
                  <a:cubicBezTo>
                    <a:pt x="312" y="401"/>
                    <a:pt x="400" y="313"/>
                    <a:pt x="400" y="196"/>
                  </a:cubicBezTo>
                  <a:cubicBezTo>
                    <a:pt x="400" y="88"/>
                    <a:pt x="312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16"/>
            <p:cNvSpPr/>
            <p:nvPr/>
          </p:nvSpPr>
          <p:spPr>
            <a:xfrm>
              <a:off x="1929865" y="3224015"/>
              <a:ext cx="11480" cy="11201"/>
            </a:xfrm>
            <a:custGeom>
              <a:avLst/>
              <a:gdLst/>
              <a:ahLst/>
              <a:cxnLst/>
              <a:rect l="l" t="t" r="r" b="b"/>
              <a:pathLst>
                <a:path w="411" h="401" extrusionOk="0">
                  <a:moveTo>
                    <a:pt x="205" y="1"/>
                  </a:moveTo>
                  <a:cubicBezTo>
                    <a:pt x="98" y="1"/>
                    <a:pt x="0" y="88"/>
                    <a:pt x="0" y="196"/>
                  </a:cubicBezTo>
                  <a:cubicBezTo>
                    <a:pt x="0" y="313"/>
                    <a:pt x="98" y="401"/>
                    <a:pt x="205" y="401"/>
                  </a:cubicBezTo>
                  <a:cubicBezTo>
                    <a:pt x="322" y="401"/>
                    <a:pt x="410" y="313"/>
                    <a:pt x="410" y="196"/>
                  </a:cubicBezTo>
                  <a:cubicBezTo>
                    <a:pt x="410" y="88"/>
                    <a:pt x="322" y="1"/>
                    <a:pt x="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16"/>
            <p:cNvSpPr/>
            <p:nvPr/>
          </p:nvSpPr>
          <p:spPr>
            <a:xfrm>
              <a:off x="1833135" y="3037621"/>
              <a:ext cx="66507" cy="51256"/>
            </a:xfrm>
            <a:custGeom>
              <a:avLst/>
              <a:gdLst/>
              <a:ahLst/>
              <a:cxnLst/>
              <a:rect l="l" t="t" r="r" b="b"/>
              <a:pathLst>
                <a:path w="2381" h="1835" extrusionOk="0">
                  <a:moveTo>
                    <a:pt x="712" y="1"/>
                  </a:moveTo>
                  <a:cubicBezTo>
                    <a:pt x="322" y="1"/>
                    <a:pt x="0" y="313"/>
                    <a:pt x="0" y="703"/>
                  </a:cubicBezTo>
                  <a:cubicBezTo>
                    <a:pt x="0" y="850"/>
                    <a:pt x="78" y="1025"/>
                    <a:pt x="156" y="1132"/>
                  </a:cubicBezTo>
                  <a:cubicBezTo>
                    <a:pt x="429" y="1542"/>
                    <a:pt x="761" y="1679"/>
                    <a:pt x="1190" y="1835"/>
                  </a:cubicBezTo>
                  <a:cubicBezTo>
                    <a:pt x="1580" y="1708"/>
                    <a:pt x="2029" y="1464"/>
                    <a:pt x="2263" y="1103"/>
                  </a:cubicBezTo>
                  <a:cubicBezTo>
                    <a:pt x="2341" y="986"/>
                    <a:pt x="2380" y="850"/>
                    <a:pt x="2380" y="703"/>
                  </a:cubicBezTo>
                  <a:cubicBezTo>
                    <a:pt x="2380" y="313"/>
                    <a:pt x="2068" y="1"/>
                    <a:pt x="1678" y="1"/>
                  </a:cubicBezTo>
                  <a:cubicBezTo>
                    <a:pt x="1493" y="1"/>
                    <a:pt x="1317" y="69"/>
                    <a:pt x="1190" y="186"/>
                  </a:cubicBezTo>
                  <a:cubicBezTo>
                    <a:pt x="1063" y="69"/>
                    <a:pt x="898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16"/>
            <p:cNvSpPr/>
            <p:nvPr/>
          </p:nvSpPr>
          <p:spPr>
            <a:xfrm>
              <a:off x="1785705" y="3193764"/>
              <a:ext cx="40642" cy="11480"/>
            </a:xfrm>
            <a:custGeom>
              <a:avLst/>
              <a:gdLst/>
              <a:ahLst/>
              <a:cxnLst/>
              <a:rect l="l" t="t" r="r" b="b"/>
              <a:pathLst>
                <a:path w="1455" h="411" extrusionOk="0">
                  <a:moveTo>
                    <a:pt x="205" y="1"/>
                  </a:moveTo>
                  <a:cubicBezTo>
                    <a:pt x="88" y="1"/>
                    <a:pt x="1" y="98"/>
                    <a:pt x="1" y="206"/>
                  </a:cubicBezTo>
                  <a:cubicBezTo>
                    <a:pt x="1" y="313"/>
                    <a:pt x="88" y="410"/>
                    <a:pt x="205" y="410"/>
                  </a:cubicBezTo>
                  <a:lnTo>
                    <a:pt x="1249" y="410"/>
                  </a:lnTo>
                  <a:cubicBezTo>
                    <a:pt x="1357" y="410"/>
                    <a:pt x="1454" y="313"/>
                    <a:pt x="1454" y="206"/>
                  </a:cubicBezTo>
                  <a:cubicBezTo>
                    <a:pt x="1454" y="98"/>
                    <a:pt x="1357" y="1"/>
                    <a:pt x="1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16"/>
            <p:cNvSpPr/>
            <p:nvPr/>
          </p:nvSpPr>
          <p:spPr>
            <a:xfrm>
              <a:off x="1785705" y="3224015"/>
              <a:ext cx="40642" cy="11201"/>
            </a:xfrm>
            <a:custGeom>
              <a:avLst/>
              <a:gdLst/>
              <a:ahLst/>
              <a:cxnLst/>
              <a:rect l="l" t="t" r="r" b="b"/>
              <a:pathLst>
                <a:path w="1455" h="401" extrusionOk="0">
                  <a:moveTo>
                    <a:pt x="205" y="1"/>
                  </a:moveTo>
                  <a:cubicBezTo>
                    <a:pt x="88" y="1"/>
                    <a:pt x="1" y="88"/>
                    <a:pt x="1" y="196"/>
                  </a:cubicBezTo>
                  <a:cubicBezTo>
                    <a:pt x="1" y="313"/>
                    <a:pt x="88" y="401"/>
                    <a:pt x="205" y="401"/>
                  </a:cubicBezTo>
                  <a:lnTo>
                    <a:pt x="1249" y="401"/>
                  </a:lnTo>
                  <a:cubicBezTo>
                    <a:pt x="1357" y="401"/>
                    <a:pt x="1454" y="313"/>
                    <a:pt x="1454" y="196"/>
                  </a:cubicBezTo>
                  <a:cubicBezTo>
                    <a:pt x="1454" y="88"/>
                    <a:pt x="1357" y="1"/>
                    <a:pt x="1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16"/>
            <p:cNvSpPr/>
            <p:nvPr/>
          </p:nvSpPr>
          <p:spPr>
            <a:xfrm>
              <a:off x="1842939" y="3171697"/>
              <a:ext cx="11201" cy="104663"/>
            </a:xfrm>
            <a:custGeom>
              <a:avLst/>
              <a:gdLst/>
              <a:ahLst/>
              <a:cxnLst/>
              <a:rect l="l" t="t" r="r" b="b"/>
              <a:pathLst>
                <a:path w="401" h="3747" extrusionOk="0">
                  <a:moveTo>
                    <a:pt x="0" y="1"/>
                  </a:moveTo>
                  <a:lnTo>
                    <a:pt x="0" y="3483"/>
                  </a:lnTo>
                  <a:cubicBezTo>
                    <a:pt x="0" y="3630"/>
                    <a:pt x="88" y="3747"/>
                    <a:pt x="205" y="3747"/>
                  </a:cubicBezTo>
                  <a:cubicBezTo>
                    <a:pt x="312" y="3747"/>
                    <a:pt x="400" y="3630"/>
                    <a:pt x="400" y="3483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16"/>
            <p:cNvSpPr/>
            <p:nvPr/>
          </p:nvSpPr>
          <p:spPr>
            <a:xfrm>
              <a:off x="1762270" y="3259182"/>
              <a:ext cx="208488" cy="43351"/>
            </a:xfrm>
            <a:custGeom>
              <a:avLst/>
              <a:gdLst/>
              <a:ahLst/>
              <a:cxnLst/>
              <a:rect l="l" t="t" r="r" b="b"/>
              <a:pathLst>
                <a:path w="7464" h="1552" extrusionOk="0">
                  <a:moveTo>
                    <a:pt x="1" y="0"/>
                  </a:moveTo>
                  <a:lnTo>
                    <a:pt x="1" y="673"/>
                  </a:lnTo>
                  <a:cubicBezTo>
                    <a:pt x="1" y="1161"/>
                    <a:pt x="391" y="1551"/>
                    <a:pt x="869" y="1551"/>
                  </a:cubicBezTo>
                  <a:lnTo>
                    <a:pt x="6586" y="1551"/>
                  </a:lnTo>
                  <a:cubicBezTo>
                    <a:pt x="7073" y="1551"/>
                    <a:pt x="7464" y="1161"/>
                    <a:pt x="7464" y="673"/>
                  </a:cubicBezTo>
                  <a:lnTo>
                    <a:pt x="74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16"/>
            <p:cNvSpPr/>
            <p:nvPr/>
          </p:nvSpPr>
          <p:spPr>
            <a:xfrm>
              <a:off x="1923580" y="3259182"/>
              <a:ext cx="47178" cy="43351"/>
            </a:xfrm>
            <a:custGeom>
              <a:avLst/>
              <a:gdLst/>
              <a:ahLst/>
              <a:cxnLst/>
              <a:rect l="l" t="t" r="r" b="b"/>
              <a:pathLst>
                <a:path w="1689" h="1552" extrusionOk="0">
                  <a:moveTo>
                    <a:pt x="879" y="0"/>
                  </a:moveTo>
                  <a:lnTo>
                    <a:pt x="879" y="673"/>
                  </a:lnTo>
                  <a:cubicBezTo>
                    <a:pt x="879" y="1161"/>
                    <a:pt x="489" y="1551"/>
                    <a:pt x="1" y="1551"/>
                  </a:cubicBezTo>
                  <a:lnTo>
                    <a:pt x="811" y="1551"/>
                  </a:lnTo>
                  <a:cubicBezTo>
                    <a:pt x="1298" y="1551"/>
                    <a:pt x="1689" y="1161"/>
                    <a:pt x="1689" y="673"/>
                  </a:cubicBezTo>
                  <a:lnTo>
                    <a:pt x="16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7" name="Google Shape;5017;p116"/>
          <p:cNvGrpSpPr/>
          <p:nvPr/>
        </p:nvGrpSpPr>
        <p:grpSpPr>
          <a:xfrm>
            <a:off x="946417" y="2897045"/>
            <a:ext cx="374994" cy="275275"/>
            <a:chOff x="946417" y="2982845"/>
            <a:chExt cx="374994" cy="275275"/>
          </a:xfrm>
        </p:grpSpPr>
        <p:sp>
          <p:nvSpPr>
            <p:cNvPr id="5018" name="Google Shape;5018;p116"/>
            <p:cNvSpPr/>
            <p:nvPr/>
          </p:nvSpPr>
          <p:spPr>
            <a:xfrm>
              <a:off x="946417" y="2982845"/>
              <a:ext cx="118294" cy="264353"/>
            </a:xfrm>
            <a:custGeom>
              <a:avLst/>
              <a:gdLst/>
              <a:ahLst/>
              <a:cxnLst/>
              <a:rect l="l" t="t" r="r" b="b"/>
              <a:pathLst>
                <a:path w="4235" h="9464" extrusionOk="0">
                  <a:moveTo>
                    <a:pt x="2117" y="1"/>
                  </a:moveTo>
                  <a:cubicBezTo>
                    <a:pt x="957" y="1"/>
                    <a:pt x="0" y="947"/>
                    <a:pt x="0" y="2118"/>
                  </a:cubicBezTo>
                  <a:lnTo>
                    <a:pt x="0" y="7347"/>
                  </a:lnTo>
                  <a:cubicBezTo>
                    <a:pt x="0" y="8518"/>
                    <a:pt x="957" y="9464"/>
                    <a:pt x="2117" y="9464"/>
                  </a:cubicBezTo>
                  <a:lnTo>
                    <a:pt x="4030" y="9464"/>
                  </a:lnTo>
                  <a:cubicBezTo>
                    <a:pt x="4147" y="9464"/>
                    <a:pt x="4234" y="9376"/>
                    <a:pt x="4234" y="9259"/>
                  </a:cubicBezTo>
                  <a:cubicBezTo>
                    <a:pt x="4234" y="9152"/>
                    <a:pt x="4147" y="9064"/>
                    <a:pt x="4030" y="9064"/>
                  </a:cubicBezTo>
                  <a:lnTo>
                    <a:pt x="2117" y="9064"/>
                  </a:lnTo>
                  <a:cubicBezTo>
                    <a:pt x="1181" y="9064"/>
                    <a:pt x="410" y="8293"/>
                    <a:pt x="410" y="7347"/>
                  </a:cubicBezTo>
                  <a:lnTo>
                    <a:pt x="410" y="2118"/>
                  </a:lnTo>
                  <a:cubicBezTo>
                    <a:pt x="410" y="1172"/>
                    <a:pt x="1181" y="401"/>
                    <a:pt x="2117" y="401"/>
                  </a:cubicBezTo>
                  <a:cubicBezTo>
                    <a:pt x="2976" y="401"/>
                    <a:pt x="3708" y="1045"/>
                    <a:pt x="3815" y="1893"/>
                  </a:cubicBezTo>
                  <a:cubicBezTo>
                    <a:pt x="3824" y="1995"/>
                    <a:pt x="3920" y="2070"/>
                    <a:pt x="4021" y="2070"/>
                  </a:cubicBezTo>
                  <a:cubicBezTo>
                    <a:pt x="4027" y="2070"/>
                    <a:pt x="4033" y="2070"/>
                    <a:pt x="4039" y="2069"/>
                  </a:cubicBezTo>
                  <a:cubicBezTo>
                    <a:pt x="4156" y="2050"/>
                    <a:pt x="4234" y="1952"/>
                    <a:pt x="4215" y="1835"/>
                  </a:cubicBezTo>
                  <a:cubicBezTo>
                    <a:pt x="4078" y="791"/>
                    <a:pt x="3181" y="1"/>
                    <a:pt x="2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16"/>
            <p:cNvSpPr/>
            <p:nvPr/>
          </p:nvSpPr>
          <p:spPr>
            <a:xfrm>
              <a:off x="1203117" y="2982845"/>
              <a:ext cx="118294" cy="264353"/>
            </a:xfrm>
            <a:custGeom>
              <a:avLst/>
              <a:gdLst/>
              <a:ahLst/>
              <a:cxnLst/>
              <a:rect l="l" t="t" r="r" b="b"/>
              <a:pathLst>
                <a:path w="4235" h="9464" extrusionOk="0">
                  <a:moveTo>
                    <a:pt x="2117" y="1"/>
                  </a:moveTo>
                  <a:cubicBezTo>
                    <a:pt x="1054" y="1"/>
                    <a:pt x="156" y="791"/>
                    <a:pt x="20" y="1835"/>
                  </a:cubicBezTo>
                  <a:cubicBezTo>
                    <a:pt x="0" y="1952"/>
                    <a:pt x="78" y="2050"/>
                    <a:pt x="195" y="2069"/>
                  </a:cubicBezTo>
                  <a:cubicBezTo>
                    <a:pt x="201" y="2070"/>
                    <a:pt x="207" y="2070"/>
                    <a:pt x="214" y="2070"/>
                  </a:cubicBezTo>
                  <a:cubicBezTo>
                    <a:pt x="314" y="2070"/>
                    <a:pt x="411" y="1995"/>
                    <a:pt x="420" y="1893"/>
                  </a:cubicBezTo>
                  <a:cubicBezTo>
                    <a:pt x="537" y="1045"/>
                    <a:pt x="1259" y="401"/>
                    <a:pt x="2117" y="401"/>
                  </a:cubicBezTo>
                  <a:cubicBezTo>
                    <a:pt x="3054" y="401"/>
                    <a:pt x="3824" y="1172"/>
                    <a:pt x="3824" y="2118"/>
                  </a:cubicBezTo>
                  <a:lnTo>
                    <a:pt x="3824" y="7347"/>
                  </a:lnTo>
                  <a:cubicBezTo>
                    <a:pt x="3824" y="8293"/>
                    <a:pt x="3054" y="9064"/>
                    <a:pt x="2117" y="9064"/>
                  </a:cubicBezTo>
                  <a:lnTo>
                    <a:pt x="312" y="9064"/>
                  </a:lnTo>
                  <a:cubicBezTo>
                    <a:pt x="195" y="9064"/>
                    <a:pt x="108" y="9152"/>
                    <a:pt x="108" y="9259"/>
                  </a:cubicBezTo>
                  <a:cubicBezTo>
                    <a:pt x="108" y="9376"/>
                    <a:pt x="195" y="9464"/>
                    <a:pt x="312" y="9464"/>
                  </a:cubicBezTo>
                  <a:lnTo>
                    <a:pt x="2117" y="9464"/>
                  </a:lnTo>
                  <a:cubicBezTo>
                    <a:pt x="3288" y="9464"/>
                    <a:pt x="4234" y="8518"/>
                    <a:pt x="4234" y="7347"/>
                  </a:cubicBezTo>
                  <a:lnTo>
                    <a:pt x="4234" y="2118"/>
                  </a:lnTo>
                  <a:cubicBezTo>
                    <a:pt x="4234" y="947"/>
                    <a:pt x="3288" y="1"/>
                    <a:pt x="2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16"/>
            <p:cNvSpPr/>
            <p:nvPr/>
          </p:nvSpPr>
          <p:spPr>
            <a:xfrm>
              <a:off x="1002282" y="3009549"/>
              <a:ext cx="263543" cy="248571"/>
            </a:xfrm>
            <a:custGeom>
              <a:avLst/>
              <a:gdLst/>
              <a:ahLst/>
              <a:cxnLst/>
              <a:rect l="l" t="t" r="r" b="b"/>
              <a:pathLst>
                <a:path w="9435" h="8899" extrusionOk="0">
                  <a:moveTo>
                    <a:pt x="4712" y="1"/>
                  </a:moveTo>
                  <a:cubicBezTo>
                    <a:pt x="1220" y="1"/>
                    <a:pt x="0" y="2752"/>
                    <a:pt x="0" y="5357"/>
                  </a:cubicBezTo>
                  <a:cubicBezTo>
                    <a:pt x="0" y="7961"/>
                    <a:pt x="2322" y="8898"/>
                    <a:pt x="4712" y="8898"/>
                  </a:cubicBezTo>
                  <a:cubicBezTo>
                    <a:pt x="7337" y="8898"/>
                    <a:pt x="9434" y="7961"/>
                    <a:pt x="9434" y="5357"/>
                  </a:cubicBezTo>
                  <a:cubicBezTo>
                    <a:pt x="9434" y="2752"/>
                    <a:pt x="8205" y="1"/>
                    <a:pt x="4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16"/>
            <p:cNvSpPr/>
            <p:nvPr/>
          </p:nvSpPr>
          <p:spPr>
            <a:xfrm>
              <a:off x="1122727" y="3009549"/>
              <a:ext cx="143098" cy="248571"/>
            </a:xfrm>
            <a:custGeom>
              <a:avLst/>
              <a:gdLst/>
              <a:ahLst/>
              <a:cxnLst/>
              <a:rect l="l" t="t" r="r" b="b"/>
              <a:pathLst>
                <a:path w="5123" h="8899" extrusionOk="0">
                  <a:moveTo>
                    <a:pt x="400" y="1"/>
                  </a:moveTo>
                  <a:cubicBezTo>
                    <a:pt x="264" y="1"/>
                    <a:pt x="127" y="11"/>
                    <a:pt x="0" y="20"/>
                  </a:cubicBezTo>
                  <a:cubicBezTo>
                    <a:pt x="3171" y="225"/>
                    <a:pt x="4303" y="2850"/>
                    <a:pt x="4303" y="5357"/>
                  </a:cubicBezTo>
                  <a:cubicBezTo>
                    <a:pt x="4303" y="7815"/>
                    <a:pt x="2429" y="8791"/>
                    <a:pt x="10" y="8888"/>
                  </a:cubicBezTo>
                  <a:cubicBezTo>
                    <a:pt x="147" y="8898"/>
                    <a:pt x="273" y="8898"/>
                    <a:pt x="400" y="8898"/>
                  </a:cubicBezTo>
                  <a:cubicBezTo>
                    <a:pt x="3025" y="8898"/>
                    <a:pt x="5122" y="7961"/>
                    <a:pt x="5122" y="5357"/>
                  </a:cubicBezTo>
                  <a:cubicBezTo>
                    <a:pt x="5122" y="2752"/>
                    <a:pt x="3893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16"/>
            <p:cNvSpPr/>
            <p:nvPr/>
          </p:nvSpPr>
          <p:spPr>
            <a:xfrm>
              <a:off x="1040438" y="3038180"/>
              <a:ext cx="188042" cy="60250"/>
            </a:xfrm>
            <a:custGeom>
              <a:avLst/>
              <a:gdLst/>
              <a:ahLst/>
              <a:cxnLst/>
              <a:rect l="l" t="t" r="r" b="b"/>
              <a:pathLst>
                <a:path w="6732" h="2157" extrusionOk="0">
                  <a:moveTo>
                    <a:pt x="3346" y="0"/>
                  </a:moveTo>
                  <a:cubicBezTo>
                    <a:pt x="1854" y="0"/>
                    <a:pt x="722" y="615"/>
                    <a:pt x="59" y="1795"/>
                  </a:cubicBezTo>
                  <a:cubicBezTo>
                    <a:pt x="0" y="1893"/>
                    <a:pt x="39" y="2020"/>
                    <a:pt x="137" y="2068"/>
                  </a:cubicBezTo>
                  <a:cubicBezTo>
                    <a:pt x="168" y="2087"/>
                    <a:pt x="201" y="2096"/>
                    <a:pt x="234" y="2096"/>
                  </a:cubicBezTo>
                  <a:cubicBezTo>
                    <a:pt x="303" y="2096"/>
                    <a:pt x="370" y="2057"/>
                    <a:pt x="410" y="1990"/>
                  </a:cubicBezTo>
                  <a:cubicBezTo>
                    <a:pt x="693" y="1503"/>
                    <a:pt x="1064" y="1122"/>
                    <a:pt x="1512" y="849"/>
                  </a:cubicBezTo>
                  <a:cubicBezTo>
                    <a:pt x="2020" y="556"/>
                    <a:pt x="2644" y="400"/>
                    <a:pt x="3346" y="400"/>
                  </a:cubicBezTo>
                  <a:cubicBezTo>
                    <a:pt x="4068" y="400"/>
                    <a:pt x="4702" y="556"/>
                    <a:pt x="5210" y="869"/>
                  </a:cubicBezTo>
                  <a:cubicBezTo>
                    <a:pt x="5678" y="1142"/>
                    <a:pt x="6049" y="1542"/>
                    <a:pt x="6322" y="2049"/>
                  </a:cubicBezTo>
                  <a:cubicBezTo>
                    <a:pt x="6361" y="2117"/>
                    <a:pt x="6429" y="2156"/>
                    <a:pt x="6497" y="2156"/>
                  </a:cubicBezTo>
                  <a:cubicBezTo>
                    <a:pt x="6536" y="2156"/>
                    <a:pt x="6566" y="2156"/>
                    <a:pt x="6595" y="2137"/>
                  </a:cubicBezTo>
                  <a:cubicBezTo>
                    <a:pt x="6692" y="2078"/>
                    <a:pt x="6731" y="1961"/>
                    <a:pt x="6683" y="1864"/>
                  </a:cubicBezTo>
                  <a:cubicBezTo>
                    <a:pt x="6224" y="1005"/>
                    <a:pt x="5268" y="0"/>
                    <a:pt x="3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16"/>
            <p:cNvSpPr/>
            <p:nvPr/>
          </p:nvSpPr>
          <p:spPr>
            <a:xfrm>
              <a:off x="1080493" y="3139072"/>
              <a:ext cx="106842" cy="17653"/>
            </a:xfrm>
            <a:custGeom>
              <a:avLst/>
              <a:gdLst/>
              <a:ahLst/>
              <a:cxnLst/>
              <a:rect l="l" t="t" r="r" b="b"/>
              <a:pathLst>
                <a:path w="3825" h="632" extrusionOk="0">
                  <a:moveTo>
                    <a:pt x="227" y="0"/>
                  </a:moveTo>
                  <a:cubicBezTo>
                    <a:pt x="138" y="0"/>
                    <a:pt x="54" y="55"/>
                    <a:pt x="29" y="144"/>
                  </a:cubicBezTo>
                  <a:cubicBezTo>
                    <a:pt x="0" y="261"/>
                    <a:pt x="69" y="369"/>
                    <a:pt x="176" y="398"/>
                  </a:cubicBezTo>
                  <a:cubicBezTo>
                    <a:pt x="742" y="554"/>
                    <a:pt x="1327" y="632"/>
                    <a:pt x="1912" y="632"/>
                  </a:cubicBezTo>
                  <a:cubicBezTo>
                    <a:pt x="2478" y="632"/>
                    <a:pt x="3034" y="564"/>
                    <a:pt x="3581" y="417"/>
                  </a:cubicBezTo>
                  <a:lnTo>
                    <a:pt x="3659" y="398"/>
                  </a:lnTo>
                  <a:cubicBezTo>
                    <a:pt x="3766" y="369"/>
                    <a:pt x="3824" y="261"/>
                    <a:pt x="3795" y="154"/>
                  </a:cubicBezTo>
                  <a:cubicBezTo>
                    <a:pt x="3779" y="64"/>
                    <a:pt x="3693" y="1"/>
                    <a:pt x="3602" y="1"/>
                  </a:cubicBezTo>
                  <a:cubicBezTo>
                    <a:pt x="3585" y="1"/>
                    <a:pt x="3568" y="3"/>
                    <a:pt x="3551" y="8"/>
                  </a:cubicBezTo>
                  <a:lnTo>
                    <a:pt x="3483" y="27"/>
                  </a:lnTo>
                  <a:cubicBezTo>
                    <a:pt x="2970" y="160"/>
                    <a:pt x="2446" y="226"/>
                    <a:pt x="1922" y="226"/>
                  </a:cubicBezTo>
                  <a:cubicBezTo>
                    <a:pt x="1370" y="226"/>
                    <a:pt x="819" y="153"/>
                    <a:pt x="283" y="8"/>
                  </a:cubicBezTo>
                  <a:cubicBezTo>
                    <a:pt x="265" y="3"/>
                    <a:pt x="246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16"/>
            <p:cNvSpPr/>
            <p:nvPr/>
          </p:nvSpPr>
          <p:spPr>
            <a:xfrm>
              <a:off x="1080493" y="3171753"/>
              <a:ext cx="106842" cy="17681"/>
            </a:xfrm>
            <a:custGeom>
              <a:avLst/>
              <a:gdLst/>
              <a:ahLst/>
              <a:cxnLst/>
              <a:rect l="l" t="t" r="r" b="b"/>
              <a:pathLst>
                <a:path w="3825" h="633" extrusionOk="0">
                  <a:moveTo>
                    <a:pt x="227" y="1"/>
                  </a:moveTo>
                  <a:cubicBezTo>
                    <a:pt x="138" y="1"/>
                    <a:pt x="54" y="56"/>
                    <a:pt x="29" y="145"/>
                  </a:cubicBezTo>
                  <a:cubicBezTo>
                    <a:pt x="0" y="252"/>
                    <a:pt x="69" y="369"/>
                    <a:pt x="176" y="398"/>
                  </a:cubicBezTo>
                  <a:cubicBezTo>
                    <a:pt x="742" y="555"/>
                    <a:pt x="1327" y="633"/>
                    <a:pt x="1912" y="633"/>
                  </a:cubicBezTo>
                  <a:cubicBezTo>
                    <a:pt x="2478" y="633"/>
                    <a:pt x="3034" y="564"/>
                    <a:pt x="3581" y="418"/>
                  </a:cubicBezTo>
                  <a:lnTo>
                    <a:pt x="3659" y="398"/>
                  </a:lnTo>
                  <a:cubicBezTo>
                    <a:pt x="3766" y="369"/>
                    <a:pt x="3824" y="262"/>
                    <a:pt x="3795" y="155"/>
                  </a:cubicBezTo>
                  <a:cubicBezTo>
                    <a:pt x="3779" y="58"/>
                    <a:pt x="3696" y="1"/>
                    <a:pt x="3607" y="1"/>
                  </a:cubicBezTo>
                  <a:cubicBezTo>
                    <a:pt x="3588" y="1"/>
                    <a:pt x="3570" y="3"/>
                    <a:pt x="3551" y="8"/>
                  </a:cubicBezTo>
                  <a:lnTo>
                    <a:pt x="3483" y="28"/>
                  </a:lnTo>
                  <a:cubicBezTo>
                    <a:pt x="2970" y="161"/>
                    <a:pt x="2446" y="227"/>
                    <a:pt x="1922" y="227"/>
                  </a:cubicBezTo>
                  <a:cubicBezTo>
                    <a:pt x="1370" y="227"/>
                    <a:pt x="819" y="153"/>
                    <a:pt x="283" y="8"/>
                  </a:cubicBezTo>
                  <a:cubicBezTo>
                    <a:pt x="265" y="3"/>
                    <a:pt x="246" y="1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5" name="Google Shape;5025;p116"/>
          <p:cNvGrpSpPr/>
          <p:nvPr/>
        </p:nvGrpSpPr>
        <p:grpSpPr>
          <a:xfrm>
            <a:off x="3916899" y="3617006"/>
            <a:ext cx="351279" cy="292677"/>
            <a:chOff x="3916899" y="3702806"/>
            <a:chExt cx="351279" cy="292677"/>
          </a:xfrm>
        </p:grpSpPr>
        <p:sp>
          <p:nvSpPr>
            <p:cNvPr id="5026" name="Google Shape;5026;p116"/>
            <p:cNvSpPr/>
            <p:nvPr/>
          </p:nvSpPr>
          <p:spPr>
            <a:xfrm>
              <a:off x="4027009" y="3702806"/>
              <a:ext cx="130808" cy="68686"/>
            </a:xfrm>
            <a:custGeom>
              <a:avLst/>
              <a:gdLst/>
              <a:ahLst/>
              <a:cxnLst/>
              <a:rect l="l" t="t" r="r" b="b"/>
              <a:pathLst>
                <a:path w="4683" h="2459" extrusionOk="0">
                  <a:moveTo>
                    <a:pt x="410" y="0"/>
                  </a:moveTo>
                  <a:cubicBezTo>
                    <a:pt x="185" y="0"/>
                    <a:pt x="0" y="185"/>
                    <a:pt x="0" y="410"/>
                  </a:cubicBezTo>
                  <a:lnTo>
                    <a:pt x="0" y="2458"/>
                  </a:lnTo>
                  <a:lnTo>
                    <a:pt x="839" y="2458"/>
                  </a:lnTo>
                  <a:lnTo>
                    <a:pt x="839" y="1044"/>
                  </a:lnTo>
                  <a:cubicBezTo>
                    <a:pt x="839" y="927"/>
                    <a:pt x="927" y="839"/>
                    <a:pt x="1044" y="839"/>
                  </a:cubicBezTo>
                  <a:lnTo>
                    <a:pt x="3639" y="839"/>
                  </a:lnTo>
                  <a:cubicBezTo>
                    <a:pt x="3756" y="839"/>
                    <a:pt x="3854" y="927"/>
                    <a:pt x="3854" y="1044"/>
                  </a:cubicBezTo>
                  <a:lnTo>
                    <a:pt x="3854" y="2458"/>
                  </a:lnTo>
                  <a:lnTo>
                    <a:pt x="4683" y="2458"/>
                  </a:lnTo>
                  <a:lnTo>
                    <a:pt x="4683" y="410"/>
                  </a:lnTo>
                  <a:cubicBezTo>
                    <a:pt x="4683" y="185"/>
                    <a:pt x="4497" y="0"/>
                    <a:pt x="4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16"/>
            <p:cNvSpPr/>
            <p:nvPr/>
          </p:nvSpPr>
          <p:spPr>
            <a:xfrm>
              <a:off x="3959971" y="3735766"/>
              <a:ext cx="41983" cy="28100"/>
            </a:xfrm>
            <a:custGeom>
              <a:avLst/>
              <a:gdLst/>
              <a:ahLst/>
              <a:cxnLst/>
              <a:rect l="l" t="t" r="r" b="b"/>
              <a:pathLst>
                <a:path w="1503" h="1006" extrusionOk="0">
                  <a:moveTo>
                    <a:pt x="264" y="0"/>
                  </a:moveTo>
                  <a:cubicBezTo>
                    <a:pt x="117" y="0"/>
                    <a:pt x="0" y="118"/>
                    <a:pt x="0" y="264"/>
                  </a:cubicBezTo>
                  <a:lnTo>
                    <a:pt x="0" y="752"/>
                  </a:lnTo>
                  <a:lnTo>
                    <a:pt x="751" y="1005"/>
                  </a:lnTo>
                  <a:lnTo>
                    <a:pt x="1503" y="752"/>
                  </a:lnTo>
                  <a:lnTo>
                    <a:pt x="1503" y="264"/>
                  </a:lnTo>
                  <a:cubicBezTo>
                    <a:pt x="1503" y="118"/>
                    <a:pt x="1385" y="0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16"/>
            <p:cNvSpPr/>
            <p:nvPr/>
          </p:nvSpPr>
          <p:spPr>
            <a:xfrm>
              <a:off x="4181504" y="3735766"/>
              <a:ext cx="41983" cy="28100"/>
            </a:xfrm>
            <a:custGeom>
              <a:avLst/>
              <a:gdLst/>
              <a:ahLst/>
              <a:cxnLst/>
              <a:rect l="l" t="t" r="r" b="b"/>
              <a:pathLst>
                <a:path w="1503" h="1006" extrusionOk="0">
                  <a:moveTo>
                    <a:pt x="264" y="0"/>
                  </a:moveTo>
                  <a:cubicBezTo>
                    <a:pt x="118" y="0"/>
                    <a:pt x="0" y="118"/>
                    <a:pt x="0" y="264"/>
                  </a:cubicBezTo>
                  <a:lnTo>
                    <a:pt x="0" y="752"/>
                  </a:lnTo>
                  <a:lnTo>
                    <a:pt x="752" y="1005"/>
                  </a:lnTo>
                  <a:lnTo>
                    <a:pt x="1503" y="752"/>
                  </a:lnTo>
                  <a:lnTo>
                    <a:pt x="1503" y="264"/>
                  </a:lnTo>
                  <a:cubicBezTo>
                    <a:pt x="1503" y="118"/>
                    <a:pt x="1386" y="0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16"/>
            <p:cNvSpPr/>
            <p:nvPr/>
          </p:nvSpPr>
          <p:spPr>
            <a:xfrm>
              <a:off x="3916899" y="3810429"/>
              <a:ext cx="351279" cy="185053"/>
            </a:xfrm>
            <a:custGeom>
              <a:avLst/>
              <a:gdLst/>
              <a:ahLst/>
              <a:cxnLst/>
              <a:rect l="l" t="t" r="r" b="b"/>
              <a:pathLst>
                <a:path w="12576" h="6625" extrusionOk="0">
                  <a:moveTo>
                    <a:pt x="6391" y="1"/>
                  </a:moveTo>
                  <a:lnTo>
                    <a:pt x="1" y="293"/>
                  </a:lnTo>
                  <a:lnTo>
                    <a:pt x="1" y="5990"/>
                  </a:lnTo>
                  <a:cubicBezTo>
                    <a:pt x="1" y="6342"/>
                    <a:pt x="284" y="6625"/>
                    <a:pt x="635" y="6625"/>
                  </a:cubicBezTo>
                  <a:lnTo>
                    <a:pt x="1825" y="6625"/>
                  </a:lnTo>
                  <a:lnTo>
                    <a:pt x="2293" y="6371"/>
                  </a:lnTo>
                  <a:lnTo>
                    <a:pt x="2762" y="6625"/>
                  </a:lnTo>
                  <a:lnTo>
                    <a:pt x="9756" y="6625"/>
                  </a:lnTo>
                  <a:lnTo>
                    <a:pt x="10225" y="6371"/>
                  </a:lnTo>
                  <a:lnTo>
                    <a:pt x="10703" y="6625"/>
                  </a:lnTo>
                  <a:lnTo>
                    <a:pt x="11932" y="6625"/>
                  </a:lnTo>
                  <a:cubicBezTo>
                    <a:pt x="12283" y="6625"/>
                    <a:pt x="12576" y="6342"/>
                    <a:pt x="12576" y="5990"/>
                  </a:cubicBezTo>
                  <a:lnTo>
                    <a:pt x="12576" y="293"/>
                  </a:lnTo>
                  <a:lnTo>
                    <a:pt x="6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16"/>
            <p:cNvSpPr/>
            <p:nvPr/>
          </p:nvSpPr>
          <p:spPr>
            <a:xfrm>
              <a:off x="3916899" y="3756743"/>
              <a:ext cx="351279" cy="61898"/>
            </a:xfrm>
            <a:custGeom>
              <a:avLst/>
              <a:gdLst/>
              <a:ahLst/>
              <a:cxnLst/>
              <a:rect l="l" t="t" r="r" b="b"/>
              <a:pathLst>
                <a:path w="12576" h="2216" extrusionOk="0">
                  <a:moveTo>
                    <a:pt x="635" y="1"/>
                  </a:moveTo>
                  <a:cubicBezTo>
                    <a:pt x="284" y="1"/>
                    <a:pt x="1" y="284"/>
                    <a:pt x="1" y="635"/>
                  </a:cubicBezTo>
                  <a:lnTo>
                    <a:pt x="1" y="2215"/>
                  </a:lnTo>
                  <a:lnTo>
                    <a:pt x="12576" y="2215"/>
                  </a:lnTo>
                  <a:lnTo>
                    <a:pt x="12576" y="635"/>
                  </a:lnTo>
                  <a:cubicBezTo>
                    <a:pt x="12576" y="284"/>
                    <a:pt x="12283" y="1"/>
                    <a:pt x="11932" y="1"/>
                  </a:cubicBezTo>
                  <a:lnTo>
                    <a:pt x="10703" y="1"/>
                  </a:lnTo>
                  <a:lnTo>
                    <a:pt x="10225" y="254"/>
                  </a:lnTo>
                  <a:lnTo>
                    <a:pt x="9756" y="1"/>
                  </a:lnTo>
                  <a:lnTo>
                    <a:pt x="2762" y="1"/>
                  </a:lnTo>
                  <a:lnTo>
                    <a:pt x="2352" y="25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16"/>
            <p:cNvSpPr/>
            <p:nvPr/>
          </p:nvSpPr>
          <p:spPr>
            <a:xfrm>
              <a:off x="4229184" y="3756743"/>
              <a:ext cx="38994" cy="61898"/>
            </a:xfrm>
            <a:custGeom>
              <a:avLst/>
              <a:gdLst/>
              <a:ahLst/>
              <a:cxnLst/>
              <a:rect l="l" t="t" r="r" b="b"/>
              <a:pathLst>
                <a:path w="1396" h="2216" extrusionOk="0">
                  <a:moveTo>
                    <a:pt x="1" y="1"/>
                  </a:moveTo>
                  <a:cubicBezTo>
                    <a:pt x="352" y="1"/>
                    <a:pt x="635" y="284"/>
                    <a:pt x="635" y="635"/>
                  </a:cubicBezTo>
                  <a:lnTo>
                    <a:pt x="635" y="2215"/>
                  </a:lnTo>
                  <a:lnTo>
                    <a:pt x="1396" y="2215"/>
                  </a:lnTo>
                  <a:lnTo>
                    <a:pt x="1396" y="635"/>
                  </a:lnTo>
                  <a:cubicBezTo>
                    <a:pt x="1396" y="284"/>
                    <a:pt x="1103" y="1"/>
                    <a:pt x="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16"/>
            <p:cNvSpPr/>
            <p:nvPr/>
          </p:nvSpPr>
          <p:spPr>
            <a:xfrm>
              <a:off x="3967876" y="3756743"/>
              <a:ext cx="26173" cy="238739"/>
            </a:xfrm>
            <a:custGeom>
              <a:avLst/>
              <a:gdLst/>
              <a:ahLst/>
              <a:cxnLst/>
              <a:rect l="l" t="t" r="r" b="b"/>
              <a:pathLst>
                <a:path w="937" h="8547" extrusionOk="0">
                  <a:moveTo>
                    <a:pt x="0" y="1"/>
                  </a:moveTo>
                  <a:lnTo>
                    <a:pt x="0" y="8547"/>
                  </a:lnTo>
                  <a:lnTo>
                    <a:pt x="937" y="8547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16"/>
            <p:cNvSpPr/>
            <p:nvPr/>
          </p:nvSpPr>
          <p:spPr>
            <a:xfrm>
              <a:off x="4189409" y="3756743"/>
              <a:ext cx="26452" cy="238739"/>
            </a:xfrm>
            <a:custGeom>
              <a:avLst/>
              <a:gdLst/>
              <a:ahLst/>
              <a:cxnLst/>
              <a:rect l="l" t="t" r="r" b="b"/>
              <a:pathLst>
                <a:path w="947" h="8547" extrusionOk="0">
                  <a:moveTo>
                    <a:pt x="0" y="1"/>
                  </a:moveTo>
                  <a:lnTo>
                    <a:pt x="0" y="8547"/>
                  </a:lnTo>
                  <a:lnTo>
                    <a:pt x="947" y="8547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16"/>
            <p:cNvSpPr/>
            <p:nvPr/>
          </p:nvSpPr>
          <p:spPr>
            <a:xfrm>
              <a:off x="4055333" y="3863306"/>
              <a:ext cx="74412" cy="74412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947" y="0"/>
                  </a:moveTo>
                  <a:cubicBezTo>
                    <a:pt x="859" y="0"/>
                    <a:pt x="781" y="78"/>
                    <a:pt x="781" y="166"/>
                  </a:cubicBezTo>
                  <a:lnTo>
                    <a:pt x="781" y="712"/>
                  </a:lnTo>
                  <a:cubicBezTo>
                    <a:pt x="781" y="751"/>
                    <a:pt x="752" y="781"/>
                    <a:pt x="713" y="781"/>
                  </a:cubicBezTo>
                  <a:lnTo>
                    <a:pt x="166" y="781"/>
                  </a:lnTo>
                  <a:cubicBezTo>
                    <a:pt x="79" y="781"/>
                    <a:pt x="1" y="859"/>
                    <a:pt x="1" y="956"/>
                  </a:cubicBezTo>
                  <a:lnTo>
                    <a:pt x="1" y="1707"/>
                  </a:lnTo>
                  <a:cubicBezTo>
                    <a:pt x="1" y="1805"/>
                    <a:pt x="79" y="1883"/>
                    <a:pt x="166" y="1883"/>
                  </a:cubicBezTo>
                  <a:lnTo>
                    <a:pt x="713" y="1883"/>
                  </a:lnTo>
                  <a:cubicBezTo>
                    <a:pt x="752" y="1883"/>
                    <a:pt x="781" y="1912"/>
                    <a:pt x="781" y="1951"/>
                  </a:cubicBezTo>
                  <a:lnTo>
                    <a:pt x="781" y="2498"/>
                  </a:lnTo>
                  <a:cubicBezTo>
                    <a:pt x="781" y="2585"/>
                    <a:pt x="859" y="2663"/>
                    <a:pt x="947" y="2663"/>
                  </a:cubicBezTo>
                  <a:lnTo>
                    <a:pt x="1708" y="2663"/>
                  </a:lnTo>
                  <a:cubicBezTo>
                    <a:pt x="1805" y="2663"/>
                    <a:pt x="1874" y="2585"/>
                    <a:pt x="1874" y="2498"/>
                  </a:cubicBezTo>
                  <a:lnTo>
                    <a:pt x="1874" y="1951"/>
                  </a:lnTo>
                  <a:cubicBezTo>
                    <a:pt x="1874" y="1912"/>
                    <a:pt x="1913" y="1883"/>
                    <a:pt x="1952" y="1883"/>
                  </a:cubicBezTo>
                  <a:lnTo>
                    <a:pt x="2488" y="1883"/>
                  </a:lnTo>
                  <a:cubicBezTo>
                    <a:pt x="2586" y="1883"/>
                    <a:pt x="2664" y="1805"/>
                    <a:pt x="2664" y="1707"/>
                  </a:cubicBezTo>
                  <a:lnTo>
                    <a:pt x="2664" y="956"/>
                  </a:lnTo>
                  <a:cubicBezTo>
                    <a:pt x="2664" y="859"/>
                    <a:pt x="2586" y="781"/>
                    <a:pt x="2488" y="781"/>
                  </a:cubicBezTo>
                  <a:lnTo>
                    <a:pt x="1952" y="781"/>
                  </a:lnTo>
                  <a:cubicBezTo>
                    <a:pt x="1913" y="781"/>
                    <a:pt x="1874" y="751"/>
                    <a:pt x="1874" y="712"/>
                  </a:cubicBezTo>
                  <a:lnTo>
                    <a:pt x="1874" y="166"/>
                  </a:lnTo>
                  <a:cubicBezTo>
                    <a:pt x="1874" y="78"/>
                    <a:pt x="1805" y="0"/>
                    <a:pt x="1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16"/>
            <p:cNvSpPr/>
            <p:nvPr/>
          </p:nvSpPr>
          <p:spPr>
            <a:xfrm>
              <a:off x="4077148" y="3863306"/>
              <a:ext cx="52597" cy="74412"/>
            </a:xfrm>
            <a:custGeom>
              <a:avLst/>
              <a:gdLst/>
              <a:ahLst/>
              <a:cxnLst/>
              <a:rect l="l" t="t" r="r" b="b"/>
              <a:pathLst>
                <a:path w="1883" h="2664" extrusionOk="0">
                  <a:moveTo>
                    <a:pt x="146" y="0"/>
                  </a:moveTo>
                  <a:cubicBezTo>
                    <a:pt x="527" y="273"/>
                    <a:pt x="781" y="712"/>
                    <a:pt x="781" y="1210"/>
                  </a:cubicBezTo>
                  <a:cubicBezTo>
                    <a:pt x="781" y="1776"/>
                    <a:pt x="459" y="2263"/>
                    <a:pt x="0" y="2517"/>
                  </a:cubicBezTo>
                  <a:cubicBezTo>
                    <a:pt x="10" y="2595"/>
                    <a:pt x="78" y="2663"/>
                    <a:pt x="166" y="2663"/>
                  </a:cubicBezTo>
                  <a:lnTo>
                    <a:pt x="927" y="2663"/>
                  </a:lnTo>
                  <a:cubicBezTo>
                    <a:pt x="1024" y="2663"/>
                    <a:pt x="1093" y="2585"/>
                    <a:pt x="1093" y="2498"/>
                  </a:cubicBezTo>
                  <a:lnTo>
                    <a:pt x="1093" y="1951"/>
                  </a:lnTo>
                  <a:cubicBezTo>
                    <a:pt x="1093" y="1912"/>
                    <a:pt x="1132" y="1883"/>
                    <a:pt x="1171" y="1883"/>
                  </a:cubicBezTo>
                  <a:lnTo>
                    <a:pt x="1707" y="1883"/>
                  </a:lnTo>
                  <a:cubicBezTo>
                    <a:pt x="1805" y="1883"/>
                    <a:pt x="1883" y="1805"/>
                    <a:pt x="1883" y="1707"/>
                  </a:cubicBezTo>
                  <a:lnTo>
                    <a:pt x="1883" y="956"/>
                  </a:lnTo>
                  <a:cubicBezTo>
                    <a:pt x="1883" y="859"/>
                    <a:pt x="1805" y="781"/>
                    <a:pt x="1707" y="781"/>
                  </a:cubicBezTo>
                  <a:lnTo>
                    <a:pt x="1171" y="781"/>
                  </a:lnTo>
                  <a:cubicBezTo>
                    <a:pt x="1132" y="781"/>
                    <a:pt x="1093" y="751"/>
                    <a:pt x="1093" y="712"/>
                  </a:cubicBezTo>
                  <a:lnTo>
                    <a:pt x="1093" y="166"/>
                  </a:lnTo>
                  <a:cubicBezTo>
                    <a:pt x="1093" y="78"/>
                    <a:pt x="1024" y="0"/>
                    <a:pt x="9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6" name="Google Shape;5036;p116"/>
          <p:cNvGrpSpPr/>
          <p:nvPr/>
        </p:nvGrpSpPr>
        <p:grpSpPr>
          <a:xfrm>
            <a:off x="4718590" y="3587565"/>
            <a:ext cx="281783" cy="351279"/>
            <a:chOff x="4718590" y="3673365"/>
            <a:chExt cx="281783" cy="351279"/>
          </a:xfrm>
        </p:grpSpPr>
        <p:sp>
          <p:nvSpPr>
            <p:cNvPr id="5037" name="Google Shape;5037;p116"/>
            <p:cNvSpPr/>
            <p:nvPr/>
          </p:nvSpPr>
          <p:spPr>
            <a:xfrm>
              <a:off x="4767639" y="3673365"/>
              <a:ext cx="185863" cy="117484"/>
            </a:xfrm>
            <a:custGeom>
              <a:avLst/>
              <a:gdLst/>
              <a:ahLst/>
              <a:cxnLst/>
              <a:rect l="l" t="t" r="r" b="b"/>
              <a:pathLst>
                <a:path w="6654" h="4206" extrusionOk="0">
                  <a:moveTo>
                    <a:pt x="362" y="0"/>
                  </a:moveTo>
                  <a:cubicBezTo>
                    <a:pt x="167" y="0"/>
                    <a:pt x="1" y="166"/>
                    <a:pt x="1" y="371"/>
                  </a:cubicBezTo>
                  <a:lnTo>
                    <a:pt x="1" y="1591"/>
                  </a:lnTo>
                  <a:cubicBezTo>
                    <a:pt x="1" y="2664"/>
                    <a:pt x="869" y="3532"/>
                    <a:pt x="1942" y="3532"/>
                  </a:cubicBezTo>
                  <a:lnTo>
                    <a:pt x="3288" y="4117"/>
                  </a:lnTo>
                  <a:lnTo>
                    <a:pt x="5903" y="4205"/>
                  </a:lnTo>
                  <a:lnTo>
                    <a:pt x="6478" y="2020"/>
                  </a:lnTo>
                  <a:cubicBezTo>
                    <a:pt x="6654" y="1581"/>
                    <a:pt x="6352" y="1083"/>
                    <a:pt x="5883" y="1064"/>
                  </a:cubicBezTo>
                  <a:lnTo>
                    <a:pt x="5630" y="1064"/>
                  </a:lnTo>
                  <a:cubicBezTo>
                    <a:pt x="5591" y="1064"/>
                    <a:pt x="5552" y="1035"/>
                    <a:pt x="5552" y="996"/>
                  </a:cubicBezTo>
                  <a:cubicBezTo>
                    <a:pt x="5552" y="449"/>
                    <a:pt x="5113" y="0"/>
                    <a:pt x="4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16"/>
            <p:cNvSpPr/>
            <p:nvPr/>
          </p:nvSpPr>
          <p:spPr>
            <a:xfrm>
              <a:off x="4913168" y="3703057"/>
              <a:ext cx="40335" cy="64887"/>
            </a:xfrm>
            <a:custGeom>
              <a:avLst/>
              <a:gdLst/>
              <a:ahLst/>
              <a:cxnLst/>
              <a:rect l="l" t="t" r="r" b="b"/>
              <a:pathLst>
                <a:path w="1444" h="2323" extrusionOk="0">
                  <a:moveTo>
                    <a:pt x="546" y="1"/>
                  </a:moveTo>
                  <a:cubicBezTo>
                    <a:pt x="566" y="128"/>
                    <a:pt x="556" y="264"/>
                    <a:pt x="498" y="401"/>
                  </a:cubicBezTo>
                  <a:lnTo>
                    <a:pt x="0" y="2323"/>
                  </a:lnTo>
                  <a:lnTo>
                    <a:pt x="907" y="2323"/>
                  </a:lnTo>
                  <a:lnTo>
                    <a:pt x="1268" y="957"/>
                  </a:lnTo>
                  <a:cubicBezTo>
                    <a:pt x="1444" y="518"/>
                    <a:pt x="1142" y="20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16"/>
            <p:cNvSpPr/>
            <p:nvPr/>
          </p:nvSpPr>
          <p:spPr>
            <a:xfrm>
              <a:off x="4904425" y="3761380"/>
              <a:ext cx="42290" cy="38519"/>
            </a:xfrm>
            <a:custGeom>
              <a:avLst/>
              <a:gdLst/>
              <a:ahLst/>
              <a:cxnLst/>
              <a:rect l="l" t="t" r="r" b="b"/>
              <a:pathLst>
                <a:path w="1514" h="1379" extrusionOk="0">
                  <a:moveTo>
                    <a:pt x="758" y="1"/>
                  </a:moveTo>
                  <a:cubicBezTo>
                    <a:pt x="581" y="1"/>
                    <a:pt x="406" y="69"/>
                    <a:pt x="274" y="205"/>
                  </a:cubicBezTo>
                  <a:cubicBezTo>
                    <a:pt x="1" y="469"/>
                    <a:pt x="1" y="908"/>
                    <a:pt x="274" y="1181"/>
                  </a:cubicBezTo>
                  <a:cubicBezTo>
                    <a:pt x="406" y="1313"/>
                    <a:pt x="581" y="1378"/>
                    <a:pt x="758" y="1378"/>
                  </a:cubicBezTo>
                  <a:cubicBezTo>
                    <a:pt x="935" y="1378"/>
                    <a:pt x="1113" y="1313"/>
                    <a:pt x="1250" y="1181"/>
                  </a:cubicBezTo>
                  <a:cubicBezTo>
                    <a:pt x="1513" y="908"/>
                    <a:pt x="1513" y="469"/>
                    <a:pt x="1250" y="205"/>
                  </a:cubicBezTo>
                  <a:cubicBezTo>
                    <a:pt x="1113" y="69"/>
                    <a:pt x="935" y="1"/>
                    <a:pt x="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16"/>
            <p:cNvSpPr/>
            <p:nvPr/>
          </p:nvSpPr>
          <p:spPr>
            <a:xfrm>
              <a:off x="4718590" y="3890540"/>
              <a:ext cx="281783" cy="134104"/>
            </a:xfrm>
            <a:custGeom>
              <a:avLst/>
              <a:gdLst/>
              <a:ahLst/>
              <a:cxnLst/>
              <a:rect l="l" t="t" r="r" b="b"/>
              <a:pathLst>
                <a:path w="10088" h="4801" extrusionOk="0">
                  <a:moveTo>
                    <a:pt x="5171" y="1"/>
                  </a:moveTo>
                  <a:lnTo>
                    <a:pt x="2596" y="254"/>
                  </a:lnTo>
                  <a:lnTo>
                    <a:pt x="1279" y="742"/>
                  </a:lnTo>
                  <a:cubicBezTo>
                    <a:pt x="508" y="1035"/>
                    <a:pt x="1" y="1766"/>
                    <a:pt x="1" y="2586"/>
                  </a:cubicBezTo>
                  <a:lnTo>
                    <a:pt x="1" y="4605"/>
                  </a:lnTo>
                  <a:cubicBezTo>
                    <a:pt x="1" y="4713"/>
                    <a:pt x="88" y="4800"/>
                    <a:pt x="196" y="4800"/>
                  </a:cubicBezTo>
                  <a:lnTo>
                    <a:pt x="9893" y="4800"/>
                  </a:lnTo>
                  <a:cubicBezTo>
                    <a:pt x="10000" y="4800"/>
                    <a:pt x="10088" y="4713"/>
                    <a:pt x="10088" y="4605"/>
                  </a:cubicBezTo>
                  <a:lnTo>
                    <a:pt x="10088" y="2586"/>
                  </a:lnTo>
                  <a:cubicBezTo>
                    <a:pt x="10088" y="1766"/>
                    <a:pt x="9581" y="1035"/>
                    <a:pt x="8810" y="742"/>
                  </a:cubicBezTo>
                  <a:lnTo>
                    <a:pt x="7493" y="254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16"/>
            <p:cNvSpPr/>
            <p:nvPr/>
          </p:nvSpPr>
          <p:spPr>
            <a:xfrm>
              <a:off x="4916436" y="3895735"/>
              <a:ext cx="83937" cy="128908"/>
            </a:xfrm>
            <a:custGeom>
              <a:avLst/>
              <a:gdLst/>
              <a:ahLst/>
              <a:cxnLst/>
              <a:rect l="l" t="t" r="r" b="b"/>
              <a:pathLst>
                <a:path w="3005" h="4615" extrusionOk="0">
                  <a:moveTo>
                    <a:pt x="0" y="0"/>
                  </a:moveTo>
                  <a:lnTo>
                    <a:pt x="156" y="254"/>
                  </a:lnTo>
                  <a:lnTo>
                    <a:pt x="966" y="556"/>
                  </a:lnTo>
                  <a:cubicBezTo>
                    <a:pt x="1737" y="849"/>
                    <a:pt x="2244" y="1580"/>
                    <a:pt x="2244" y="2400"/>
                  </a:cubicBezTo>
                  <a:lnTo>
                    <a:pt x="2244" y="4419"/>
                  </a:lnTo>
                  <a:cubicBezTo>
                    <a:pt x="2244" y="4527"/>
                    <a:pt x="2156" y="4614"/>
                    <a:pt x="2049" y="4614"/>
                  </a:cubicBezTo>
                  <a:lnTo>
                    <a:pt x="2810" y="4614"/>
                  </a:lnTo>
                  <a:cubicBezTo>
                    <a:pt x="2917" y="4614"/>
                    <a:pt x="3005" y="4527"/>
                    <a:pt x="3005" y="4419"/>
                  </a:cubicBezTo>
                  <a:lnTo>
                    <a:pt x="3005" y="2400"/>
                  </a:lnTo>
                  <a:cubicBezTo>
                    <a:pt x="3005" y="1580"/>
                    <a:pt x="2498" y="849"/>
                    <a:pt x="1727" y="556"/>
                  </a:cubicBezTo>
                  <a:lnTo>
                    <a:pt x="41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16"/>
            <p:cNvSpPr/>
            <p:nvPr/>
          </p:nvSpPr>
          <p:spPr>
            <a:xfrm>
              <a:off x="4791075" y="3819703"/>
              <a:ext cx="136813" cy="107037"/>
            </a:xfrm>
            <a:custGeom>
              <a:avLst/>
              <a:gdLst/>
              <a:ahLst/>
              <a:cxnLst/>
              <a:rect l="l" t="t" r="r" b="b"/>
              <a:pathLst>
                <a:path w="4898" h="3832" extrusionOk="0">
                  <a:moveTo>
                    <a:pt x="1279" y="0"/>
                  </a:moveTo>
                  <a:lnTo>
                    <a:pt x="1279" y="2068"/>
                  </a:lnTo>
                  <a:cubicBezTo>
                    <a:pt x="1279" y="2215"/>
                    <a:pt x="1191" y="2342"/>
                    <a:pt x="1054" y="2390"/>
                  </a:cubicBezTo>
                  <a:lnTo>
                    <a:pt x="1" y="2790"/>
                  </a:lnTo>
                  <a:lnTo>
                    <a:pt x="576" y="3210"/>
                  </a:lnTo>
                  <a:cubicBezTo>
                    <a:pt x="1132" y="3624"/>
                    <a:pt x="1791" y="3832"/>
                    <a:pt x="2449" y="3832"/>
                  </a:cubicBezTo>
                  <a:cubicBezTo>
                    <a:pt x="3108" y="3832"/>
                    <a:pt x="3766" y="3624"/>
                    <a:pt x="4322" y="3210"/>
                  </a:cubicBezTo>
                  <a:lnTo>
                    <a:pt x="4898" y="2790"/>
                  </a:lnTo>
                  <a:lnTo>
                    <a:pt x="3844" y="2390"/>
                  </a:lnTo>
                  <a:cubicBezTo>
                    <a:pt x="3708" y="2342"/>
                    <a:pt x="3620" y="2215"/>
                    <a:pt x="3620" y="2068"/>
                  </a:cubicBezTo>
                  <a:lnTo>
                    <a:pt x="3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16"/>
            <p:cNvSpPr/>
            <p:nvPr/>
          </p:nvSpPr>
          <p:spPr>
            <a:xfrm>
              <a:off x="4796242" y="3721325"/>
              <a:ext cx="126478" cy="125138"/>
            </a:xfrm>
            <a:custGeom>
              <a:avLst/>
              <a:gdLst/>
              <a:ahLst/>
              <a:cxnLst/>
              <a:rect l="l" t="t" r="r" b="b"/>
              <a:pathLst>
                <a:path w="4528" h="4480" extrusionOk="0">
                  <a:moveTo>
                    <a:pt x="908" y="0"/>
                  </a:moveTo>
                  <a:cubicBezTo>
                    <a:pt x="401" y="0"/>
                    <a:pt x="1" y="410"/>
                    <a:pt x="1" y="917"/>
                  </a:cubicBezTo>
                  <a:lnTo>
                    <a:pt x="1" y="2703"/>
                  </a:lnTo>
                  <a:cubicBezTo>
                    <a:pt x="1" y="3220"/>
                    <a:pt x="167" y="3698"/>
                    <a:pt x="460" y="4078"/>
                  </a:cubicBezTo>
                  <a:cubicBezTo>
                    <a:pt x="725" y="4417"/>
                    <a:pt x="1083" y="4480"/>
                    <a:pt x="1496" y="4480"/>
                  </a:cubicBezTo>
                  <a:cubicBezTo>
                    <a:pt x="1737" y="4480"/>
                    <a:pt x="1995" y="4459"/>
                    <a:pt x="2264" y="4459"/>
                  </a:cubicBezTo>
                  <a:cubicBezTo>
                    <a:pt x="2533" y="4459"/>
                    <a:pt x="2792" y="4480"/>
                    <a:pt x="3032" y="4480"/>
                  </a:cubicBezTo>
                  <a:cubicBezTo>
                    <a:pt x="3445" y="4480"/>
                    <a:pt x="3804" y="4417"/>
                    <a:pt x="4069" y="4078"/>
                  </a:cubicBezTo>
                  <a:cubicBezTo>
                    <a:pt x="4362" y="3698"/>
                    <a:pt x="4528" y="3220"/>
                    <a:pt x="4528" y="2703"/>
                  </a:cubicBezTo>
                  <a:lnTo>
                    <a:pt x="4528" y="917"/>
                  </a:lnTo>
                  <a:cubicBezTo>
                    <a:pt x="4528" y="410"/>
                    <a:pt x="4128" y="0"/>
                    <a:pt x="3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16"/>
            <p:cNvSpPr/>
            <p:nvPr/>
          </p:nvSpPr>
          <p:spPr>
            <a:xfrm>
              <a:off x="4770628" y="3761268"/>
              <a:ext cx="43910" cy="38687"/>
            </a:xfrm>
            <a:custGeom>
              <a:avLst/>
              <a:gdLst/>
              <a:ahLst/>
              <a:cxnLst/>
              <a:rect l="l" t="t" r="r" b="b"/>
              <a:pathLst>
                <a:path w="1572" h="1385" extrusionOk="0">
                  <a:moveTo>
                    <a:pt x="784" y="0"/>
                  </a:moveTo>
                  <a:cubicBezTo>
                    <a:pt x="695" y="0"/>
                    <a:pt x="605" y="17"/>
                    <a:pt x="518" y="53"/>
                  </a:cubicBezTo>
                  <a:cubicBezTo>
                    <a:pt x="167" y="200"/>
                    <a:pt x="1" y="609"/>
                    <a:pt x="147" y="961"/>
                  </a:cubicBezTo>
                  <a:cubicBezTo>
                    <a:pt x="258" y="1225"/>
                    <a:pt x="512" y="1384"/>
                    <a:pt x="780" y="1384"/>
                  </a:cubicBezTo>
                  <a:cubicBezTo>
                    <a:pt x="869" y="1384"/>
                    <a:pt x="958" y="1367"/>
                    <a:pt x="1045" y="1331"/>
                  </a:cubicBezTo>
                  <a:cubicBezTo>
                    <a:pt x="1396" y="1185"/>
                    <a:pt x="1572" y="785"/>
                    <a:pt x="1425" y="424"/>
                  </a:cubicBezTo>
                  <a:cubicBezTo>
                    <a:pt x="1315" y="159"/>
                    <a:pt x="1055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16"/>
            <p:cNvSpPr/>
            <p:nvPr/>
          </p:nvSpPr>
          <p:spPr>
            <a:xfrm>
              <a:off x="4790265" y="3758335"/>
              <a:ext cx="40893" cy="37681"/>
            </a:xfrm>
            <a:custGeom>
              <a:avLst/>
              <a:gdLst/>
              <a:ahLst/>
              <a:cxnLst/>
              <a:rect l="l" t="t" r="r" b="b"/>
              <a:pathLst>
                <a:path w="1464" h="1349" extrusionOk="0">
                  <a:moveTo>
                    <a:pt x="210" y="1"/>
                  </a:moveTo>
                  <a:cubicBezTo>
                    <a:pt x="160" y="1"/>
                    <a:pt x="109" y="20"/>
                    <a:pt x="69" y="61"/>
                  </a:cubicBezTo>
                  <a:cubicBezTo>
                    <a:pt x="0" y="139"/>
                    <a:pt x="0" y="256"/>
                    <a:pt x="78" y="334"/>
                  </a:cubicBezTo>
                  <a:lnTo>
                    <a:pt x="1122" y="1300"/>
                  </a:lnTo>
                  <a:cubicBezTo>
                    <a:pt x="1161" y="1329"/>
                    <a:pt x="1210" y="1348"/>
                    <a:pt x="1259" y="1348"/>
                  </a:cubicBezTo>
                  <a:cubicBezTo>
                    <a:pt x="1308" y="1348"/>
                    <a:pt x="1356" y="1329"/>
                    <a:pt x="1395" y="1290"/>
                  </a:cubicBezTo>
                  <a:cubicBezTo>
                    <a:pt x="1464" y="1212"/>
                    <a:pt x="1464" y="1095"/>
                    <a:pt x="1386" y="1017"/>
                  </a:cubicBezTo>
                  <a:lnTo>
                    <a:pt x="342" y="51"/>
                  </a:lnTo>
                  <a:cubicBezTo>
                    <a:pt x="304" y="18"/>
                    <a:pt x="257" y="1"/>
                    <a:pt x="210" y="1"/>
                  </a:cubicBezTo>
                  <a:close/>
                </a:path>
              </a:pathLst>
            </a:custGeom>
            <a:solidFill>
              <a:srgbClr val="ED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16"/>
            <p:cNvSpPr/>
            <p:nvPr/>
          </p:nvSpPr>
          <p:spPr>
            <a:xfrm>
              <a:off x="4887805" y="3758335"/>
              <a:ext cx="40921" cy="37681"/>
            </a:xfrm>
            <a:custGeom>
              <a:avLst/>
              <a:gdLst/>
              <a:ahLst/>
              <a:cxnLst/>
              <a:rect l="l" t="t" r="r" b="b"/>
              <a:pathLst>
                <a:path w="1465" h="1349" extrusionOk="0">
                  <a:moveTo>
                    <a:pt x="1254" y="1"/>
                  </a:moveTo>
                  <a:cubicBezTo>
                    <a:pt x="1207" y="1"/>
                    <a:pt x="1160" y="18"/>
                    <a:pt x="1123" y="51"/>
                  </a:cubicBezTo>
                  <a:lnTo>
                    <a:pt x="79" y="1017"/>
                  </a:lnTo>
                  <a:cubicBezTo>
                    <a:pt x="1" y="1095"/>
                    <a:pt x="1" y="1212"/>
                    <a:pt x="69" y="1290"/>
                  </a:cubicBezTo>
                  <a:cubicBezTo>
                    <a:pt x="108" y="1329"/>
                    <a:pt x="157" y="1348"/>
                    <a:pt x="206" y="1348"/>
                  </a:cubicBezTo>
                  <a:cubicBezTo>
                    <a:pt x="255" y="1348"/>
                    <a:pt x="303" y="1329"/>
                    <a:pt x="333" y="1300"/>
                  </a:cubicBezTo>
                  <a:lnTo>
                    <a:pt x="1386" y="334"/>
                  </a:lnTo>
                  <a:cubicBezTo>
                    <a:pt x="1454" y="256"/>
                    <a:pt x="1464" y="139"/>
                    <a:pt x="1396" y="61"/>
                  </a:cubicBezTo>
                  <a:cubicBezTo>
                    <a:pt x="1356" y="20"/>
                    <a:pt x="1305" y="1"/>
                    <a:pt x="1254" y="1"/>
                  </a:cubicBezTo>
                  <a:close/>
                </a:path>
              </a:pathLst>
            </a:custGeom>
            <a:solidFill>
              <a:srgbClr val="ED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16"/>
            <p:cNvSpPr/>
            <p:nvPr/>
          </p:nvSpPr>
          <p:spPr>
            <a:xfrm>
              <a:off x="4776633" y="3897355"/>
              <a:ext cx="10670" cy="52346"/>
            </a:xfrm>
            <a:custGeom>
              <a:avLst/>
              <a:gdLst/>
              <a:ahLst/>
              <a:cxnLst/>
              <a:rect l="l" t="t" r="r" b="b"/>
              <a:pathLst>
                <a:path w="382" h="1874" extrusionOk="0">
                  <a:moveTo>
                    <a:pt x="186" y="1"/>
                  </a:moveTo>
                  <a:cubicBezTo>
                    <a:pt x="88" y="1"/>
                    <a:pt x="1" y="88"/>
                    <a:pt x="1" y="196"/>
                  </a:cubicBezTo>
                  <a:lnTo>
                    <a:pt x="1" y="1688"/>
                  </a:lnTo>
                  <a:cubicBezTo>
                    <a:pt x="1" y="1796"/>
                    <a:pt x="88" y="1874"/>
                    <a:pt x="186" y="1874"/>
                  </a:cubicBezTo>
                  <a:cubicBezTo>
                    <a:pt x="293" y="1874"/>
                    <a:pt x="381" y="1796"/>
                    <a:pt x="381" y="1688"/>
                  </a:cubicBezTo>
                  <a:lnTo>
                    <a:pt x="381" y="196"/>
                  </a:lnTo>
                  <a:cubicBezTo>
                    <a:pt x="381" y="88"/>
                    <a:pt x="293" y="1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16"/>
            <p:cNvSpPr/>
            <p:nvPr/>
          </p:nvSpPr>
          <p:spPr>
            <a:xfrm>
              <a:off x="4760014" y="3941992"/>
              <a:ext cx="43631" cy="42094"/>
            </a:xfrm>
            <a:custGeom>
              <a:avLst/>
              <a:gdLst/>
              <a:ahLst/>
              <a:cxnLst/>
              <a:rect l="l" t="t" r="r" b="b"/>
              <a:pathLst>
                <a:path w="1562" h="1507" extrusionOk="0">
                  <a:moveTo>
                    <a:pt x="785" y="1"/>
                  </a:moveTo>
                  <a:cubicBezTo>
                    <a:pt x="768" y="1"/>
                    <a:pt x="750" y="1"/>
                    <a:pt x="732" y="2"/>
                  </a:cubicBezTo>
                  <a:cubicBezTo>
                    <a:pt x="322" y="22"/>
                    <a:pt x="1" y="383"/>
                    <a:pt x="30" y="802"/>
                  </a:cubicBezTo>
                  <a:cubicBezTo>
                    <a:pt x="58" y="1204"/>
                    <a:pt x="380" y="1507"/>
                    <a:pt x="775" y="1507"/>
                  </a:cubicBezTo>
                  <a:cubicBezTo>
                    <a:pt x="793" y="1507"/>
                    <a:pt x="811" y="1506"/>
                    <a:pt x="830" y="1505"/>
                  </a:cubicBezTo>
                  <a:cubicBezTo>
                    <a:pt x="1249" y="1485"/>
                    <a:pt x="1561" y="1124"/>
                    <a:pt x="1532" y="705"/>
                  </a:cubicBezTo>
                  <a:cubicBezTo>
                    <a:pt x="1513" y="312"/>
                    <a:pt x="1182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16"/>
            <p:cNvSpPr/>
            <p:nvPr/>
          </p:nvSpPr>
          <p:spPr>
            <a:xfrm>
              <a:off x="4771187" y="3952634"/>
              <a:ext cx="22095" cy="21089"/>
            </a:xfrm>
            <a:custGeom>
              <a:avLst/>
              <a:gdLst/>
              <a:ahLst/>
              <a:cxnLst/>
              <a:rect l="l" t="t" r="r" b="b"/>
              <a:pathLst>
                <a:path w="791" h="755" extrusionOk="0">
                  <a:moveTo>
                    <a:pt x="396" y="0"/>
                  </a:moveTo>
                  <a:cubicBezTo>
                    <a:pt x="385" y="0"/>
                    <a:pt x="373" y="1"/>
                    <a:pt x="361" y="2"/>
                  </a:cubicBezTo>
                  <a:cubicBezTo>
                    <a:pt x="147" y="12"/>
                    <a:pt x="0" y="197"/>
                    <a:pt x="10" y="412"/>
                  </a:cubicBezTo>
                  <a:cubicBezTo>
                    <a:pt x="29" y="605"/>
                    <a:pt x="195" y="755"/>
                    <a:pt x="385" y="755"/>
                  </a:cubicBezTo>
                  <a:cubicBezTo>
                    <a:pt x="397" y="755"/>
                    <a:pt x="408" y="754"/>
                    <a:pt x="420" y="753"/>
                  </a:cubicBezTo>
                  <a:cubicBezTo>
                    <a:pt x="635" y="734"/>
                    <a:pt x="791" y="548"/>
                    <a:pt x="771" y="343"/>
                  </a:cubicBezTo>
                  <a:cubicBezTo>
                    <a:pt x="753" y="150"/>
                    <a:pt x="587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16"/>
            <p:cNvSpPr/>
            <p:nvPr/>
          </p:nvSpPr>
          <p:spPr>
            <a:xfrm>
              <a:off x="4912330" y="3898165"/>
              <a:ext cx="57541" cy="112847"/>
            </a:xfrm>
            <a:custGeom>
              <a:avLst/>
              <a:gdLst/>
              <a:ahLst/>
              <a:cxnLst/>
              <a:rect l="l" t="t" r="r" b="b"/>
              <a:pathLst>
                <a:path w="2060" h="4040" extrusionOk="0">
                  <a:moveTo>
                    <a:pt x="1035" y="1"/>
                  </a:moveTo>
                  <a:cubicBezTo>
                    <a:pt x="937" y="1"/>
                    <a:pt x="850" y="89"/>
                    <a:pt x="850" y="186"/>
                  </a:cubicBezTo>
                  <a:lnTo>
                    <a:pt x="850" y="1435"/>
                  </a:lnTo>
                  <a:cubicBezTo>
                    <a:pt x="372" y="1464"/>
                    <a:pt x="1" y="1864"/>
                    <a:pt x="1" y="2342"/>
                  </a:cubicBezTo>
                  <a:lnTo>
                    <a:pt x="1" y="3854"/>
                  </a:lnTo>
                  <a:cubicBezTo>
                    <a:pt x="1" y="3962"/>
                    <a:pt x="79" y="4040"/>
                    <a:pt x="186" y="4040"/>
                  </a:cubicBezTo>
                  <a:lnTo>
                    <a:pt x="479" y="4040"/>
                  </a:lnTo>
                  <a:cubicBezTo>
                    <a:pt x="586" y="4040"/>
                    <a:pt x="664" y="3962"/>
                    <a:pt x="664" y="3854"/>
                  </a:cubicBezTo>
                  <a:cubicBezTo>
                    <a:pt x="664" y="3747"/>
                    <a:pt x="586" y="3659"/>
                    <a:pt x="479" y="3659"/>
                  </a:cubicBezTo>
                  <a:lnTo>
                    <a:pt x="381" y="3659"/>
                  </a:lnTo>
                  <a:lnTo>
                    <a:pt x="381" y="2342"/>
                  </a:lnTo>
                  <a:cubicBezTo>
                    <a:pt x="381" y="2049"/>
                    <a:pt x="615" y="1815"/>
                    <a:pt x="908" y="1815"/>
                  </a:cubicBezTo>
                  <a:lnTo>
                    <a:pt x="1142" y="1815"/>
                  </a:lnTo>
                  <a:cubicBezTo>
                    <a:pt x="1435" y="1815"/>
                    <a:pt x="1679" y="2049"/>
                    <a:pt x="1679" y="2342"/>
                  </a:cubicBezTo>
                  <a:lnTo>
                    <a:pt x="1679" y="3659"/>
                  </a:lnTo>
                  <a:lnTo>
                    <a:pt x="1581" y="3659"/>
                  </a:lnTo>
                  <a:cubicBezTo>
                    <a:pt x="1474" y="3659"/>
                    <a:pt x="1386" y="3747"/>
                    <a:pt x="1386" y="3854"/>
                  </a:cubicBezTo>
                  <a:cubicBezTo>
                    <a:pt x="1386" y="3962"/>
                    <a:pt x="1474" y="4040"/>
                    <a:pt x="1581" y="4040"/>
                  </a:cubicBezTo>
                  <a:lnTo>
                    <a:pt x="1864" y="4040"/>
                  </a:lnTo>
                  <a:cubicBezTo>
                    <a:pt x="1971" y="4040"/>
                    <a:pt x="2059" y="3962"/>
                    <a:pt x="2059" y="3854"/>
                  </a:cubicBezTo>
                  <a:lnTo>
                    <a:pt x="2059" y="2342"/>
                  </a:lnTo>
                  <a:cubicBezTo>
                    <a:pt x="2059" y="1874"/>
                    <a:pt x="1698" y="1474"/>
                    <a:pt x="1230" y="1435"/>
                  </a:cubicBezTo>
                  <a:lnTo>
                    <a:pt x="1230" y="186"/>
                  </a:lnTo>
                  <a:cubicBezTo>
                    <a:pt x="1230" y="89"/>
                    <a:pt x="1142" y="1"/>
                    <a:pt x="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16"/>
            <p:cNvSpPr/>
            <p:nvPr/>
          </p:nvSpPr>
          <p:spPr>
            <a:xfrm>
              <a:off x="4809063" y="3778279"/>
              <a:ext cx="100864" cy="81786"/>
            </a:xfrm>
            <a:custGeom>
              <a:avLst/>
              <a:gdLst/>
              <a:ahLst/>
              <a:cxnLst/>
              <a:rect l="l" t="t" r="r" b="b"/>
              <a:pathLst>
                <a:path w="3611" h="2928" extrusionOk="0">
                  <a:moveTo>
                    <a:pt x="1805" y="0"/>
                  </a:moveTo>
                  <a:cubicBezTo>
                    <a:pt x="479" y="0"/>
                    <a:pt x="10" y="1044"/>
                    <a:pt x="1" y="2039"/>
                  </a:cubicBezTo>
                  <a:cubicBezTo>
                    <a:pt x="420" y="2576"/>
                    <a:pt x="1074" y="2927"/>
                    <a:pt x="1805" y="2927"/>
                  </a:cubicBezTo>
                  <a:cubicBezTo>
                    <a:pt x="2537" y="2927"/>
                    <a:pt x="3191" y="2576"/>
                    <a:pt x="3610" y="2039"/>
                  </a:cubicBezTo>
                  <a:cubicBezTo>
                    <a:pt x="3600" y="1044"/>
                    <a:pt x="3132" y="0"/>
                    <a:pt x="1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16"/>
            <p:cNvSpPr/>
            <p:nvPr/>
          </p:nvSpPr>
          <p:spPr>
            <a:xfrm>
              <a:off x="4848839" y="3778279"/>
              <a:ext cx="61088" cy="81786"/>
            </a:xfrm>
            <a:custGeom>
              <a:avLst/>
              <a:gdLst/>
              <a:ahLst/>
              <a:cxnLst/>
              <a:rect l="l" t="t" r="r" b="b"/>
              <a:pathLst>
                <a:path w="2187" h="2928" extrusionOk="0">
                  <a:moveTo>
                    <a:pt x="381" y="0"/>
                  </a:moveTo>
                  <a:cubicBezTo>
                    <a:pt x="245" y="0"/>
                    <a:pt x="118" y="10"/>
                    <a:pt x="1" y="30"/>
                  </a:cubicBezTo>
                  <a:cubicBezTo>
                    <a:pt x="840" y="176"/>
                    <a:pt x="1250" y="810"/>
                    <a:pt x="1376" y="1522"/>
                  </a:cubicBezTo>
                  <a:cubicBezTo>
                    <a:pt x="1435" y="1864"/>
                    <a:pt x="1308" y="2205"/>
                    <a:pt x="1045" y="2420"/>
                  </a:cubicBezTo>
                  <a:cubicBezTo>
                    <a:pt x="752" y="2664"/>
                    <a:pt x="391" y="2829"/>
                    <a:pt x="1" y="2898"/>
                  </a:cubicBezTo>
                  <a:cubicBezTo>
                    <a:pt x="128" y="2917"/>
                    <a:pt x="254" y="2927"/>
                    <a:pt x="381" y="2927"/>
                  </a:cubicBezTo>
                  <a:cubicBezTo>
                    <a:pt x="1113" y="2927"/>
                    <a:pt x="1767" y="2576"/>
                    <a:pt x="2186" y="2039"/>
                  </a:cubicBezTo>
                  <a:cubicBezTo>
                    <a:pt x="2176" y="1044"/>
                    <a:pt x="1708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3" name="Google Shape;5053;p116"/>
          <p:cNvGrpSpPr/>
          <p:nvPr/>
        </p:nvGrpSpPr>
        <p:grpSpPr>
          <a:xfrm>
            <a:off x="5403104" y="3588654"/>
            <a:ext cx="351279" cy="349380"/>
            <a:chOff x="5403104" y="3674454"/>
            <a:chExt cx="351279" cy="349380"/>
          </a:xfrm>
        </p:grpSpPr>
        <p:sp>
          <p:nvSpPr>
            <p:cNvPr id="5054" name="Google Shape;5054;p116"/>
            <p:cNvSpPr/>
            <p:nvPr/>
          </p:nvSpPr>
          <p:spPr>
            <a:xfrm>
              <a:off x="5403104" y="3739034"/>
              <a:ext cx="351279" cy="284800"/>
            </a:xfrm>
            <a:custGeom>
              <a:avLst/>
              <a:gdLst/>
              <a:ahLst/>
              <a:cxnLst/>
              <a:rect l="l" t="t" r="r" b="b"/>
              <a:pathLst>
                <a:path w="12576" h="10196" extrusionOk="0">
                  <a:moveTo>
                    <a:pt x="6742" y="1"/>
                  </a:moveTo>
                  <a:lnTo>
                    <a:pt x="1" y="469"/>
                  </a:lnTo>
                  <a:lnTo>
                    <a:pt x="1" y="9659"/>
                  </a:lnTo>
                  <a:cubicBezTo>
                    <a:pt x="1" y="9951"/>
                    <a:pt x="245" y="10195"/>
                    <a:pt x="537" y="10195"/>
                  </a:cubicBezTo>
                  <a:lnTo>
                    <a:pt x="12029" y="10195"/>
                  </a:lnTo>
                  <a:cubicBezTo>
                    <a:pt x="12332" y="10195"/>
                    <a:pt x="12576" y="9951"/>
                    <a:pt x="12576" y="9659"/>
                  </a:cubicBezTo>
                  <a:lnTo>
                    <a:pt x="12576" y="469"/>
                  </a:lnTo>
                  <a:lnTo>
                    <a:pt x="6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16"/>
            <p:cNvSpPr/>
            <p:nvPr/>
          </p:nvSpPr>
          <p:spPr>
            <a:xfrm>
              <a:off x="5403104" y="3701437"/>
              <a:ext cx="351279" cy="50697"/>
            </a:xfrm>
            <a:custGeom>
              <a:avLst/>
              <a:gdLst/>
              <a:ahLst/>
              <a:cxnLst/>
              <a:rect l="l" t="t" r="r" b="b"/>
              <a:pathLst>
                <a:path w="12576" h="1815" extrusionOk="0">
                  <a:moveTo>
                    <a:pt x="537" y="0"/>
                  </a:moveTo>
                  <a:cubicBezTo>
                    <a:pt x="245" y="0"/>
                    <a:pt x="1" y="244"/>
                    <a:pt x="1" y="547"/>
                  </a:cubicBezTo>
                  <a:lnTo>
                    <a:pt x="1" y="1815"/>
                  </a:lnTo>
                  <a:lnTo>
                    <a:pt x="12576" y="1815"/>
                  </a:lnTo>
                  <a:lnTo>
                    <a:pt x="12576" y="547"/>
                  </a:lnTo>
                  <a:cubicBezTo>
                    <a:pt x="12576" y="244"/>
                    <a:pt x="12332" y="0"/>
                    <a:pt x="12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16"/>
            <p:cNvSpPr/>
            <p:nvPr/>
          </p:nvSpPr>
          <p:spPr>
            <a:xfrm>
              <a:off x="5717847" y="3739034"/>
              <a:ext cx="36536" cy="284800"/>
            </a:xfrm>
            <a:custGeom>
              <a:avLst/>
              <a:gdLst/>
              <a:ahLst/>
              <a:cxnLst/>
              <a:rect l="l" t="t" r="r" b="b"/>
              <a:pathLst>
                <a:path w="1308" h="10196" extrusionOk="0">
                  <a:moveTo>
                    <a:pt x="547" y="1"/>
                  </a:moveTo>
                  <a:lnTo>
                    <a:pt x="547" y="9659"/>
                  </a:lnTo>
                  <a:cubicBezTo>
                    <a:pt x="547" y="9951"/>
                    <a:pt x="303" y="10195"/>
                    <a:pt x="0" y="10195"/>
                  </a:cubicBezTo>
                  <a:lnTo>
                    <a:pt x="761" y="10195"/>
                  </a:lnTo>
                  <a:cubicBezTo>
                    <a:pt x="1064" y="10195"/>
                    <a:pt x="1308" y="9951"/>
                    <a:pt x="1308" y="9659"/>
                  </a:cubicBezTo>
                  <a:lnTo>
                    <a:pt x="1308" y="46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16"/>
            <p:cNvSpPr/>
            <p:nvPr/>
          </p:nvSpPr>
          <p:spPr>
            <a:xfrm>
              <a:off x="5437991" y="3776380"/>
              <a:ext cx="281252" cy="184494"/>
            </a:xfrm>
            <a:custGeom>
              <a:avLst/>
              <a:gdLst/>
              <a:ahLst/>
              <a:cxnLst/>
              <a:rect l="l" t="t" r="r" b="b"/>
              <a:pathLst>
                <a:path w="10069" h="6605" extrusionOk="0">
                  <a:moveTo>
                    <a:pt x="244" y="0"/>
                  </a:moveTo>
                  <a:cubicBezTo>
                    <a:pt x="108" y="0"/>
                    <a:pt x="0" y="107"/>
                    <a:pt x="0" y="234"/>
                  </a:cubicBezTo>
                  <a:lnTo>
                    <a:pt x="0" y="6370"/>
                  </a:lnTo>
                  <a:cubicBezTo>
                    <a:pt x="0" y="6507"/>
                    <a:pt x="108" y="6605"/>
                    <a:pt x="244" y="6605"/>
                  </a:cubicBezTo>
                  <a:lnTo>
                    <a:pt x="9834" y="6605"/>
                  </a:lnTo>
                  <a:cubicBezTo>
                    <a:pt x="9961" y="6605"/>
                    <a:pt x="10068" y="6507"/>
                    <a:pt x="10068" y="6370"/>
                  </a:cubicBezTo>
                  <a:lnTo>
                    <a:pt x="10068" y="234"/>
                  </a:lnTo>
                  <a:cubicBezTo>
                    <a:pt x="10068" y="107"/>
                    <a:pt x="9961" y="0"/>
                    <a:pt x="9834" y="0"/>
                  </a:cubicBezTo>
                  <a:close/>
                </a:path>
              </a:pathLst>
            </a:custGeom>
            <a:solidFill>
              <a:srgbClr val="ED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16"/>
            <p:cNvSpPr/>
            <p:nvPr/>
          </p:nvSpPr>
          <p:spPr>
            <a:xfrm>
              <a:off x="5717847" y="3701437"/>
              <a:ext cx="36536" cy="50697"/>
            </a:xfrm>
            <a:custGeom>
              <a:avLst/>
              <a:gdLst/>
              <a:ahLst/>
              <a:cxnLst/>
              <a:rect l="l" t="t" r="r" b="b"/>
              <a:pathLst>
                <a:path w="1308" h="1815" extrusionOk="0">
                  <a:moveTo>
                    <a:pt x="0" y="0"/>
                  </a:moveTo>
                  <a:cubicBezTo>
                    <a:pt x="303" y="0"/>
                    <a:pt x="547" y="244"/>
                    <a:pt x="547" y="547"/>
                  </a:cubicBezTo>
                  <a:lnTo>
                    <a:pt x="547" y="1815"/>
                  </a:lnTo>
                  <a:lnTo>
                    <a:pt x="1308" y="1815"/>
                  </a:lnTo>
                  <a:lnTo>
                    <a:pt x="1308" y="547"/>
                  </a:lnTo>
                  <a:cubicBezTo>
                    <a:pt x="1308" y="244"/>
                    <a:pt x="1064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16"/>
            <p:cNvSpPr/>
            <p:nvPr/>
          </p:nvSpPr>
          <p:spPr>
            <a:xfrm>
              <a:off x="5671507" y="3776380"/>
              <a:ext cx="47737" cy="184494"/>
            </a:xfrm>
            <a:custGeom>
              <a:avLst/>
              <a:gdLst/>
              <a:ahLst/>
              <a:cxnLst/>
              <a:rect l="l" t="t" r="r" b="b"/>
              <a:pathLst>
                <a:path w="1709" h="6605" extrusionOk="0">
                  <a:moveTo>
                    <a:pt x="1" y="0"/>
                  </a:moveTo>
                  <a:lnTo>
                    <a:pt x="1" y="6605"/>
                  </a:lnTo>
                  <a:lnTo>
                    <a:pt x="1484" y="6605"/>
                  </a:lnTo>
                  <a:cubicBezTo>
                    <a:pt x="1601" y="6605"/>
                    <a:pt x="1708" y="6507"/>
                    <a:pt x="1708" y="6380"/>
                  </a:cubicBezTo>
                  <a:lnTo>
                    <a:pt x="1708" y="224"/>
                  </a:lnTo>
                  <a:cubicBezTo>
                    <a:pt x="1708" y="98"/>
                    <a:pt x="1601" y="0"/>
                    <a:pt x="1484" y="0"/>
                  </a:cubicBezTo>
                  <a:close/>
                </a:path>
              </a:pathLst>
            </a:custGeom>
            <a:solidFill>
              <a:srgbClr val="E69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16"/>
            <p:cNvSpPr/>
            <p:nvPr/>
          </p:nvSpPr>
          <p:spPr>
            <a:xfrm>
              <a:off x="5485951" y="3822161"/>
              <a:ext cx="46340" cy="46619"/>
            </a:xfrm>
            <a:custGeom>
              <a:avLst/>
              <a:gdLst/>
              <a:ahLst/>
              <a:cxnLst/>
              <a:rect l="l" t="t" r="r" b="b"/>
              <a:pathLst>
                <a:path w="1659" h="1669" extrusionOk="0">
                  <a:moveTo>
                    <a:pt x="0" y="0"/>
                  </a:moveTo>
                  <a:lnTo>
                    <a:pt x="0" y="1668"/>
                  </a:lnTo>
                  <a:lnTo>
                    <a:pt x="1659" y="1668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16"/>
            <p:cNvSpPr/>
            <p:nvPr/>
          </p:nvSpPr>
          <p:spPr>
            <a:xfrm>
              <a:off x="5532263" y="3868753"/>
              <a:ext cx="46368" cy="46340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1" y="0"/>
                  </a:moveTo>
                  <a:lnTo>
                    <a:pt x="1" y="1659"/>
                  </a:lnTo>
                  <a:lnTo>
                    <a:pt x="1659" y="1659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16"/>
            <p:cNvSpPr/>
            <p:nvPr/>
          </p:nvSpPr>
          <p:spPr>
            <a:xfrm>
              <a:off x="5624916" y="3822161"/>
              <a:ext cx="46619" cy="46619"/>
            </a:xfrm>
            <a:custGeom>
              <a:avLst/>
              <a:gdLst/>
              <a:ahLst/>
              <a:cxnLst/>
              <a:rect l="l" t="t" r="r" b="b"/>
              <a:pathLst>
                <a:path w="1669" h="1669" extrusionOk="0">
                  <a:moveTo>
                    <a:pt x="1" y="0"/>
                  </a:moveTo>
                  <a:lnTo>
                    <a:pt x="1" y="1668"/>
                  </a:lnTo>
                  <a:lnTo>
                    <a:pt x="1669" y="1668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16"/>
            <p:cNvSpPr/>
            <p:nvPr/>
          </p:nvSpPr>
          <p:spPr>
            <a:xfrm>
              <a:off x="5511007" y="3822161"/>
              <a:ext cx="21285" cy="46619"/>
            </a:xfrm>
            <a:custGeom>
              <a:avLst/>
              <a:gdLst/>
              <a:ahLst/>
              <a:cxnLst/>
              <a:rect l="l" t="t" r="r" b="b"/>
              <a:pathLst>
                <a:path w="762" h="1669" extrusionOk="0">
                  <a:moveTo>
                    <a:pt x="1" y="0"/>
                  </a:moveTo>
                  <a:lnTo>
                    <a:pt x="1" y="1668"/>
                  </a:lnTo>
                  <a:lnTo>
                    <a:pt x="762" y="166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16"/>
            <p:cNvSpPr/>
            <p:nvPr/>
          </p:nvSpPr>
          <p:spPr>
            <a:xfrm>
              <a:off x="5557347" y="3868753"/>
              <a:ext cx="21285" cy="46340"/>
            </a:xfrm>
            <a:custGeom>
              <a:avLst/>
              <a:gdLst/>
              <a:ahLst/>
              <a:cxnLst/>
              <a:rect l="l" t="t" r="r" b="b"/>
              <a:pathLst>
                <a:path w="762" h="1659" extrusionOk="0">
                  <a:moveTo>
                    <a:pt x="0" y="0"/>
                  </a:moveTo>
                  <a:lnTo>
                    <a:pt x="0" y="1659"/>
                  </a:lnTo>
                  <a:lnTo>
                    <a:pt x="761" y="1659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16"/>
            <p:cNvSpPr/>
            <p:nvPr/>
          </p:nvSpPr>
          <p:spPr>
            <a:xfrm>
              <a:off x="5650250" y="3822161"/>
              <a:ext cx="21285" cy="46619"/>
            </a:xfrm>
            <a:custGeom>
              <a:avLst/>
              <a:gdLst/>
              <a:ahLst/>
              <a:cxnLst/>
              <a:rect l="l" t="t" r="r" b="b"/>
              <a:pathLst>
                <a:path w="762" h="1669" extrusionOk="0">
                  <a:moveTo>
                    <a:pt x="1" y="0"/>
                  </a:moveTo>
                  <a:lnTo>
                    <a:pt x="1" y="1668"/>
                  </a:lnTo>
                  <a:lnTo>
                    <a:pt x="762" y="166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16"/>
            <p:cNvSpPr/>
            <p:nvPr/>
          </p:nvSpPr>
          <p:spPr>
            <a:xfrm>
              <a:off x="5436623" y="3674454"/>
              <a:ext cx="10670" cy="53714"/>
            </a:xfrm>
            <a:custGeom>
              <a:avLst/>
              <a:gdLst/>
              <a:ahLst/>
              <a:cxnLst/>
              <a:rect l="l" t="t" r="r" b="b"/>
              <a:pathLst>
                <a:path w="382" h="1923" extrusionOk="0">
                  <a:moveTo>
                    <a:pt x="196" y="1"/>
                  </a:moveTo>
                  <a:cubicBezTo>
                    <a:pt x="88" y="1"/>
                    <a:pt x="1" y="79"/>
                    <a:pt x="1" y="186"/>
                  </a:cubicBezTo>
                  <a:lnTo>
                    <a:pt x="1" y="1737"/>
                  </a:lnTo>
                  <a:cubicBezTo>
                    <a:pt x="1" y="1835"/>
                    <a:pt x="88" y="1922"/>
                    <a:pt x="196" y="1922"/>
                  </a:cubicBezTo>
                  <a:cubicBezTo>
                    <a:pt x="293" y="1922"/>
                    <a:pt x="381" y="1835"/>
                    <a:pt x="381" y="1737"/>
                  </a:cubicBezTo>
                  <a:lnTo>
                    <a:pt x="381" y="186"/>
                  </a:lnTo>
                  <a:cubicBezTo>
                    <a:pt x="381" y="79"/>
                    <a:pt x="293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16"/>
            <p:cNvSpPr/>
            <p:nvPr/>
          </p:nvSpPr>
          <p:spPr>
            <a:xfrm>
              <a:off x="5475588" y="3674454"/>
              <a:ext cx="10670" cy="53714"/>
            </a:xfrm>
            <a:custGeom>
              <a:avLst/>
              <a:gdLst/>
              <a:ahLst/>
              <a:cxnLst/>
              <a:rect l="l" t="t" r="r" b="b"/>
              <a:pathLst>
                <a:path w="382" h="1923" extrusionOk="0">
                  <a:moveTo>
                    <a:pt x="196" y="1"/>
                  </a:moveTo>
                  <a:cubicBezTo>
                    <a:pt x="88" y="1"/>
                    <a:pt x="1" y="79"/>
                    <a:pt x="1" y="186"/>
                  </a:cubicBezTo>
                  <a:lnTo>
                    <a:pt x="1" y="1737"/>
                  </a:lnTo>
                  <a:cubicBezTo>
                    <a:pt x="1" y="1835"/>
                    <a:pt x="88" y="1922"/>
                    <a:pt x="196" y="1922"/>
                  </a:cubicBezTo>
                  <a:cubicBezTo>
                    <a:pt x="303" y="1922"/>
                    <a:pt x="381" y="1835"/>
                    <a:pt x="381" y="1737"/>
                  </a:cubicBezTo>
                  <a:lnTo>
                    <a:pt x="381" y="186"/>
                  </a:lnTo>
                  <a:cubicBezTo>
                    <a:pt x="381" y="79"/>
                    <a:pt x="303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16"/>
            <p:cNvSpPr/>
            <p:nvPr/>
          </p:nvSpPr>
          <p:spPr>
            <a:xfrm>
              <a:off x="5514834" y="3674454"/>
              <a:ext cx="10642" cy="53714"/>
            </a:xfrm>
            <a:custGeom>
              <a:avLst/>
              <a:gdLst/>
              <a:ahLst/>
              <a:cxnLst/>
              <a:rect l="l" t="t" r="r" b="b"/>
              <a:pathLst>
                <a:path w="381" h="1923" extrusionOk="0">
                  <a:moveTo>
                    <a:pt x="186" y="1"/>
                  </a:moveTo>
                  <a:cubicBezTo>
                    <a:pt x="78" y="1"/>
                    <a:pt x="0" y="79"/>
                    <a:pt x="0" y="186"/>
                  </a:cubicBezTo>
                  <a:lnTo>
                    <a:pt x="0" y="1737"/>
                  </a:lnTo>
                  <a:cubicBezTo>
                    <a:pt x="0" y="1835"/>
                    <a:pt x="78" y="1922"/>
                    <a:pt x="186" y="1922"/>
                  </a:cubicBezTo>
                  <a:cubicBezTo>
                    <a:pt x="293" y="1922"/>
                    <a:pt x="381" y="1835"/>
                    <a:pt x="381" y="1737"/>
                  </a:cubicBezTo>
                  <a:lnTo>
                    <a:pt x="381" y="186"/>
                  </a:lnTo>
                  <a:cubicBezTo>
                    <a:pt x="381" y="79"/>
                    <a:pt x="293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16"/>
            <p:cNvSpPr/>
            <p:nvPr/>
          </p:nvSpPr>
          <p:spPr>
            <a:xfrm>
              <a:off x="5553799" y="3674454"/>
              <a:ext cx="10642" cy="53714"/>
            </a:xfrm>
            <a:custGeom>
              <a:avLst/>
              <a:gdLst/>
              <a:ahLst/>
              <a:cxnLst/>
              <a:rect l="l" t="t" r="r" b="b"/>
              <a:pathLst>
                <a:path w="381" h="1923" extrusionOk="0">
                  <a:moveTo>
                    <a:pt x="196" y="1"/>
                  </a:moveTo>
                  <a:cubicBezTo>
                    <a:pt x="88" y="1"/>
                    <a:pt x="0" y="79"/>
                    <a:pt x="0" y="186"/>
                  </a:cubicBezTo>
                  <a:lnTo>
                    <a:pt x="0" y="1737"/>
                  </a:lnTo>
                  <a:cubicBezTo>
                    <a:pt x="0" y="1835"/>
                    <a:pt x="88" y="1922"/>
                    <a:pt x="196" y="1922"/>
                  </a:cubicBezTo>
                  <a:cubicBezTo>
                    <a:pt x="293" y="1922"/>
                    <a:pt x="381" y="1835"/>
                    <a:pt x="381" y="1737"/>
                  </a:cubicBezTo>
                  <a:lnTo>
                    <a:pt x="381" y="186"/>
                  </a:lnTo>
                  <a:cubicBezTo>
                    <a:pt x="381" y="79"/>
                    <a:pt x="293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16"/>
            <p:cNvSpPr/>
            <p:nvPr/>
          </p:nvSpPr>
          <p:spPr>
            <a:xfrm>
              <a:off x="5592765" y="3674454"/>
              <a:ext cx="10642" cy="53714"/>
            </a:xfrm>
            <a:custGeom>
              <a:avLst/>
              <a:gdLst/>
              <a:ahLst/>
              <a:cxnLst/>
              <a:rect l="l" t="t" r="r" b="b"/>
              <a:pathLst>
                <a:path w="381" h="1923" extrusionOk="0">
                  <a:moveTo>
                    <a:pt x="196" y="1"/>
                  </a:moveTo>
                  <a:cubicBezTo>
                    <a:pt x="88" y="1"/>
                    <a:pt x="0" y="79"/>
                    <a:pt x="0" y="186"/>
                  </a:cubicBezTo>
                  <a:lnTo>
                    <a:pt x="0" y="1737"/>
                  </a:lnTo>
                  <a:cubicBezTo>
                    <a:pt x="0" y="1835"/>
                    <a:pt x="88" y="1922"/>
                    <a:pt x="196" y="1922"/>
                  </a:cubicBezTo>
                  <a:cubicBezTo>
                    <a:pt x="303" y="1922"/>
                    <a:pt x="381" y="1835"/>
                    <a:pt x="381" y="1737"/>
                  </a:cubicBezTo>
                  <a:lnTo>
                    <a:pt x="381" y="186"/>
                  </a:lnTo>
                  <a:cubicBezTo>
                    <a:pt x="381" y="79"/>
                    <a:pt x="303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16"/>
            <p:cNvSpPr/>
            <p:nvPr/>
          </p:nvSpPr>
          <p:spPr>
            <a:xfrm>
              <a:off x="5632010" y="3674454"/>
              <a:ext cx="10642" cy="53714"/>
            </a:xfrm>
            <a:custGeom>
              <a:avLst/>
              <a:gdLst/>
              <a:ahLst/>
              <a:cxnLst/>
              <a:rect l="l" t="t" r="r" b="b"/>
              <a:pathLst>
                <a:path w="381" h="1923" extrusionOk="0">
                  <a:moveTo>
                    <a:pt x="186" y="1"/>
                  </a:moveTo>
                  <a:cubicBezTo>
                    <a:pt x="78" y="1"/>
                    <a:pt x="0" y="79"/>
                    <a:pt x="0" y="186"/>
                  </a:cubicBezTo>
                  <a:lnTo>
                    <a:pt x="0" y="1737"/>
                  </a:lnTo>
                  <a:cubicBezTo>
                    <a:pt x="0" y="1835"/>
                    <a:pt x="78" y="1922"/>
                    <a:pt x="186" y="1922"/>
                  </a:cubicBezTo>
                  <a:cubicBezTo>
                    <a:pt x="293" y="1922"/>
                    <a:pt x="381" y="1835"/>
                    <a:pt x="381" y="1737"/>
                  </a:cubicBezTo>
                  <a:lnTo>
                    <a:pt x="381" y="186"/>
                  </a:lnTo>
                  <a:cubicBezTo>
                    <a:pt x="381" y="79"/>
                    <a:pt x="293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16"/>
            <p:cNvSpPr/>
            <p:nvPr/>
          </p:nvSpPr>
          <p:spPr>
            <a:xfrm>
              <a:off x="5670976" y="3674454"/>
              <a:ext cx="10642" cy="53714"/>
            </a:xfrm>
            <a:custGeom>
              <a:avLst/>
              <a:gdLst/>
              <a:ahLst/>
              <a:cxnLst/>
              <a:rect l="l" t="t" r="r" b="b"/>
              <a:pathLst>
                <a:path w="381" h="1923" extrusionOk="0">
                  <a:moveTo>
                    <a:pt x="186" y="1"/>
                  </a:moveTo>
                  <a:cubicBezTo>
                    <a:pt x="88" y="1"/>
                    <a:pt x="0" y="79"/>
                    <a:pt x="0" y="186"/>
                  </a:cubicBezTo>
                  <a:lnTo>
                    <a:pt x="0" y="1737"/>
                  </a:lnTo>
                  <a:cubicBezTo>
                    <a:pt x="0" y="1835"/>
                    <a:pt x="88" y="1922"/>
                    <a:pt x="186" y="1922"/>
                  </a:cubicBezTo>
                  <a:cubicBezTo>
                    <a:pt x="293" y="1922"/>
                    <a:pt x="381" y="1835"/>
                    <a:pt x="381" y="1737"/>
                  </a:cubicBezTo>
                  <a:lnTo>
                    <a:pt x="381" y="186"/>
                  </a:lnTo>
                  <a:cubicBezTo>
                    <a:pt x="381" y="79"/>
                    <a:pt x="293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16"/>
            <p:cNvSpPr/>
            <p:nvPr/>
          </p:nvSpPr>
          <p:spPr>
            <a:xfrm>
              <a:off x="5709942" y="3674454"/>
              <a:ext cx="10642" cy="53714"/>
            </a:xfrm>
            <a:custGeom>
              <a:avLst/>
              <a:gdLst/>
              <a:ahLst/>
              <a:cxnLst/>
              <a:rect l="l" t="t" r="r" b="b"/>
              <a:pathLst>
                <a:path w="381" h="1923" extrusionOk="0">
                  <a:moveTo>
                    <a:pt x="195" y="1"/>
                  </a:moveTo>
                  <a:cubicBezTo>
                    <a:pt x="88" y="1"/>
                    <a:pt x="0" y="79"/>
                    <a:pt x="0" y="186"/>
                  </a:cubicBezTo>
                  <a:lnTo>
                    <a:pt x="0" y="1737"/>
                  </a:lnTo>
                  <a:cubicBezTo>
                    <a:pt x="0" y="1835"/>
                    <a:pt x="88" y="1922"/>
                    <a:pt x="195" y="1922"/>
                  </a:cubicBezTo>
                  <a:cubicBezTo>
                    <a:pt x="293" y="1922"/>
                    <a:pt x="381" y="1835"/>
                    <a:pt x="381" y="1737"/>
                  </a:cubicBezTo>
                  <a:lnTo>
                    <a:pt x="381" y="186"/>
                  </a:lnTo>
                  <a:cubicBezTo>
                    <a:pt x="381" y="79"/>
                    <a:pt x="293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16"/>
            <p:cNvSpPr/>
            <p:nvPr/>
          </p:nvSpPr>
          <p:spPr>
            <a:xfrm>
              <a:off x="5432796" y="3985929"/>
              <a:ext cx="291615" cy="10642"/>
            </a:xfrm>
            <a:custGeom>
              <a:avLst/>
              <a:gdLst/>
              <a:ahLst/>
              <a:cxnLst/>
              <a:rect l="l" t="t" r="r" b="b"/>
              <a:pathLst>
                <a:path w="10440" h="381" extrusionOk="0">
                  <a:moveTo>
                    <a:pt x="186" y="0"/>
                  </a:moveTo>
                  <a:cubicBezTo>
                    <a:pt x="89" y="0"/>
                    <a:pt x="1" y="88"/>
                    <a:pt x="1" y="185"/>
                  </a:cubicBezTo>
                  <a:cubicBezTo>
                    <a:pt x="1" y="293"/>
                    <a:pt x="89" y="381"/>
                    <a:pt x="186" y="381"/>
                  </a:cubicBezTo>
                  <a:lnTo>
                    <a:pt x="10254" y="381"/>
                  </a:lnTo>
                  <a:cubicBezTo>
                    <a:pt x="10361" y="381"/>
                    <a:pt x="10439" y="293"/>
                    <a:pt x="10439" y="185"/>
                  </a:cubicBezTo>
                  <a:cubicBezTo>
                    <a:pt x="10439" y="88"/>
                    <a:pt x="10361" y="0"/>
                    <a:pt x="10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16"/>
            <p:cNvSpPr/>
            <p:nvPr/>
          </p:nvSpPr>
          <p:spPr>
            <a:xfrm>
              <a:off x="5437991" y="3776380"/>
              <a:ext cx="281252" cy="184494"/>
            </a:xfrm>
            <a:custGeom>
              <a:avLst/>
              <a:gdLst/>
              <a:ahLst/>
              <a:cxnLst/>
              <a:rect l="l" t="t" r="r" b="b"/>
              <a:pathLst>
                <a:path w="10069" h="6605" extrusionOk="0">
                  <a:moveTo>
                    <a:pt x="3181" y="1834"/>
                  </a:moveTo>
                  <a:lnTo>
                    <a:pt x="3181" y="3112"/>
                  </a:lnTo>
                  <a:lnTo>
                    <a:pt x="1903" y="3112"/>
                  </a:lnTo>
                  <a:lnTo>
                    <a:pt x="1903" y="1834"/>
                  </a:lnTo>
                  <a:close/>
                  <a:moveTo>
                    <a:pt x="4849" y="1834"/>
                  </a:moveTo>
                  <a:lnTo>
                    <a:pt x="4849" y="3112"/>
                  </a:lnTo>
                  <a:lnTo>
                    <a:pt x="3561" y="3112"/>
                  </a:lnTo>
                  <a:lnTo>
                    <a:pt x="3561" y="1834"/>
                  </a:lnTo>
                  <a:close/>
                  <a:moveTo>
                    <a:pt x="6507" y="1834"/>
                  </a:moveTo>
                  <a:lnTo>
                    <a:pt x="6507" y="3112"/>
                  </a:lnTo>
                  <a:lnTo>
                    <a:pt x="5229" y="3112"/>
                  </a:lnTo>
                  <a:lnTo>
                    <a:pt x="5229" y="1834"/>
                  </a:lnTo>
                  <a:close/>
                  <a:moveTo>
                    <a:pt x="8166" y="1834"/>
                  </a:moveTo>
                  <a:lnTo>
                    <a:pt x="8166" y="3112"/>
                  </a:lnTo>
                  <a:lnTo>
                    <a:pt x="6888" y="3112"/>
                  </a:lnTo>
                  <a:lnTo>
                    <a:pt x="6888" y="1834"/>
                  </a:lnTo>
                  <a:close/>
                  <a:moveTo>
                    <a:pt x="3181" y="3493"/>
                  </a:moveTo>
                  <a:lnTo>
                    <a:pt x="3181" y="4780"/>
                  </a:lnTo>
                  <a:lnTo>
                    <a:pt x="1903" y="4780"/>
                  </a:lnTo>
                  <a:lnTo>
                    <a:pt x="1903" y="3493"/>
                  </a:lnTo>
                  <a:close/>
                  <a:moveTo>
                    <a:pt x="4849" y="3493"/>
                  </a:moveTo>
                  <a:lnTo>
                    <a:pt x="4849" y="4780"/>
                  </a:lnTo>
                  <a:lnTo>
                    <a:pt x="3561" y="4780"/>
                  </a:lnTo>
                  <a:lnTo>
                    <a:pt x="3561" y="3493"/>
                  </a:lnTo>
                  <a:close/>
                  <a:moveTo>
                    <a:pt x="6507" y="3493"/>
                  </a:moveTo>
                  <a:lnTo>
                    <a:pt x="6507" y="4780"/>
                  </a:lnTo>
                  <a:lnTo>
                    <a:pt x="5229" y="4780"/>
                  </a:lnTo>
                  <a:lnTo>
                    <a:pt x="5229" y="3493"/>
                  </a:lnTo>
                  <a:close/>
                  <a:moveTo>
                    <a:pt x="8166" y="3493"/>
                  </a:moveTo>
                  <a:lnTo>
                    <a:pt x="8166" y="4780"/>
                  </a:lnTo>
                  <a:lnTo>
                    <a:pt x="6888" y="4780"/>
                  </a:lnTo>
                  <a:lnTo>
                    <a:pt x="6888" y="3493"/>
                  </a:lnTo>
                  <a:close/>
                  <a:moveTo>
                    <a:pt x="1522" y="0"/>
                  </a:moveTo>
                  <a:lnTo>
                    <a:pt x="1522" y="1454"/>
                  </a:lnTo>
                  <a:lnTo>
                    <a:pt x="0" y="1454"/>
                  </a:lnTo>
                  <a:lnTo>
                    <a:pt x="0" y="1834"/>
                  </a:lnTo>
                  <a:lnTo>
                    <a:pt x="1522" y="1834"/>
                  </a:lnTo>
                  <a:lnTo>
                    <a:pt x="1522" y="3112"/>
                  </a:lnTo>
                  <a:lnTo>
                    <a:pt x="0" y="3112"/>
                  </a:lnTo>
                  <a:lnTo>
                    <a:pt x="0" y="3493"/>
                  </a:lnTo>
                  <a:lnTo>
                    <a:pt x="1522" y="3493"/>
                  </a:lnTo>
                  <a:lnTo>
                    <a:pt x="1522" y="4780"/>
                  </a:lnTo>
                  <a:lnTo>
                    <a:pt x="0" y="4780"/>
                  </a:lnTo>
                  <a:lnTo>
                    <a:pt x="0" y="5151"/>
                  </a:lnTo>
                  <a:lnTo>
                    <a:pt x="1522" y="5151"/>
                  </a:lnTo>
                  <a:lnTo>
                    <a:pt x="1522" y="6605"/>
                  </a:lnTo>
                  <a:lnTo>
                    <a:pt x="1903" y="6605"/>
                  </a:lnTo>
                  <a:lnTo>
                    <a:pt x="1903" y="5151"/>
                  </a:lnTo>
                  <a:lnTo>
                    <a:pt x="3181" y="5151"/>
                  </a:lnTo>
                  <a:lnTo>
                    <a:pt x="3181" y="6605"/>
                  </a:lnTo>
                  <a:lnTo>
                    <a:pt x="3561" y="6605"/>
                  </a:lnTo>
                  <a:lnTo>
                    <a:pt x="3561" y="5151"/>
                  </a:lnTo>
                  <a:lnTo>
                    <a:pt x="4849" y="5151"/>
                  </a:lnTo>
                  <a:lnTo>
                    <a:pt x="4849" y="6605"/>
                  </a:lnTo>
                  <a:lnTo>
                    <a:pt x="5229" y="6605"/>
                  </a:lnTo>
                  <a:lnTo>
                    <a:pt x="5229" y="5151"/>
                  </a:lnTo>
                  <a:lnTo>
                    <a:pt x="6507" y="5151"/>
                  </a:lnTo>
                  <a:lnTo>
                    <a:pt x="6507" y="6605"/>
                  </a:lnTo>
                  <a:lnTo>
                    <a:pt x="6888" y="6605"/>
                  </a:lnTo>
                  <a:lnTo>
                    <a:pt x="6888" y="5151"/>
                  </a:lnTo>
                  <a:lnTo>
                    <a:pt x="8166" y="5151"/>
                  </a:lnTo>
                  <a:lnTo>
                    <a:pt x="8166" y="6605"/>
                  </a:lnTo>
                  <a:lnTo>
                    <a:pt x="8546" y="6605"/>
                  </a:lnTo>
                  <a:lnTo>
                    <a:pt x="8546" y="5151"/>
                  </a:lnTo>
                  <a:lnTo>
                    <a:pt x="10068" y="5151"/>
                  </a:lnTo>
                  <a:lnTo>
                    <a:pt x="10068" y="4780"/>
                  </a:lnTo>
                  <a:lnTo>
                    <a:pt x="8546" y="4780"/>
                  </a:lnTo>
                  <a:lnTo>
                    <a:pt x="8546" y="3493"/>
                  </a:lnTo>
                  <a:lnTo>
                    <a:pt x="10068" y="3493"/>
                  </a:lnTo>
                  <a:lnTo>
                    <a:pt x="10068" y="3112"/>
                  </a:lnTo>
                  <a:lnTo>
                    <a:pt x="8546" y="3112"/>
                  </a:lnTo>
                  <a:lnTo>
                    <a:pt x="8546" y="1834"/>
                  </a:lnTo>
                  <a:lnTo>
                    <a:pt x="10068" y="1834"/>
                  </a:lnTo>
                  <a:lnTo>
                    <a:pt x="10068" y="1454"/>
                  </a:lnTo>
                  <a:lnTo>
                    <a:pt x="8546" y="1454"/>
                  </a:lnTo>
                  <a:lnTo>
                    <a:pt x="8546" y="0"/>
                  </a:lnTo>
                  <a:lnTo>
                    <a:pt x="8166" y="0"/>
                  </a:lnTo>
                  <a:lnTo>
                    <a:pt x="8166" y="1454"/>
                  </a:lnTo>
                  <a:lnTo>
                    <a:pt x="6888" y="1454"/>
                  </a:lnTo>
                  <a:lnTo>
                    <a:pt x="6888" y="0"/>
                  </a:lnTo>
                  <a:lnTo>
                    <a:pt x="6507" y="0"/>
                  </a:lnTo>
                  <a:lnTo>
                    <a:pt x="6507" y="1454"/>
                  </a:lnTo>
                  <a:lnTo>
                    <a:pt x="5229" y="1454"/>
                  </a:lnTo>
                  <a:lnTo>
                    <a:pt x="5229" y="0"/>
                  </a:lnTo>
                  <a:lnTo>
                    <a:pt x="4849" y="0"/>
                  </a:lnTo>
                  <a:lnTo>
                    <a:pt x="4849" y="1454"/>
                  </a:lnTo>
                  <a:lnTo>
                    <a:pt x="3561" y="1454"/>
                  </a:lnTo>
                  <a:lnTo>
                    <a:pt x="3561" y="0"/>
                  </a:lnTo>
                  <a:lnTo>
                    <a:pt x="3181" y="0"/>
                  </a:lnTo>
                  <a:lnTo>
                    <a:pt x="3181" y="1454"/>
                  </a:lnTo>
                  <a:lnTo>
                    <a:pt x="1903" y="1454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6" name="Google Shape;5076;p116"/>
          <p:cNvGrpSpPr/>
          <p:nvPr/>
        </p:nvGrpSpPr>
        <p:grpSpPr>
          <a:xfrm>
            <a:off x="6890397" y="3589464"/>
            <a:ext cx="351279" cy="347732"/>
            <a:chOff x="6890397" y="3675264"/>
            <a:chExt cx="351279" cy="347732"/>
          </a:xfrm>
        </p:grpSpPr>
        <p:sp>
          <p:nvSpPr>
            <p:cNvPr id="5077" name="Google Shape;5077;p116"/>
            <p:cNvSpPr/>
            <p:nvPr/>
          </p:nvSpPr>
          <p:spPr>
            <a:xfrm>
              <a:off x="6952519" y="3848027"/>
              <a:ext cx="138182" cy="174969"/>
            </a:xfrm>
            <a:custGeom>
              <a:avLst/>
              <a:gdLst/>
              <a:ahLst/>
              <a:cxnLst/>
              <a:rect l="l" t="t" r="r" b="b"/>
              <a:pathLst>
                <a:path w="4947" h="6264" extrusionOk="0">
                  <a:moveTo>
                    <a:pt x="196" y="1"/>
                  </a:moveTo>
                  <a:cubicBezTo>
                    <a:pt x="89" y="1"/>
                    <a:pt x="1" y="79"/>
                    <a:pt x="1" y="186"/>
                  </a:cubicBezTo>
                  <a:lnTo>
                    <a:pt x="1" y="3796"/>
                  </a:lnTo>
                  <a:cubicBezTo>
                    <a:pt x="1" y="5161"/>
                    <a:pt x="1113" y="6264"/>
                    <a:pt x="2469" y="6264"/>
                  </a:cubicBezTo>
                  <a:cubicBezTo>
                    <a:pt x="3835" y="6264"/>
                    <a:pt x="4947" y="5161"/>
                    <a:pt x="4947" y="3796"/>
                  </a:cubicBezTo>
                  <a:lnTo>
                    <a:pt x="4947" y="2859"/>
                  </a:lnTo>
                  <a:cubicBezTo>
                    <a:pt x="4947" y="2752"/>
                    <a:pt x="4859" y="2664"/>
                    <a:pt x="4752" y="2664"/>
                  </a:cubicBezTo>
                  <a:cubicBezTo>
                    <a:pt x="4644" y="2664"/>
                    <a:pt x="4566" y="2752"/>
                    <a:pt x="4566" y="2859"/>
                  </a:cubicBezTo>
                  <a:lnTo>
                    <a:pt x="4566" y="3796"/>
                  </a:lnTo>
                  <a:cubicBezTo>
                    <a:pt x="4566" y="4947"/>
                    <a:pt x="3630" y="5883"/>
                    <a:pt x="2469" y="5883"/>
                  </a:cubicBezTo>
                  <a:cubicBezTo>
                    <a:pt x="1318" y="5883"/>
                    <a:pt x="381" y="4947"/>
                    <a:pt x="381" y="3796"/>
                  </a:cubicBezTo>
                  <a:lnTo>
                    <a:pt x="381" y="186"/>
                  </a:lnTo>
                  <a:cubicBezTo>
                    <a:pt x="381" y="79"/>
                    <a:pt x="293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16"/>
            <p:cNvSpPr/>
            <p:nvPr/>
          </p:nvSpPr>
          <p:spPr>
            <a:xfrm>
              <a:off x="6890398" y="3675264"/>
              <a:ext cx="137903" cy="181505"/>
            </a:xfrm>
            <a:custGeom>
              <a:avLst/>
              <a:gdLst/>
              <a:ahLst/>
              <a:cxnLst/>
              <a:rect l="l" t="t" r="r" b="b"/>
              <a:pathLst>
                <a:path w="4937" h="6498" extrusionOk="0">
                  <a:moveTo>
                    <a:pt x="859" y="1"/>
                  </a:moveTo>
                  <a:cubicBezTo>
                    <a:pt x="381" y="1"/>
                    <a:pt x="0" y="381"/>
                    <a:pt x="0" y="850"/>
                  </a:cubicBezTo>
                  <a:lnTo>
                    <a:pt x="0" y="1015"/>
                  </a:lnTo>
                  <a:lnTo>
                    <a:pt x="254" y="2693"/>
                  </a:lnTo>
                  <a:lnTo>
                    <a:pt x="0" y="4137"/>
                  </a:lnTo>
                  <a:lnTo>
                    <a:pt x="0" y="5639"/>
                  </a:lnTo>
                  <a:cubicBezTo>
                    <a:pt x="0" y="6117"/>
                    <a:pt x="381" y="6498"/>
                    <a:pt x="859" y="6498"/>
                  </a:cubicBezTo>
                  <a:lnTo>
                    <a:pt x="4078" y="6498"/>
                  </a:lnTo>
                  <a:cubicBezTo>
                    <a:pt x="4556" y="6498"/>
                    <a:pt x="4937" y="6117"/>
                    <a:pt x="4937" y="5639"/>
                  </a:cubicBezTo>
                  <a:lnTo>
                    <a:pt x="4937" y="4137"/>
                  </a:lnTo>
                  <a:lnTo>
                    <a:pt x="4683" y="2635"/>
                  </a:lnTo>
                  <a:lnTo>
                    <a:pt x="4937" y="1015"/>
                  </a:lnTo>
                  <a:lnTo>
                    <a:pt x="4937" y="850"/>
                  </a:lnTo>
                  <a:cubicBezTo>
                    <a:pt x="4937" y="381"/>
                    <a:pt x="4556" y="1"/>
                    <a:pt x="4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16"/>
            <p:cNvSpPr/>
            <p:nvPr/>
          </p:nvSpPr>
          <p:spPr>
            <a:xfrm>
              <a:off x="6983050" y="3675264"/>
              <a:ext cx="45251" cy="181505"/>
            </a:xfrm>
            <a:custGeom>
              <a:avLst/>
              <a:gdLst/>
              <a:ahLst/>
              <a:cxnLst/>
              <a:rect l="l" t="t" r="r" b="b"/>
              <a:pathLst>
                <a:path w="1620" h="6498" extrusionOk="0">
                  <a:moveTo>
                    <a:pt x="0" y="1"/>
                  </a:moveTo>
                  <a:cubicBezTo>
                    <a:pt x="478" y="1"/>
                    <a:pt x="859" y="381"/>
                    <a:pt x="859" y="850"/>
                  </a:cubicBezTo>
                  <a:lnTo>
                    <a:pt x="859" y="5639"/>
                  </a:lnTo>
                  <a:cubicBezTo>
                    <a:pt x="859" y="6117"/>
                    <a:pt x="478" y="6498"/>
                    <a:pt x="0" y="6498"/>
                  </a:cubicBezTo>
                  <a:lnTo>
                    <a:pt x="761" y="6498"/>
                  </a:lnTo>
                  <a:cubicBezTo>
                    <a:pt x="1239" y="6498"/>
                    <a:pt x="1620" y="6117"/>
                    <a:pt x="1620" y="5639"/>
                  </a:cubicBezTo>
                  <a:lnTo>
                    <a:pt x="1620" y="850"/>
                  </a:lnTo>
                  <a:cubicBezTo>
                    <a:pt x="1620" y="381"/>
                    <a:pt x="1239" y="1"/>
                    <a:pt x="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16"/>
            <p:cNvSpPr/>
            <p:nvPr/>
          </p:nvSpPr>
          <p:spPr>
            <a:xfrm>
              <a:off x="6890398" y="3703895"/>
              <a:ext cx="137903" cy="86954"/>
            </a:xfrm>
            <a:custGeom>
              <a:avLst/>
              <a:gdLst/>
              <a:ahLst/>
              <a:cxnLst/>
              <a:rect l="l" t="t" r="r" b="b"/>
              <a:pathLst>
                <a:path w="4937" h="3113" extrusionOk="0">
                  <a:moveTo>
                    <a:pt x="0" y="0"/>
                  </a:moveTo>
                  <a:lnTo>
                    <a:pt x="0" y="3112"/>
                  </a:lnTo>
                  <a:lnTo>
                    <a:pt x="4937" y="31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16"/>
            <p:cNvSpPr/>
            <p:nvPr/>
          </p:nvSpPr>
          <p:spPr>
            <a:xfrm>
              <a:off x="7007016" y="3703895"/>
              <a:ext cx="21285" cy="86954"/>
            </a:xfrm>
            <a:custGeom>
              <a:avLst/>
              <a:gdLst/>
              <a:ahLst/>
              <a:cxnLst/>
              <a:rect l="l" t="t" r="r" b="b"/>
              <a:pathLst>
                <a:path w="762" h="3113" extrusionOk="0">
                  <a:moveTo>
                    <a:pt x="1" y="0"/>
                  </a:moveTo>
                  <a:lnTo>
                    <a:pt x="1" y="3112"/>
                  </a:lnTo>
                  <a:lnTo>
                    <a:pt x="762" y="311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16"/>
            <p:cNvSpPr/>
            <p:nvPr/>
          </p:nvSpPr>
          <p:spPr>
            <a:xfrm>
              <a:off x="6890398" y="3703895"/>
              <a:ext cx="42821" cy="86954"/>
            </a:xfrm>
            <a:custGeom>
              <a:avLst/>
              <a:gdLst/>
              <a:ahLst/>
              <a:cxnLst/>
              <a:rect l="l" t="t" r="r" b="b"/>
              <a:pathLst>
                <a:path w="1533" h="3113" extrusionOk="0">
                  <a:moveTo>
                    <a:pt x="0" y="0"/>
                  </a:moveTo>
                  <a:lnTo>
                    <a:pt x="0" y="3112"/>
                  </a:lnTo>
                  <a:lnTo>
                    <a:pt x="1532" y="3112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16"/>
            <p:cNvSpPr/>
            <p:nvPr/>
          </p:nvSpPr>
          <p:spPr>
            <a:xfrm>
              <a:off x="7065339" y="3770095"/>
              <a:ext cx="118015" cy="158629"/>
            </a:xfrm>
            <a:custGeom>
              <a:avLst/>
              <a:gdLst/>
              <a:ahLst/>
              <a:cxnLst/>
              <a:rect l="l" t="t" r="r" b="b"/>
              <a:pathLst>
                <a:path w="4225" h="5679" extrusionOk="0">
                  <a:moveTo>
                    <a:pt x="186" y="1"/>
                  </a:moveTo>
                  <a:cubicBezTo>
                    <a:pt x="88" y="1"/>
                    <a:pt x="1" y="79"/>
                    <a:pt x="1" y="186"/>
                  </a:cubicBezTo>
                  <a:lnTo>
                    <a:pt x="1" y="1093"/>
                  </a:lnTo>
                  <a:lnTo>
                    <a:pt x="254" y="2771"/>
                  </a:lnTo>
                  <a:lnTo>
                    <a:pt x="1" y="4586"/>
                  </a:lnTo>
                  <a:lnTo>
                    <a:pt x="1" y="5503"/>
                  </a:lnTo>
                  <a:cubicBezTo>
                    <a:pt x="1" y="5600"/>
                    <a:pt x="88" y="5678"/>
                    <a:pt x="186" y="5678"/>
                  </a:cubicBezTo>
                  <a:lnTo>
                    <a:pt x="3737" y="5678"/>
                  </a:lnTo>
                  <a:lnTo>
                    <a:pt x="4225" y="2840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16"/>
            <p:cNvSpPr/>
            <p:nvPr/>
          </p:nvSpPr>
          <p:spPr>
            <a:xfrm>
              <a:off x="7065339" y="3800625"/>
              <a:ext cx="53994" cy="97568"/>
            </a:xfrm>
            <a:custGeom>
              <a:avLst/>
              <a:gdLst/>
              <a:ahLst/>
              <a:cxnLst/>
              <a:rect l="l" t="t" r="r" b="b"/>
              <a:pathLst>
                <a:path w="1933" h="3493" extrusionOk="0">
                  <a:moveTo>
                    <a:pt x="1" y="0"/>
                  </a:moveTo>
                  <a:lnTo>
                    <a:pt x="1" y="3493"/>
                  </a:lnTo>
                  <a:lnTo>
                    <a:pt x="1591" y="3493"/>
                  </a:lnTo>
                  <a:cubicBezTo>
                    <a:pt x="1786" y="3493"/>
                    <a:pt x="1932" y="3337"/>
                    <a:pt x="1932" y="3151"/>
                  </a:cubicBezTo>
                  <a:lnTo>
                    <a:pt x="1932" y="342"/>
                  </a:lnTo>
                  <a:cubicBezTo>
                    <a:pt x="1932" y="156"/>
                    <a:pt x="1786" y="0"/>
                    <a:pt x="1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16"/>
            <p:cNvSpPr/>
            <p:nvPr/>
          </p:nvSpPr>
          <p:spPr>
            <a:xfrm>
              <a:off x="7088495" y="3800625"/>
              <a:ext cx="30837" cy="97568"/>
            </a:xfrm>
            <a:custGeom>
              <a:avLst/>
              <a:gdLst/>
              <a:ahLst/>
              <a:cxnLst/>
              <a:rect l="l" t="t" r="r" b="b"/>
              <a:pathLst>
                <a:path w="1104" h="3493" extrusionOk="0">
                  <a:moveTo>
                    <a:pt x="1" y="0"/>
                  </a:moveTo>
                  <a:cubicBezTo>
                    <a:pt x="186" y="0"/>
                    <a:pt x="342" y="156"/>
                    <a:pt x="342" y="342"/>
                  </a:cubicBezTo>
                  <a:lnTo>
                    <a:pt x="342" y="3151"/>
                  </a:lnTo>
                  <a:cubicBezTo>
                    <a:pt x="342" y="3337"/>
                    <a:pt x="186" y="3493"/>
                    <a:pt x="1" y="3493"/>
                  </a:cubicBezTo>
                  <a:lnTo>
                    <a:pt x="762" y="3493"/>
                  </a:lnTo>
                  <a:cubicBezTo>
                    <a:pt x="957" y="3493"/>
                    <a:pt x="1103" y="3337"/>
                    <a:pt x="1103" y="3151"/>
                  </a:cubicBezTo>
                  <a:lnTo>
                    <a:pt x="1103" y="342"/>
                  </a:lnTo>
                  <a:cubicBezTo>
                    <a:pt x="1103" y="156"/>
                    <a:pt x="957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16"/>
            <p:cNvSpPr/>
            <p:nvPr/>
          </p:nvSpPr>
          <p:spPr>
            <a:xfrm>
              <a:off x="7169695" y="3770095"/>
              <a:ext cx="71982" cy="158629"/>
            </a:xfrm>
            <a:custGeom>
              <a:avLst/>
              <a:gdLst/>
              <a:ahLst/>
              <a:cxnLst/>
              <a:rect l="l" t="t" r="r" b="b"/>
              <a:pathLst>
                <a:path w="2577" h="5679" extrusionOk="0">
                  <a:moveTo>
                    <a:pt x="1" y="1"/>
                  </a:moveTo>
                  <a:lnTo>
                    <a:pt x="1" y="5678"/>
                  </a:lnTo>
                  <a:lnTo>
                    <a:pt x="2391" y="5678"/>
                  </a:lnTo>
                  <a:cubicBezTo>
                    <a:pt x="2498" y="5678"/>
                    <a:pt x="2576" y="5600"/>
                    <a:pt x="2576" y="5503"/>
                  </a:cubicBezTo>
                  <a:lnTo>
                    <a:pt x="2576" y="186"/>
                  </a:lnTo>
                  <a:cubicBezTo>
                    <a:pt x="2576" y="79"/>
                    <a:pt x="2498" y="1"/>
                    <a:pt x="2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16"/>
            <p:cNvSpPr/>
            <p:nvPr/>
          </p:nvSpPr>
          <p:spPr>
            <a:xfrm>
              <a:off x="7215225" y="3770095"/>
              <a:ext cx="26452" cy="158629"/>
            </a:xfrm>
            <a:custGeom>
              <a:avLst/>
              <a:gdLst/>
              <a:ahLst/>
              <a:cxnLst/>
              <a:rect l="l" t="t" r="r" b="b"/>
              <a:pathLst>
                <a:path w="947" h="5679" extrusionOk="0">
                  <a:moveTo>
                    <a:pt x="0" y="1"/>
                  </a:moveTo>
                  <a:cubicBezTo>
                    <a:pt x="98" y="1"/>
                    <a:pt x="185" y="79"/>
                    <a:pt x="185" y="186"/>
                  </a:cubicBezTo>
                  <a:lnTo>
                    <a:pt x="185" y="5503"/>
                  </a:lnTo>
                  <a:cubicBezTo>
                    <a:pt x="185" y="5600"/>
                    <a:pt x="98" y="5678"/>
                    <a:pt x="0" y="5678"/>
                  </a:cubicBezTo>
                  <a:lnTo>
                    <a:pt x="761" y="5678"/>
                  </a:lnTo>
                  <a:cubicBezTo>
                    <a:pt x="868" y="5678"/>
                    <a:pt x="946" y="5600"/>
                    <a:pt x="946" y="5503"/>
                  </a:cubicBezTo>
                  <a:lnTo>
                    <a:pt x="946" y="186"/>
                  </a:lnTo>
                  <a:cubicBezTo>
                    <a:pt x="946" y="79"/>
                    <a:pt x="868" y="1"/>
                    <a:pt x="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16"/>
            <p:cNvSpPr/>
            <p:nvPr/>
          </p:nvSpPr>
          <p:spPr>
            <a:xfrm>
              <a:off x="6956346" y="3728140"/>
              <a:ext cx="50167" cy="38435"/>
            </a:xfrm>
            <a:custGeom>
              <a:avLst/>
              <a:gdLst/>
              <a:ahLst/>
              <a:cxnLst/>
              <a:rect l="l" t="t" r="r" b="b"/>
              <a:pathLst>
                <a:path w="1796" h="1376" extrusionOk="0">
                  <a:moveTo>
                    <a:pt x="537" y="0"/>
                  </a:moveTo>
                  <a:cubicBezTo>
                    <a:pt x="234" y="0"/>
                    <a:pt x="0" y="234"/>
                    <a:pt x="0" y="527"/>
                  </a:cubicBezTo>
                  <a:cubicBezTo>
                    <a:pt x="0" y="644"/>
                    <a:pt x="59" y="771"/>
                    <a:pt x="117" y="849"/>
                  </a:cubicBezTo>
                  <a:cubicBezTo>
                    <a:pt x="322" y="1161"/>
                    <a:pt x="576" y="1269"/>
                    <a:pt x="898" y="1376"/>
                  </a:cubicBezTo>
                  <a:cubicBezTo>
                    <a:pt x="1190" y="1288"/>
                    <a:pt x="1532" y="1103"/>
                    <a:pt x="1708" y="830"/>
                  </a:cubicBezTo>
                  <a:cubicBezTo>
                    <a:pt x="1756" y="742"/>
                    <a:pt x="1795" y="644"/>
                    <a:pt x="1795" y="527"/>
                  </a:cubicBezTo>
                  <a:cubicBezTo>
                    <a:pt x="1795" y="234"/>
                    <a:pt x="1551" y="0"/>
                    <a:pt x="1259" y="0"/>
                  </a:cubicBezTo>
                  <a:cubicBezTo>
                    <a:pt x="1122" y="0"/>
                    <a:pt x="995" y="49"/>
                    <a:pt x="898" y="137"/>
                  </a:cubicBezTo>
                  <a:cubicBezTo>
                    <a:pt x="800" y="49"/>
                    <a:pt x="673" y="0"/>
                    <a:pt x="537" y="0"/>
                  </a:cubicBezTo>
                  <a:close/>
                </a:path>
              </a:pathLst>
            </a:custGeom>
            <a:solidFill>
              <a:srgbClr val="E69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16"/>
            <p:cNvSpPr/>
            <p:nvPr/>
          </p:nvSpPr>
          <p:spPr>
            <a:xfrm>
              <a:off x="6905649" y="3721045"/>
              <a:ext cx="10922" cy="10670"/>
            </a:xfrm>
            <a:custGeom>
              <a:avLst/>
              <a:gdLst/>
              <a:ahLst/>
              <a:cxnLst/>
              <a:rect l="l" t="t" r="r" b="b"/>
              <a:pathLst>
                <a:path w="391" h="382" extrusionOk="0">
                  <a:moveTo>
                    <a:pt x="196" y="1"/>
                  </a:moveTo>
                  <a:cubicBezTo>
                    <a:pt x="89" y="1"/>
                    <a:pt x="1" y="79"/>
                    <a:pt x="1" y="186"/>
                  </a:cubicBezTo>
                  <a:cubicBezTo>
                    <a:pt x="1" y="293"/>
                    <a:pt x="89" y="381"/>
                    <a:pt x="196" y="381"/>
                  </a:cubicBezTo>
                  <a:cubicBezTo>
                    <a:pt x="303" y="381"/>
                    <a:pt x="391" y="293"/>
                    <a:pt x="391" y="186"/>
                  </a:cubicBezTo>
                  <a:cubicBezTo>
                    <a:pt x="391" y="79"/>
                    <a:pt x="303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16"/>
            <p:cNvSpPr/>
            <p:nvPr/>
          </p:nvSpPr>
          <p:spPr>
            <a:xfrm>
              <a:off x="6905649" y="3741771"/>
              <a:ext cx="10922" cy="10642"/>
            </a:xfrm>
            <a:custGeom>
              <a:avLst/>
              <a:gdLst/>
              <a:ahLst/>
              <a:cxnLst/>
              <a:rect l="l" t="t" r="r" b="b"/>
              <a:pathLst>
                <a:path w="391" h="381" extrusionOk="0">
                  <a:moveTo>
                    <a:pt x="196" y="0"/>
                  </a:moveTo>
                  <a:cubicBezTo>
                    <a:pt x="89" y="0"/>
                    <a:pt x="1" y="78"/>
                    <a:pt x="1" y="185"/>
                  </a:cubicBezTo>
                  <a:cubicBezTo>
                    <a:pt x="1" y="293"/>
                    <a:pt x="89" y="381"/>
                    <a:pt x="196" y="381"/>
                  </a:cubicBezTo>
                  <a:cubicBezTo>
                    <a:pt x="303" y="381"/>
                    <a:pt x="391" y="293"/>
                    <a:pt x="391" y="185"/>
                  </a:cubicBezTo>
                  <a:cubicBezTo>
                    <a:pt x="391" y="78"/>
                    <a:pt x="303" y="0"/>
                    <a:pt x="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16"/>
            <p:cNvSpPr/>
            <p:nvPr/>
          </p:nvSpPr>
          <p:spPr>
            <a:xfrm>
              <a:off x="6905649" y="3762190"/>
              <a:ext cx="10922" cy="10670"/>
            </a:xfrm>
            <a:custGeom>
              <a:avLst/>
              <a:gdLst/>
              <a:ahLst/>
              <a:cxnLst/>
              <a:rect l="l" t="t" r="r" b="b"/>
              <a:pathLst>
                <a:path w="391" h="382" extrusionOk="0">
                  <a:moveTo>
                    <a:pt x="196" y="1"/>
                  </a:moveTo>
                  <a:cubicBezTo>
                    <a:pt x="89" y="1"/>
                    <a:pt x="1" y="89"/>
                    <a:pt x="1" y="196"/>
                  </a:cubicBezTo>
                  <a:cubicBezTo>
                    <a:pt x="1" y="303"/>
                    <a:pt x="89" y="381"/>
                    <a:pt x="196" y="381"/>
                  </a:cubicBezTo>
                  <a:cubicBezTo>
                    <a:pt x="303" y="381"/>
                    <a:pt x="391" y="303"/>
                    <a:pt x="391" y="196"/>
                  </a:cubicBezTo>
                  <a:cubicBezTo>
                    <a:pt x="391" y="89"/>
                    <a:pt x="303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16"/>
            <p:cNvSpPr/>
            <p:nvPr/>
          </p:nvSpPr>
          <p:spPr>
            <a:xfrm>
              <a:off x="6913023" y="3812608"/>
              <a:ext cx="32988" cy="21285"/>
            </a:xfrm>
            <a:custGeom>
              <a:avLst/>
              <a:gdLst/>
              <a:ahLst/>
              <a:cxnLst/>
              <a:rect l="l" t="t" r="r" b="b"/>
              <a:pathLst>
                <a:path w="1181" h="762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lnTo>
                    <a:pt x="0" y="459"/>
                  </a:lnTo>
                  <a:cubicBezTo>
                    <a:pt x="0" y="625"/>
                    <a:pt x="137" y="761"/>
                    <a:pt x="303" y="761"/>
                  </a:cubicBezTo>
                  <a:lnTo>
                    <a:pt x="868" y="761"/>
                  </a:lnTo>
                  <a:cubicBezTo>
                    <a:pt x="1044" y="761"/>
                    <a:pt x="1181" y="625"/>
                    <a:pt x="1181" y="459"/>
                  </a:cubicBezTo>
                  <a:lnTo>
                    <a:pt x="1181" y="303"/>
                  </a:lnTo>
                  <a:cubicBezTo>
                    <a:pt x="1181" y="137"/>
                    <a:pt x="1044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16"/>
            <p:cNvSpPr/>
            <p:nvPr/>
          </p:nvSpPr>
          <p:spPr>
            <a:xfrm>
              <a:off x="6972687" y="3812608"/>
              <a:ext cx="33268" cy="21285"/>
            </a:xfrm>
            <a:custGeom>
              <a:avLst/>
              <a:gdLst/>
              <a:ahLst/>
              <a:cxnLst/>
              <a:rect l="l" t="t" r="r" b="b"/>
              <a:pathLst>
                <a:path w="1191" h="762" extrusionOk="0">
                  <a:moveTo>
                    <a:pt x="313" y="1"/>
                  </a:moveTo>
                  <a:cubicBezTo>
                    <a:pt x="147" y="1"/>
                    <a:pt x="1" y="137"/>
                    <a:pt x="1" y="303"/>
                  </a:cubicBezTo>
                  <a:lnTo>
                    <a:pt x="1" y="459"/>
                  </a:lnTo>
                  <a:cubicBezTo>
                    <a:pt x="1" y="625"/>
                    <a:pt x="147" y="761"/>
                    <a:pt x="313" y="761"/>
                  </a:cubicBezTo>
                  <a:lnTo>
                    <a:pt x="879" y="761"/>
                  </a:lnTo>
                  <a:cubicBezTo>
                    <a:pt x="1044" y="761"/>
                    <a:pt x="1191" y="625"/>
                    <a:pt x="1191" y="459"/>
                  </a:cubicBezTo>
                  <a:lnTo>
                    <a:pt x="1191" y="303"/>
                  </a:lnTo>
                  <a:cubicBezTo>
                    <a:pt x="1191" y="137"/>
                    <a:pt x="1044" y="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16"/>
            <p:cNvSpPr/>
            <p:nvPr/>
          </p:nvSpPr>
          <p:spPr>
            <a:xfrm>
              <a:off x="7102405" y="3830317"/>
              <a:ext cx="34078" cy="34106"/>
            </a:xfrm>
            <a:custGeom>
              <a:avLst/>
              <a:gdLst/>
              <a:ahLst/>
              <a:cxnLst/>
              <a:rect l="l" t="t" r="r" b="b"/>
              <a:pathLst>
                <a:path w="1220" h="1221" extrusionOk="0">
                  <a:moveTo>
                    <a:pt x="605" y="1"/>
                  </a:moveTo>
                  <a:cubicBezTo>
                    <a:pt x="273" y="1"/>
                    <a:pt x="0" y="274"/>
                    <a:pt x="0" y="615"/>
                  </a:cubicBezTo>
                  <a:cubicBezTo>
                    <a:pt x="0" y="947"/>
                    <a:pt x="273" y="1220"/>
                    <a:pt x="605" y="1220"/>
                  </a:cubicBezTo>
                  <a:cubicBezTo>
                    <a:pt x="947" y="1220"/>
                    <a:pt x="1220" y="947"/>
                    <a:pt x="1220" y="615"/>
                  </a:cubicBezTo>
                  <a:cubicBezTo>
                    <a:pt x="1220" y="274"/>
                    <a:pt x="947" y="1"/>
                    <a:pt x="605" y="1"/>
                  </a:cubicBez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5" name="Google Shape;5095;p116"/>
          <p:cNvGrpSpPr/>
          <p:nvPr/>
        </p:nvGrpSpPr>
        <p:grpSpPr>
          <a:xfrm>
            <a:off x="6230129" y="3587565"/>
            <a:ext cx="155891" cy="351279"/>
            <a:chOff x="6230129" y="3673365"/>
            <a:chExt cx="155891" cy="351279"/>
          </a:xfrm>
        </p:grpSpPr>
        <p:sp>
          <p:nvSpPr>
            <p:cNvPr id="5096" name="Google Shape;5096;p116"/>
            <p:cNvSpPr/>
            <p:nvPr/>
          </p:nvSpPr>
          <p:spPr>
            <a:xfrm>
              <a:off x="6230129" y="3673365"/>
              <a:ext cx="41731" cy="149914"/>
            </a:xfrm>
            <a:custGeom>
              <a:avLst/>
              <a:gdLst/>
              <a:ahLst/>
              <a:cxnLst/>
              <a:rect l="l" t="t" r="r" b="b"/>
              <a:pathLst>
                <a:path w="1494" h="5367" extrusionOk="0">
                  <a:moveTo>
                    <a:pt x="274" y="0"/>
                  </a:moveTo>
                  <a:cubicBezTo>
                    <a:pt x="128" y="0"/>
                    <a:pt x="1" y="127"/>
                    <a:pt x="1" y="274"/>
                  </a:cubicBezTo>
                  <a:lnTo>
                    <a:pt x="1" y="4712"/>
                  </a:lnTo>
                  <a:lnTo>
                    <a:pt x="752" y="5366"/>
                  </a:lnTo>
                  <a:lnTo>
                    <a:pt x="752" y="3620"/>
                  </a:lnTo>
                  <a:cubicBezTo>
                    <a:pt x="1162" y="3620"/>
                    <a:pt x="1493" y="3288"/>
                    <a:pt x="1493" y="2878"/>
                  </a:cubicBezTo>
                  <a:lnTo>
                    <a:pt x="1493" y="1220"/>
                  </a:lnTo>
                  <a:cubicBezTo>
                    <a:pt x="1493" y="547"/>
                    <a:pt x="947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16"/>
            <p:cNvSpPr/>
            <p:nvPr/>
          </p:nvSpPr>
          <p:spPr>
            <a:xfrm>
              <a:off x="6230129" y="3804983"/>
              <a:ext cx="39832" cy="219661"/>
            </a:xfrm>
            <a:custGeom>
              <a:avLst/>
              <a:gdLst/>
              <a:ahLst/>
              <a:cxnLst/>
              <a:rect l="l" t="t" r="r" b="b"/>
              <a:pathLst>
                <a:path w="1426" h="7864" extrusionOk="0">
                  <a:moveTo>
                    <a:pt x="1" y="0"/>
                  </a:moveTo>
                  <a:lnTo>
                    <a:pt x="1" y="2137"/>
                  </a:lnTo>
                  <a:lnTo>
                    <a:pt x="264" y="3249"/>
                  </a:lnTo>
                  <a:lnTo>
                    <a:pt x="1" y="3542"/>
                  </a:lnTo>
                  <a:lnTo>
                    <a:pt x="1" y="7161"/>
                  </a:lnTo>
                  <a:cubicBezTo>
                    <a:pt x="1" y="7551"/>
                    <a:pt x="323" y="7863"/>
                    <a:pt x="713" y="7863"/>
                  </a:cubicBezTo>
                  <a:cubicBezTo>
                    <a:pt x="1103" y="7863"/>
                    <a:pt x="1425" y="7551"/>
                    <a:pt x="1425" y="7161"/>
                  </a:cubicBezTo>
                  <a:lnTo>
                    <a:pt x="1425" y="4976"/>
                  </a:lnTo>
                  <a:lnTo>
                    <a:pt x="1171" y="4049"/>
                  </a:lnTo>
                  <a:lnTo>
                    <a:pt x="1425" y="3581"/>
                  </a:lnTo>
                  <a:lnTo>
                    <a:pt x="1425" y="1298"/>
                  </a:lnTo>
                  <a:cubicBezTo>
                    <a:pt x="1425" y="1015"/>
                    <a:pt x="1279" y="752"/>
                    <a:pt x="1025" y="60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16"/>
            <p:cNvSpPr/>
            <p:nvPr/>
          </p:nvSpPr>
          <p:spPr>
            <a:xfrm>
              <a:off x="6230129" y="3804983"/>
              <a:ext cx="39832" cy="219661"/>
            </a:xfrm>
            <a:custGeom>
              <a:avLst/>
              <a:gdLst/>
              <a:ahLst/>
              <a:cxnLst/>
              <a:rect l="l" t="t" r="r" b="b"/>
              <a:pathLst>
                <a:path w="1426" h="7864" extrusionOk="0">
                  <a:moveTo>
                    <a:pt x="1" y="0"/>
                  </a:moveTo>
                  <a:lnTo>
                    <a:pt x="1" y="449"/>
                  </a:lnTo>
                  <a:lnTo>
                    <a:pt x="264" y="605"/>
                  </a:lnTo>
                  <a:cubicBezTo>
                    <a:pt x="508" y="752"/>
                    <a:pt x="664" y="1015"/>
                    <a:pt x="664" y="1298"/>
                  </a:cubicBezTo>
                  <a:lnTo>
                    <a:pt x="664" y="7161"/>
                  </a:lnTo>
                  <a:cubicBezTo>
                    <a:pt x="664" y="7405"/>
                    <a:pt x="528" y="7629"/>
                    <a:pt x="332" y="7756"/>
                  </a:cubicBezTo>
                  <a:cubicBezTo>
                    <a:pt x="440" y="7824"/>
                    <a:pt x="576" y="7863"/>
                    <a:pt x="713" y="7863"/>
                  </a:cubicBezTo>
                  <a:cubicBezTo>
                    <a:pt x="1103" y="7863"/>
                    <a:pt x="1425" y="7551"/>
                    <a:pt x="1425" y="7161"/>
                  </a:cubicBezTo>
                  <a:lnTo>
                    <a:pt x="1425" y="4976"/>
                  </a:lnTo>
                  <a:lnTo>
                    <a:pt x="1171" y="4254"/>
                  </a:lnTo>
                  <a:lnTo>
                    <a:pt x="1425" y="3581"/>
                  </a:lnTo>
                  <a:lnTo>
                    <a:pt x="1425" y="1298"/>
                  </a:lnTo>
                  <a:cubicBezTo>
                    <a:pt x="1425" y="1015"/>
                    <a:pt x="1279" y="752"/>
                    <a:pt x="1025" y="60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16"/>
            <p:cNvSpPr/>
            <p:nvPr/>
          </p:nvSpPr>
          <p:spPr>
            <a:xfrm>
              <a:off x="6230129" y="3864646"/>
              <a:ext cx="39832" cy="79328"/>
            </a:xfrm>
            <a:custGeom>
              <a:avLst/>
              <a:gdLst/>
              <a:ahLst/>
              <a:cxnLst/>
              <a:rect l="l" t="t" r="r" b="b"/>
              <a:pathLst>
                <a:path w="1426" h="2840" extrusionOk="0">
                  <a:moveTo>
                    <a:pt x="1" y="1"/>
                  </a:moveTo>
                  <a:lnTo>
                    <a:pt x="1" y="1406"/>
                  </a:lnTo>
                  <a:lnTo>
                    <a:pt x="1425" y="2840"/>
                  </a:lnTo>
                  <a:lnTo>
                    <a:pt x="1425" y="1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16"/>
            <p:cNvSpPr/>
            <p:nvPr/>
          </p:nvSpPr>
          <p:spPr>
            <a:xfrm>
              <a:off x="6323060" y="3673365"/>
              <a:ext cx="62960" cy="114216"/>
            </a:xfrm>
            <a:custGeom>
              <a:avLst/>
              <a:gdLst/>
              <a:ahLst/>
              <a:cxnLst/>
              <a:rect l="l" t="t" r="r" b="b"/>
              <a:pathLst>
                <a:path w="2254" h="4089" extrusionOk="0">
                  <a:moveTo>
                    <a:pt x="1025" y="0"/>
                  </a:moveTo>
                  <a:cubicBezTo>
                    <a:pt x="459" y="0"/>
                    <a:pt x="0" y="459"/>
                    <a:pt x="0" y="1025"/>
                  </a:cubicBezTo>
                  <a:lnTo>
                    <a:pt x="0" y="3444"/>
                  </a:lnTo>
                  <a:lnTo>
                    <a:pt x="752" y="4088"/>
                  </a:lnTo>
                  <a:lnTo>
                    <a:pt x="752" y="3620"/>
                  </a:lnTo>
                  <a:lnTo>
                    <a:pt x="752" y="1522"/>
                  </a:lnTo>
                  <a:cubicBezTo>
                    <a:pt x="752" y="1220"/>
                    <a:pt x="995" y="966"/>
                    <a:pt x="1308" y="966"/>
                  </a:cubicBezTo>
                  <a:lnTo>
                    <a:pt x="2254" y="966"/>
                  </a:lnTo>
                  <a:cubicBezTo>
                    <a:pt x="2254" y="439"/>
                    <a:pt x="1825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16"/>
            <p:cNvSpPr/>
            <p:nvPr/>
          </p:nvSpPr>
          <p:spPr>
            <a:xfrm>
              <a:off x="6323060" y="3769564"/>
              <a:ext cx="39804" cy="255080"/>
            </a:xfrm>
            <a:custGeom>
              <a:avLst/>
              <a:gdLst/>
              <a:ahLst/>
              <a:cxnLst/>
              <a:rect l="l" t="t" r="r" b="b"/>
              <a:pathLst>
                <a:path w="1425" h="9132" extrusionOk="0">
                  <a:moveTo>
                    <a:pt x="0" y="0"/>
                  </a:moveTo>
                  <a:lnTo>
                    <a:pt x="0" y="3405"/>
                  </a:lnTo>
                  <a:lnTo>
                    <a:pt x="254" y="4107"/>
                  </a:lnTo>
                  <a:lnTo>
                    <a:pt x="0" y="4810"/>
                  </a:lnTo>
                  <a:lnTo>
                    <a:pt x="0" y="8429"/>
                  </a:lnTo>
                  <a:cubicBezTo>
                    <a:pt x="0" y="8819"/>
                    <a:pt x="322" y="9131"/>
                    <a:pt x="713" y="9131"/>
                  </a:cubicBezTo>
                  <a:cubicBezTo>
                    <a:pt x="1103" y="9131"/>
                    <a:pt x="1425" y="8819"/>
                    <a:pt x="1425" y="8429"/>
                  </a:cubicBezTo>
                  <a:lnTo>
                    <a:pt x="1425" y="6244"/>
                  </a:lnTo>
                  <a:lnTo>
                    <a:pt x="1171" y="5571"/>
                  </a:lnTo>
                  <a:lnTo>
                    <a:pt x="1425" y="4849"/>
                  </a:lnTo>
                  <a:lnTo>
                    <a:pt x="1425" y="1298"/>
                  </a:lnTo>
                  <a:cubicBezTo>
                    <a:pt x="1425" y="1005"/>
                    <a:pt x="1269" y="742"/>
                    <a:pt x="1025" y="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16"/>
            <p:cNvSpPr/>
            <p:nvPr/>
          </p:nvSpPr>
          <p:spPr>
            <a:xfrm>
              <a:off x="6323060" y="3769564"/>
              <a:ext cx="39804" cy="255080"/>
            </a:xfrm>
            <a:custGeom>
              <a:avLst/>
              <a:gdLst/>
              <a:ahLst/>
              <a:cxnLst/>
              <a:rect l="l" t="t" r="r" b="b"/>
              <a:pathLst>
                <a:path w="1425" h="9132" extrusionOk="0">
                  <a:moveTo>
                    <a:pt x="0" y="0"/>
                  </a:moveTo>
                  <a:lnTo>
                    <a:pt x="0" y="449"/>
                  </a:lnTo>
                  <a:lnTo>
                    <a:pt x="264" y="595"/>
                  </a:lnTo>
                  <a:cubicBezTo>
                    <a:pt x="508" y="742"/>
                    <a:pt x="664" y="1005"/>
                    <a:pt x="664" y="1298"/>
                  </a:cubicBezTo>
                  <a:lnTo>
                    <a:pt x="664" y="8429"/>
                  </a:lnTo>
                  <a:cubicBezTo>
                    <a:pt x="664" y="8673"/>
                    <a:pt x="527" y="8897"/>
                    <a:pt x="332" y="9024"/>
                  </a:cubicBezTo>
                  <a:cubicBezTo>
                    <a:pt x="439" y="9092"/>
                    <a:pt x="576" y="9131"/>
                    <a:pt x="713" y="9131"/>
                  </a:cubicBezTo>
                  <a:cubicBezTo>
                    <a:pt x="1103" y="9131"/>
                    <a:pt x="1425" y="8819"/>
                    <a:pt x="1425" y="8429"/>
                  </a:cubicBezTo>
                  <a:lnTo>
                    <a:pt x="1425" y="6244"/>
                  </a:lnTo>
                  <a:lnTo>
                    <a:pt x="1171" y="5249"/>
                  </a:lnTo>
                  <a:lnTo>
                    <a:pt x="1425" y="4849"/>
                  </a:lnTo>
                  <a:lnTo>
                    <a:pt x="1425" y="1298"/>
                  </a:lnTo>
                  <a:cubicBezTo>
                    <a:pt x="1425" y="1005"/>
                    <a:pt x="1269" y="742"/>
                    <a:pt x="1025" y="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16"/>
            <p:cNvSpPr/>
            <p:nvPr/>
          </p:nvSpPr>
          <p:spPr>
            <a:xfrm>
              <a:off x="6323060" y="3864646"/>
              <a:ext cx="39804" cy="79328"/>
            </a:xfrm>
            <a:custGeom>
              <a:avLst/>
              <a:gdLst/>
              <a:ahLst/>
              <a:cxnLst/>
              <a:rect l="l" t="t" r="r" b="b"/>
              <a:pathLst>
                <a:path w="1425" h="2840" extrusionOk="0">
                  <a:moveTo>
                    <a:pt x="0" y="1"/>
                  </a:moveTo>
                  <a:lnTo>
                    <a:pt x="0" y="1406"/>
                  </a:lnTo>
                  <a:lnTo>
                    <a:pt x="1425" y="2840"/>
                  </a:lnTo>
                  <a:lnTo>
                    <a:pt x="1425" y="14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4" name="Google Shape;5104;p116"/>
          <p:cNvGrpSpPr/>
          <p:nvPr/>
        </p:nvGrpSpPr>
        <p:grpSpPr>
          <a:xfrm>
            <a:off x="7876303" y="3587565"/>
            <a:ext cx="247985" cy="351279"/>
            <a:chOff x="7876303" y="3673365"/>
            <a:chExt cx="247985" cy="351279"/>
          </a:xfrm>
        </p:grpSpPr>
        <p:sp>
          <p:nvSpPr>
            <p:cNvPr id="5105" name="Google Shape;5105;p116"/>
            <p:cNvSpPr/>
            <p:nvPr/>
          </p:nvSpPr>
          <p:spPr>
            <a:xfrm>
              <a:off x="7908174" y="3742581"/>
              <a:ext cx="92121" cy="10642"/>
            </a:xfrm>
            <a:custGeom>
              <a:avLst/>
              <a:gdLst/>
              <a:ahLst/>
              <a:cxnLst/>
              <a:rect l="l" t="t" r="r" b="b"/>
              <a:pathLst>
                <a:path w="3298" h="381" extrusionOk="0">
                  <a:moveTo>
                    <a:pt x="225" y="0"/>
                  </a:moveTo>
                  <a:cubicBezTo>
                    <a:pt x="98" y="0"/>
                    <a:pt x="0" y="88"/>
                    <a:pt x="0" y="195"/>
                  </a:cubicBezTo>
                  <a:cubicBezTo>
                    <a:pt x="0" y="303"/>
                    <a:pt x="98" y="381"/>
                    <a:pt x="225" y="381"/>
                  </a:cubicBezTo>
                  <a:lnTo>
                    <a:pt x="3073" y="381"/>
                  </a:lnTo>
                  <a:cubicBezTo>
                    <a:pt x="3200" y="381"/>
                    <a:pt x="3298" y="303"/>
                    <a:pt x="3298" y="195"/>
                  </a:cubicBezTo>
                  <a:cubicBezTo>
                    <a:pt x="3298" y="88"/>
                    <a:pt x="3200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16"/>
            <p:cNvSpPr/>
            <p:nvPr/>
          </p:nvSpPr>
          <p:spPr>
            <a:xfrm>
              <a:off x="8000267" y="3742581"/>
              <a:ext cx="93490" cy="10642"/>
            </a:xfrm>
            <a:custGeom>
              <a:avLst/>
              <a:gdLst/>
              <a:ahLst/>
              <a:cxnLst/>
              <a:rect l="l" t="t" r="r" b="b"/>
              <a:pathLst>
                <a:path w="3347" h="381" extrusionOk="0">
                  <a:moveTo>
                    <a:pt x="225" y="0"/>
                  </a:moveTo>
                  <a:cubicBezTo>
                    <a:pt x="98" y="0"/>
                    <a:pt x="1" y="88"/>
                    <a:pt x="1" y="195"/>
                  </a:cubicBezTo>
                  <a:cubicBezTo>
                    <a:pt x="1" y="303"/>
                    <a:pt x="98" y="381"/>
                    <a:pt x="225" y="381"/>
                  </a:cubicBezTo>
                  <a:lnTo>
                    <a:pt x="3123" y="381"/>
                  </a:lnTo>
                  <a:cubicBezTo>
                    <a:pt x="3249" y="381"/>
                    <a:pt x="3347" y="303"/>
                    <a:pt x="3347" y="195"/>
                  </a:cubicBezTo>
                  <a:cubicBezTo>
                    <a:pt x="3347" y="88"/>
                    <a:pt x="3249" y="0"/>
                    <a:pt x="3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16"/>
            <p:cNvSpPr/>
            <p:nvPr/>
          </p:nvSpPr>
          <p:spPr>
            <a:xfrm>
              <a:off x="7931889" y="3995734"/>
              <a:ext cx="43882" cy="28910"/>
            </a:xfrm>
            <a:custGeom>
              <a:avLst/>
              <a:gdLst/>
              <a:ahLst/>
              <a:cxnLst/>
              <a:rect l="l" t="t" r="r" b="b"/>
              <a:pathLst>
                <a:path w="1571" h="1035" extrusionOk="0">
                  <a:moveTo>
                    <a:pt x="781" y="0"/>
                  </a:moveTo>
                  <a:lnTo>
                    <a:pt x="0" y="254"/>
                  </a:lnTo>
                  <a:lnTo>
                    <a:pt x="0" y="742"/>
                  </a:lnTo>
                  <a:cubicBezTo>
                    <a:pt x="0" y="908"/>
                    <a:pt x="137" y="1034"/>
                    <a:pt x="303" y="1034"/>
                  </a:cubicBezTo>
                  <a:lnTo>
                    <a:pt x="1268" y="1034"/>
                  </a:lnTo>
                  <a:cubicBezTo>
                    <a:pt x="1434" y="1034"/>
                    <a:pt x="1571" y="908"/>
                    <a:pt x="1571" y="742"/>
                  </a:cubicBezTo>
                  <a:lnTo>
                    <a:pt x="1571" y="254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16"/>
            <p:cNvSpPr/>
            <p:nvPr/>
          </p:nvSpPr>
          <p:spPr>
            <a:xfrm>
              <a:off x="7896442" y="3688616"/>
              <a:ext cx="57262" cy="314213"/>
            </a:xfrm>
            <a:custGeom>
              <a:avLst/>
              <a:gdLst/>
              <a:ahLst/>
              <a:cxnLst/>
              <a:rect l="l" t="t" r="r" b="b"/>
              <a:pathLst>
                <a:path w="2050" h="11249" extrusionOk="0">
                  <a:moveTo>
                    <a:pt x="352" y="1"/>
                  </a:moveTo>
                  <a:lnTo>
                    <a:pt x="1" y="254"/>
                  </a:lnTo>
                  <a:lnTo>
                    <a:pt x="1" y="3747"/>
                  </a:lnTo>
                  <a:cubicBezTo>
                    <a:pt x="1" y="3844"/>
                    <a:pt x="40" y="3932"/>
                    <a:pt x="99" y="4001"/>
                  </a:cubicBezTo>
                  <a:lnTo>
                    <a:pt x="1279" y="5376"/>
                  </a:lnTo>
                  <a:lnTo>
                    <a:pt x="1279" y="11249"/>
                  </a:lnTo>
                  <a:lnTo>
                    <a:pt x="2050" y="11249"/>
                  </a:lnTo>
                  <a:lnTo>
                    <a:pt x="2050" y="5230"/>
                  </a:lnTo>
                  <a:cubicBezTo>
                    <a:pt x="2050" y="5132"/>
                    <a:pt x="2020" y="5044"/>
                    <a:pt x="1962" y="4976"/>
                  </a:cubicBezTo>
                  <a:lnTo>
                    <a:pt x="781" y="3601"/>
                  </a:lnTo>
                  <a:lnTo>
                    <a:pt x="781" y="254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16"/>
            <p:cNvSpPr/>
            <p:nvPr/>
          </p:nvSpPr>
          <p:spPr>
            <a:xfrm>
              <a:off x="7953676" y="3788363"/>
              <a:ext cx="57541" cy="214466"/>
            </a:xfrm>
            <a:custGeom>
              <a:avLst/>
              <a:gdLst/>
              <a:ahLst/>
              <a:cxnLst/>
              <a:rect l="l" t="t" r="r" b="b"/>
              <a:pathLst>
                <a:path w="2060" h="7678" extrusionOk="0">
                  <a:moveTo>
                    <a:pt x="1279" y="0"/>
                  </a:moveTo>
                  <a:lnTo>
                    <a:pt x="1279" y="30"/>
                  </a:lnTo>
                  <a:lnTo>
                    <a:pt x="98" y="1405"/>
                  </a:lnTo>
                  <a:cubicBezTo>
                    <a:pt x="40" y="1473"/>
                    <a:pt x="1" y="1561"/>
                    <a:pt x="1" y="1659"/>
                  </a:cubicBezTo>
                  <a:lnTo>
                    <a:pt x="1" y="7678"/>
                  </a:lnTo>
                  <a:lnTo>
                    <a:pt x="791" y="7678"/>
                  </a:lnTo>
                  <a:lnTo>
                    <a:pt x="791" y="1805"/>
                  </a:lnTo>
                  <a:lnTo>
                    <a:pt x="1962" y="430"/>
                  </a:lnTo>
                  <a:cubicBezTo>
                    <a:pt x="2020" y="361"/>
                    <a:pt x="2059" y="273"/>
                    <a:pt x="2059" y="176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16"/>
            <p:cNvSpPr/>
            <p:nvPr/>
          </p:nvSpPr>
          <p:spPr>
            <a:xfrm>
              <a:off x="8024792" y="3995734"/>
              <a:ext cx="43631" cy="28910"/>
            </a:xfrm>
            <a:custGeom>
              <a:avLst/>
              <a:gdLst/>
              <a:ahLst/>
              <a:cxnLst/>
              <a:rect l="l" t="t" r="r" b="b"/>
              <a:pathLst>
                <a:path w="1562" h="1035" extrusionOk="0">
                  <a:moveTo>
                    <a:pt x="781" y="0"/>
                  </a:moveTo>
                  <a:lnTo>
                    <a:pt x="1" y="254"/>
                  </a:lnTo>
                  <a:lnTo>
                    <a:pt x="1" y="742"/>
                  </a:lnTo>
                  <a:cubicBezTo>
                    <a:pt x="1" y="908"/>
                    <a:pt x="137" y="1034"/>
                    <a:pt x="303" y="1034"/>
                  </a:cubicBezTo>
                  <a:lnTo>
                    <a:pt x="1269" y="1034"/>
                  </a:lnTo>
                  <a:cubicBezTo>
                    <a:pt x="1435" y="1034"/>
                    <a:pt x="1562" y="908"/>
                    <a:pt x="1562" y="742"/>
                  </a:cubicBezTo>
                  <a:lnTo>
                    <a:pt x="1562" y="254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16"/>
            <p:cNvSpPr/>
            <p:nvPr/>
          </p:nvSpPr>
          <p:spPr>
            <a:xfrm>
              <a:off x="7989374" y="3688616"/>
              <a:ext cx="57262" cy="314213"/>
            </a:xfrm>
            <a:custGeom>
              <a:avLst/>
              <a:gdLst/>
              <a:ahLst/>
              <a:cxnLst/>
              <a:rect l="l" t="t" r="r" b="b"/>
              <a:pathLst>
                <a:path w="2050" h="11249" extrusionOk="0">
                  <a:moveTo>
                    <a:pt x="391" y="1"/>
                  </a:moveTo>
                  <a:lnTo>
                    <a:pt x="1" y="254"/>
                  </a:lnTo>
                  <a:lnTo>
                    <a:pt x="1" y="3747"/>
                  </a:lnTo>
                  <a:cubicBezTo>
                    <a:pt x="1" y="3844"/>
                    <a:pt x="30" y="3932"/>
                    <a:pt x="98" y="4001"/>
                  </a:cubicBezTo>
                  <a:lnTo>
                    <a:pt x="1269" y="5376"/>
                  </a:lnTo>
                  <a:lnTo>
                    <a:pt x="1269" y="11249"/>
                  </a:lnTo>
                  <a:lnTo>
                    <a:pt x="2049" y="11249"/>
                  </a:lnTo>
                  <a:lnTo>
                    <a:pt x="2049" y="5230"/>
                  </a:lnTo>
                  <a:cubicBezTo>
                    <a:pt x="2049" y="5132"/>
                    <a:pt x="2020" y="5044"/>
                    <a:pt x="1961" y="4976"/>
                  </a:cubicBezTo>
                  <a:lnTo>
                    <a:pt x="781" y="3601"/>
                  </a:lnTo>
                  <a:lnTo>
                    <a:pt x="781" y="254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16"/>
            <p:cNvSpPr/>
            <p:nvPr/>
          </p:nvSpPr>
          <p:spPr>
            <a:xfrm>
              <a:off x="8046607" y="3688616"/>
              <a:ext cx="57513" cy="314213"/>
            </a:xfrm>
            <a:custGeom>
              <a:avLst/>
              <a:gdLst/>
              <a:ahLst/>
              <a:cxnLst/>
              <a:rect l="l" t="t" r="r" b="b"/>
              <a:pathLst>
                <a:path w="2059" h="11249" extrusionOk="0">
                  <a:moveTo>
                    <a:pt x="1620" y="1"/>
                  </a:moveTo>
                  <a:lnTo>
                    <a:pt x="1278" y="254"/>
                  </a:lnTo>
                  <a:lnTo>
                    <a:pt x="1278" y="3601"/>
                  </a:lnTo>
                  <a:lnTo>
                    <a:pt x="98" y="4976"/>
                  </a:lnTo>
                  <a:cubicBezTo>
                    <a:pt x="39" y="5044"/>
                    <a:pt x="0" y="5132"/>
                    <a:pt x="0" y="5230"/>
                  </a:cubicBezTo>
                  <a:lnTo>
                    <a:pt x="0" y="11249"/>
                  </a:lnTo>
                  <a:lnTo>
                    <a:pt x="781" y="11249"/>
                  </a:lnTo>
                  <a:lnTo>
                    <a:pt x="781" y="5376"/>
                  </a:lnTo>
                  <a:lnTo>
                    <a:pt x="1961" y="4001"/>
                  </a:lnTo>
                  <a:cubicBezTo>
                    <a:pt x="2020" y="3932"/>
                    <a:pt x="2059" y="3844"/>
                    <a:pt x="2059" y="3747"/>
                  </a:cubicBezTo>
                  <a:lnTo>
                    <a:pt x="2059" y="25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16"/>
            <p:cNvSpPr/>
            <p:nvPr/>
          </p:nvSpPr>
          <p:spPr>
            <a:xfrm>
              <a:off x="7876303" y="3673365"/>
              <a:ext cx="155053" cy="22374"/>
            </a:xfrm>
            <a:custGeom>
              <a:avLst/>
              <a:gdLst/>
              <a:ahLst/>
              <a:cxnLst/>
              <a:rect l="l" t="t" r="r" b="b"/>
              <a:pathLst>
                <a:path w="5551" h="801" extrusionOk="0">
                  <a:moveTo>
                    <a:pt x="400" y="0"/>
                  </a:moveTo>
                  <a:cubicBezTo>
                    <a:pt x="176" y="0"/>
                    <a:pt x="0" y="186"/>
                    <a:pt x="0" y="400"/>
                  </a:cubicBezTo>
                  <a:cubicBezTo>
                    <a:pt x="0" y="625"/>
                    <a:pt x="176" y="800"/>
                    <a:pt x="400" y="800"/>
                  </a:cubicBezTo>
                  <a:lnTo>
                    <a:pt x="5151" y="800"/>
                  </a:lnTo>
                  <a:cubicBezTo>
                    <a:pt x="5375" y="800"/>
                    <a:pt x="5551" y="625"/>
                    <a:pt x="5551" y="400"/>
                  </a:cubicBezTo>
                  <a:cubicBezTo>
                    <a:pt x="5551" y="186"/>
                    <a:pt x="5375" y="0"/>
                    <a:pt x="5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16"/>
            <p:cNvSpPr/>
            <p:nvPr/>
          </p:nvSpPr>
          <p:spPr>
            <a:xfrm>
              <a:off x="7969207" y="3673365"/>
              <a:ext cx="155081" cy="22374"/>
            </a:xfrm>
            <a:custGeom>
              <a:avLst/>
              <a:gdLst/>
              <a:ahLst/>
              <a:cxnLst/>
              <a:rect l="l" t="t" r="r" b="b"/>
              <a:pathLst>
                <a:path w="5552" h="801" extrusionOk="0">
                  <a:moveTo>
                    <a:pt x="391" y="0"/>
                  </a:moveTo>
                  <a:cubicBezTo>
                    <a:pt x="176" y="0"/>
                    <a:pt x="1" y="186"/>
                    <a:pt x="1" y="400"/>
                  </a:cubicBezTo>
                  <a:cubicBezTo>
                    <a:pt x="1" y="625"/>
                    <a:pt x="176" y="800"/>
                    <a:pt x="391" y="800"/>
                  </a:cubicBezTo>
                  <a:lnTo>
                    <a:pt x="5152" y="800"/>
                  </a:lnTo>
                  <a:cubicBezTo>
                    <a:pt x="5376" y="800"/>
                    <a:pt x="5552" y="625"/>
                    <a:pt x="5552" y="400"/>
                  </a:cubicBezTo>
                  <a:cubicBezTo>
                    <a:pt x="5552" y="186"/>
                    <a:pt x="5376" y="0"/>
                    <a:pt x="5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5" name="Google Shape;5115;p116"/>
          <p:cNvGrpSpPr/>
          <p:nvPr/>
        </p:nvGrpSpPr>
        <p:grpSpPr>
          <a:xfrm>
            <a:off x="3150096" y="3639882"/>
            <a:ext cx="351279" cy="246644"/>
            <a:chOff x="3150096" y="3725682"/>
            <a:chExt cx="351279" cy="246644"/>
          </a:xfrm>
        </p:grpSpPr>
        <p:sp>
          <p:nvSpPr>
            <p:cNvPr id="5116" name="Google Shape;5116;p116"/>
            <p:cNvSpPr/>
            <p:nvPr/>
          </p:nvSpPr>
          <p:spPr>
            <a:xfrm>
              <a:off x="3261547" y="3768196"/>
              <a:ext cx="239828" cy="55083"/>
            </a:xfrm>
            <a:custGeom>
              <a:avLst/>
              <a:gdLst/>
              <a:ahLst/>
              <a:cxnLst/>
              <a:rect l="l" t="t" r="r" b="b"/>
              <a:pathLst>
                <a:path w="8586" h="1972" extrusionOk="0">
                  <a:moveTo>
                    <a:pt x="1" y="0"/>
                  </a:moveTo>
                  <a:lnTo>
                    <a:pt x="1" y="1971"/>
                  </a:lnTo>
                  <a:lnTo>
                    <a:pt x="8586" y="1532"/>
                  </a:lnTo>
                  <a:lnTo>
                    <a:pt x="8586" y="713"/>
                  </a:lnTo>
                  <a:cubicBezTo>
                    <a:pt x="8586" y="313"/>
                    <a:pt x="8273" y="0"/>
                    <a:pt x="7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16"/>
            <p:cNvSpPr/>
            <p:nvPr/>
          </p:nvSpPr>
          <p:spPr>
            <a:xfrm>
              <a:off x="3192330" y="3725682"/>
              <a:ext cx="265722" cy="90501"/>
            </a:xfrm>
            <a:custGeom>
              <a:avLst/>
              <a:gdLst/>
              <a:ahLst/>
              <a:cxnLst/>
              <a:rect l="l" t="t" r="r" b="b"/>
              <a:pathLst>
                <a:path w="9513" h="3240" extrusionOk="0">
                  <a:moveTo>
                    <a:pt x="362" y="1"/>
                  </a:moveTo>
                  <a:cubicBezTo>
                    <a:pt x="157" y="1"/>
                    <a:pt x="1" y="166"/>
                    <a:pt x="1" y="361"/>
                  </a:cubicBezTo>
                  <a:lnTo>
                    <a:pt x="1" y="3239"/>
                  </a:lnTo>
                  <a:lnTo>
                    <a:pt x="9512" y="3239"/>
                  </a:lnTo>
                  <a:lnTo>
                    <a:pt x="9512" y="361"/>
                  </a:lnTo>
                  <a:cubicBezTo>
                    <a:pt x="9512" y="166"/>
                    <a:pt x="9347" y="1"/>
                    <a:pt x="9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16"/>
            <p:cNvSpPr/>
            <p:nvPr/>
          </p:nvSpPr>
          <p:spPr>
            <a:xfrm>
              <a:off x="3426684" y="3725682"/>
              <a:ext cx="31368" cy="90501"/>
            </a:xfrm>
            <a:custGeom>
              <a:avLst/>
              <a:gdLst/>
              <a:ahLst/>
              <a:cxnLst/>
              <a:rect l="l" t="t" r="r" b="b"/>
              <a:pathLst>
                <a:path w="1123" h="3240" extrusionOk="0">
                  <a:moveTo>
                    <a:pt x="1" y="1"/>
                  </a:moveTo>
                  <a:cubicBezTo>
                    <a:pt x="196" y="1"/>
                    <a:pt x="362" y="166"/>
                    <a:pt x="362" y="361"/>
                  </a:cubicBezTo>
                  <a:lnTo>
                    <a:pt x="362" y="3239"/>
                  </a:lnTo>
                  <a:lnTo>
                    <a:pt x="1122" y="3239"/>
                  </a:lnTo>
                  <a:lnTo>
                    <a:pt x="1122" y="361"/>
                  </a:lnTo>
                  <a:cubicBezTo>
                    <a:pt x="1122" y="166"/>
                    <a:pt x="957" y="1"/>
                    <a:pt x="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16"/>
            <p:cNvSpPr/>
            <p:nvPr/>
          </p:nvSpPr>
          <p:spPr>
            <a:xfrm>
              <a:off x="3150096" y="3794089"/>
              <a:ext cx="351279" cy="178237"/>
            </a:xfrm>
            <a:custGeom>
              <a:avLst/>
              <a:gdLst/>
              <a:ahLst/>
              <a:cxnLst/>
              <a:rect l="l" t="t" r="r" b="b"/>
              <a:pathLst>
                <a:path w="12576" h="6381" extrusionOk="0">
                  <a:moveTo>
                    <a:pt x="1" y="0"/>
                  </a:moveTo>
                  <a:lnTo>
                    <a:pt x="1" y="5678"/>
                  </a:lnTo>
                  <a:cubicBezTo>
                    <a:pt x="1" y="6068"/>
                    <a:pt x="323" y="6380"/>
                    <a:pt x="713" y="6380"/>
                  </a:cubicBezTo>
                  <a:lnTo>
                    <a:pt x="11873" y="6380"/>
                  </a:lnTo>
                  <a:cubicBezTo>
                    <a:pt x="12263" y="6380"/>
                    <a:pt x="12576" y="6068"/>
                    <a:pt x="12576" y="5678"/>
                  </a:cubicBezTo>
                  <a:lnTo>
                    <a:pt x="12576" y="712"/>
                  </a:lnTo>
                  <a:cubicBezTo>
                    <a:pt x="12576" y="322"/>
                    <a:pt x="12263" y="0"/>
                    <a:pt x="1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16"/>
            <p:cNvSpPr/>
            <p:nvPr/>
          </p:nvSpPr>
          <p:spPr>
            <a:xfrm>
              <a:off x="3460482" y="3794089"/>
              <a:ext cx="40893" cy="178237"/>
            </a:xfrm>
            <a:custGeom>
              <a:avLst/>
              <a:gdLst/>
              <a:ahLst/>
              <a:cxnLst/>
              <a:rect l="l" t="t" r="r" b="b"/>
              <a:pathLst>
                <a:path w="1464" h="6381" extrusionOk="0">
                  <a:moveTo>
                    <a:pt x="0" y="0"/>
                  </a:moveTo>
                  <a:cubicBezTo>
                    <a:pt x="390" y="0"/>
                    <a:pt x="703" y="322"/>
                    <a:pt x="703" y="712"/>
                  </a:cubicBezTo>
                  <a:lnTo>
                    <a:pt x="703" y="5678"/>
                  </a:lnTo>
                  <a:cubicBezTo>
                    <a:pt x="703" y="6068"/>
                    <a:pt x="390" y="6380"/>
                    <a:pt x="0" y="6380"/>
                  </a:cubicBezTo>
                  <a:lnTo>
                    <a:pt x="761" y="6380"/>
                  </a:lnTo>
                  <a:cubicBezTo>
                    <a:pt x="1151" y="6380"/>
                    <a:pt x="1464" y="6068"/>
                    <a:pt x="1464" y="5678"/>
                  </a:cubicBezTo>
                  <a:lnTo>
                    <a:pt x="1464" y="712"/>
                  </a:lnTo>
                  <a:cubicBezTo>
                    <a:pt x="1464" y="322"/>
                    <a:pt x="1151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16"/>
            <p:cNvSpPr/>
            <p:nvPr/>
          </p:nvSpPr>
          <p:spPr>
            <a:xfrm>
              <a:off x="3150096" y="3757023"/>
              <a:ext cx="143378" cy="37094"/>
            </a:xfrm>
            <a:custGeom>
              <a:avLst/>
              <a:gdLst/>
              <a:ahLst/>
              <a:cxnLst/>
              <a:rect l="l" t="t" r="r" b="b"/>
              <a:pathLst>
                <a:path w="5133" h="1328" extrusionOk="0">
                  <a:moveTo>
                    <a:pt x="869" y="0"/>
                  </a:moveTo>
                  <a:cubicBezTo>
                    <a:pt x="391" y="0"/>
                    <a:pt x="1" y="391"/>
                    <a:pt x="1" y="869"/>
                  </a:cubicBezTo>
                  <a:lnTo>
                    <a:pt x="1" y="1327"/>
                  </a:lnTo>
                  <a:lnTo>
                    <a:pt x="5132" y="1327"/>
                  </a:lnTo>
                  <a:lnTo>
                    <a:pt x="5132" y="869"/>
                  </a:lnTo>
                  <a:cubicBezTo>
                    <a:pt x="5132" y="391"/>
                    <a:pt x="4742" y="0"/>
                    <a:pt x="4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16"/>
            <p:cNvSpPr/>
            <p:nvPr/>
          </p:nvSpPr>
          <p:spPr>
            <a:xfrm>
              <a:off x="3247916" y="3757023"/>
              <a:ext cx="45558" cy="37094"/>
            </a:xfrm>
            <a:custGeom>
              <a:avLst/>
              <a:gdLst/>
              <a:ahLst/>
              <a:cxnLst/>
              <a:rect l="l" t="t" r="r" b="b"/>
              <a:pathLst>
                <a:path w="1631" h="1328" extrusionOk="0">
                  <a:moveTo>
                    <a:pt x="1" y="0"/>
                  </a:moveTo>
                  <a:cubicBezTo>
                    <a:pt x="489" y="0"/>
                    <a:pt x="869" y="391"/>
                    <a:pt x="869" y="869"/>
                  </a:cubicBezTo>
                  <a:lnTo>
                    <a:pt x="869" y="1327"/>
                  </a:lnTo>
                  <a:lnTo>
                    <a:pt x="1630" y="1327"/>
                  </a:lnTo>
                  <a:lnTo>
                    <a:pt x="1630" y="869"/>
                  </a:lnTo>
                  <a:cubicBezTo>
                    <a:pt x="1630" y="391"/>
                    <a:pt x="124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16"/>
            <p:cNvSpPr/>
            <p:nvPr/>
          </p:nvSpPr>
          <p:spPr>
            <a:xfrm>
              <a:off x="3218782" y="3847217"/>
              <a:ext cx="72513" cy="72233"/>
            </a:xfrm>
            <a:custGeom>
              <a:avLst/>
              <a:gdLst/>
              <a:ahLst/>
              <a:cxnLst/>
              <a:rect l="l" t="t" r="r" b="b"/>
              <a:pathLst>
                <a:path w="2596" h="2586" extrusionOk="0">
                  <a:moveTo>
                    <a:pt x="946" y="1"/>
                  </a:moveTo>
                  <a:cubicBezTo>
                    <a:pt x="859" y="1"/>
                    <a:pt x="790" y="69"/>
                    <a:pt x="790" y="157"/>
                  </a:cubicBezTo>
                  <a:lnTo>
                    <a:pt x="790" y="635"/>
                  </a:lnTo>
                  <a:cubicBezTo>
                    <a:pt x="790" y="713"/>
                    <a:pt x="722" y="791"/>
                    <a:pt x="634" y="791"/>
                  </a:cubicBezTo>
                  <a:lnTo>
                    <a:pt x="156" y="791"/>
                  </a:lnTo>
                  <a:cubicBezTo>
                    <a:pt x="68" y="791"/>
                    <a:pt x="0" y="859"/>
                    <a:pt x="0" y="947"/>
                  </a:cubicBezTo>
                  <a:lnTo>
                    <a:pt x="0" y="1639"/>
                  </a:lnTo>
                  <a:cubicBezTo>
                    <a:pt x="0" y="1727"/>
                    <a:pt x="68" y="1796"/>
                    <a:pt x="156" y="1796"/>
                  </a:cubicBezTo>
                  <a:lnTo>
                    <a:pt x="634" y="1796"/>
                  </a:lnTo>
                  <a:cubicBezTo>
                    <a:pt x="722" y="1796"/>
                    <a:pt x="790" y="1864"/>
                    <a:pt x="790" y="1952"/>
                  </a:cubicBezTo>
                  <a:lnTo>
                    <a:pt x="790" y="2430"/>
                  </a:lnTo>
                  <a:cubicBezTo>
                    <a:pt x="790" y="2517"/>
                    <a:pt x="859" y="2586"/>
                    <a:pt x="946" y="2586"/>
                  </a:cubicBezTo>
                  <a:lnTo>
                    <a:pt x="1649" y="2586"/>
                  </a:lnTo>
                  <a:cubicBezTo>
                    <a:pt x="1727" y="2586"/>
                    <a:pt x="1805" y="2517"/>
                    <a:pt x="1805" y="2430"/>
                  </a:cubicBezTo>
                  <a:lnTo>
                    <a:pt x="1805" y="1952"/>
                  </a:lnTo>
                  <a:cubicBezTo>
                    <a:pt x="1805" y="1864"/>
                    <a:pt x="1873" y="1796"/>
                    <a:pt x="1961" y="1796"/>
                  </a:cubicBezTo>
                  <a:lnTo>
                    <a:pt x="2439" y="1796"/>
                  </a:lnTo>
                  <a:cubicBezTo>
                    <a:pt x="2517" y="1796"/>
                    <a:pt x="2595" y="1727"/>
                    <a:pt x="2595" y="1639"/>
                  </a:cubicBezTo>
                  <a:lnTo>
                    <a:pt x="2595" y="947"/>
                  </a:lnTo>
                  <a:cubicBezTo>
                    <a:pt x="2595" y="859"/>
                    <a:pt x="2517" y="791"/>
                    <a:pt x="2439" y="791"/>
                  </a:cubicBezTo>
                  <a:lnTo>
                    <a:pt x="1961" y="791"/>
                  </a:lnTo>
                  <a:cubicBezTo>
                    <a:pt x="1873" y="791"/>
                    <a:pt x="1805" y="713"/>
                    <a:pt x="1805" y="635"/>
                  </a:cubicBezTo>
                  <a:lnTo>
                    <a:pt x="1805" y="157"/>
                  </a:lnTo>
                  <a:cubicBezTo>
                    <a:pt x="1805" y="69"/>
                    <a:pt x="1727" y="1"/>
                    <a:pt x="1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16"/>
            <p:cNvSpPr/>
            <p:nvPr/>
          </p:nvSpPr>
          <p:spPr>
            <a:xfrm>
              <a:off x="3320401" y="3757302"/>
              <a:ext cx="104942" cy="10642"/>
            </a:xfrm>
            <a:custGeom>
              <a:avLst/>
              <a:gdLst/>
              <a:ahLst/>
              <a:cxnLst/>
              <a:rect l="l" t="t" r="r" b="b"/>
              <a:pathLst>
                <a:path w="3757" h="381" extrusionOk="0">
                  <a:moveTo>
                    <a:pt x="196" y="0"/>
                  </a:moveTo>
                  <a:cubicBezTo>
                    <a:pt x="89" y="0"/>
                    <a:pt x="1" y="88"/>
                    <a:pt x="1" y="186"/>
                  </a:cubicBezTo>
                  <a:cubicBezTo>
                    <a:pt x="1" y="293"/>
                    <a:pt x="89" y="381"/>
                    <a:pt x="196" y="381"/>
                  </a:cubicBezTo>
                  <a:lnTo>
                    <a:pt x="3571" y="381"/>
                  </a:lnTo>
                  <a:cubicBezTo>
                    <a:pt x="3669" y="381"/>
                    <a:pt x="3757" y="293"/>
                    <a:pt x="3757" y="186"/>
                  </a:cubicBezTo>
                  <a:cubicBezTo>
                    <a:pt x="3757" y="88"/>
                    <a:pt x="3669" y="0"/>
                    <a:pt x="3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16"/>
            <p:cNvSpPr/>
            <p:nvPr/>
          </p:nvSpPr>
          <p:spPr>
            <a:xfrm>
              <a:off x="3331574" y="3866574"/>
              <a:ext cx="106590" cy="10642"/>
            </a:xfrm>
            <a:custGeom>
              <a:avLst/>
              <a:gdLst/>
              <a:ahLst/>
              <a:cxnLst/>
              <a:rect l="l" t="t" r="r" b="b"/>
              <a:pathLst>
                <a:path w="3816" h="381" extrusionOk="0">
                  <a:moveTo>
                    <a:pt x="196" y="0"/>
                  </a:moveTo>
                  <a:cubicBezTo>
                    <a:pt x="89" y="0"/>
                    <a:pt x="1" y="88"/>
                    <a:pt x="1" y="195"/>
                  </a:cubicBezTo>
                  <a:cubicBezTo>
                    <a:pt x="1" y="293"/>
                    <a:pt x="89" y="381"/>
                    <a:pt x="196" y="381"/>
                  </a:cubicBezTo>
                  <a:lnTo>
                    <a:pt x="3630" y="381"/>
                  </a:lnTo>
                  <a:cubicBezTo>
                    <a:pt x="3728" y="381"/>
                    <a:pt x="3815" y="293"/>
                    <a:pt x="3815" y="195"/>
                  </a:cubicBezTo>
                  <a:cubicBezTo>
                    <a:pt x="3815" y="88"/>
                    <a:pt x="3728" y="0"/>
                    <a:pt x="3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16"/>
            <p:cNvSpPr/>
            <p:nvPr/>
          </p:nvSpPr>
          <p:spPr>
            <a:xfrm>
              <a:off x="3331574" y="3892998"/>
              <a:ext cx="106590" cy="10642"/>
            </a:xfrm>
            <a:custGeom>
              <a:avLst/>
              <a:gdLst/>
              <a:ahLst/>
              <a:cxnLst/>
              <a:rect l="l" t="t" r="r" b="b"/>
              <a:pathLst>
                <a:path w="3816" h="381" extrusionOk="0">
                  <a:moveTo>
                    <a:pt x="196" y="0"/>
                  </a:moveTo>
                  <a:cubicBezTo>
                    <a:pt x="89" y="0"/>
                    <a:pt x="1" y="88"/>
                    <a:pt x="1" y="196"/>
                  </a:cubicBezTo>
                  <a:cubicBezTo>
                    <a:pt x="1" y="303"/>
                    <a:pt x="89" y="381"/>
                    <a:pt x="196" y="381"/>
                  </a:cubicBezTo>
                  <a:lnTo>
                    <a:pt x="3630" y="381"/>
                  </a:lnTo>
                  <a:cubicBezTo>
                    <a:pt x="3728" y="381"/>
                    <a:pt x="3815" y="303"/>
                    <a:pt x="3815" y="196"/>
                  </a:cubicBezTo>
                  <a:cubicBezTo>
                    <a:pt x="3815" y="88"/>
                    <a:pt x="3728" y="0"/>
                    <a:pt x="3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7" name="Google Shape;5127;p116"/>
          <p:cNvGrpSpPr/>
          <p:nvPr/>
        </p:nvGrpSpPr>
        <p:grpSpPr>
          <a:xfrm>
            <a:off x="1810509" y="3587844"/>
            <a:ext cx="111758" cy="351000"/>
            <a:chOff x="1810509" y="3673644"/>
            <a:chExt cx="111758" cy="351000"/>
          </a:xfrm>
        </p:grpSpPr>
        <p:sp>
          <p:nvSpPr>
            <p:cNvPr id="5128" name="Google Shape;5128;p116"/>
            <p:cNvSpPr/>
            <p:nvPr/>
          </p:nvSpPr>
          <p:spPr>
            <a:xfrm>
              <a:off x="1810509" y="3673644"/>
              <a:ext cx="111758" cy="351000"/>
            </a:xfrm>
            <a:custGeom>
              <a:avLst/>
              <a:gdLst/>
              <a:ahLst/>
              <a:cxnLst/>
              <a:rect l="l" t="t" r="r" b="b"/>
              <a:pathLst>
                <a:path w="4001" h="12566" extrusionOk="0">
                  <a:moveTo>
                    <a:pt x="2000" y="0"/>
                  </a:moveTo>
                  <a:cubicBezTo>
                    <a:pt x="898" y="0"/>
                    <a:pt x="0" y="888"/>
                    <a:pt x="0" y="1990"/>
                  </a:cubicBezTo>
                  <a:lnTo>
                    <a:pt x="0" y="10575"/>
                  </a:lnTo>
                  <a:cubicBezTo>
                    <a:pt x="0" y="11678"/>
                    <a:pt x="898" y="12565"/>
                    <a:pt x="2000" y="12565"/>
                  </a:cubicBezTo>
                  <a:cubicBezTo>
                    <a:pt x="3103" y="12565"/>
                    <a:pt x="4000" y="11678"/>
                    <a:pt x="4000" y="10575"/>
                  </a:cubicBezTo>
                  <a:lnTo>
                    <a:pt x="4000" y="1990"/>
                  </a:lnTo>
                  <a:cubicBezTo>
                    <a:pt x="4000" y="888"/>
                    <a:pt x="3103" y="0"/>
                    <a:pt x="2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16"/>
            <p:cNvSpPr/>
            <p:nvPr/>
          </p:nvSpPr>
          <p:spPr>
            <a:xfrm>
              <a:off x="1834755" y="3800067"/>
              <a:ext cx="63519" cy="98127"/>
            </a:xfrm>
            <a:custGeom>
              <a:avLst/>
              <a:gdLst/>
              <a:ahLst/>
              <a:cxnLst/>
              <a:rect l="l" t="t" r="r" b="b"/>
              <a:pathLst>
                <a:path w="2274" h="3513" extrusionOk="0">
                  <a:moveTo>
                    <a:pt x="596" y="1"/>
                  </a:moveTo>
                  <a:cubicBezTo>
                    <a:pt x="264" y="1"/>
                    <a:pt x="1" y="264"/>
                    <a:pt x="1" y="596"/>
                  </a:cubicBezTo>
                  <a:lnTo>
                    <a:pt x="1" y="2918"/>
                  </a:lnTo>
                  <a:cubicBezTo>
                    <a:pt x="1" y="3240"/>
                    <a:pt x="264" y="3513"/>
                    <a:pt x="596" y="3513"/>
                  </a:cubicBezTo>
                  <a:lnTo>
                    <a:pt x="1669" y="3513"/>
                  </a:lnTo>
                  <a:cubicBezTo>
                    <a:pt x="2000" y="3513"/>
                    <a:pt x="2274" y="3240"/>
                    <a:pt x="2274" y="2918"/>
                  </a:cubicBezTo>
                  <a:lnTo>
                    <a:pt x="2274" y="596"/>
                  </a:lnTo>
                  <a:cubicBezTo>
                    <a:pt x="2274" y="264"/>
                    <a:pt x="2000" y="1"/>
                    <a:pt x="1669" y="1"/>
                  </a:cubicBezTo>
                  <a:close/>
                </a:path>
              </a:pathLst>
            </a:custGeom>
            <a:solidFill>
              <a:srgbClr val="EB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16"/>
            <p:cNvSpPr/>
            <p:nvPr/>
          </p:nvSpPr>
          <p:spPr>
            <a:xfrm>
              <a:off x="1860089" y="3800067"/>
              <a:ext cx="38184" cy="98127"/>
            </a:xfrm>
            <a:custGeom>
              <a:avLst/>
              <a:gdLst/>
              <a:ahLst/>
              <a:cxnLst/>
              <a:rect l="l" t="t" r="r" b="b"/>
              <a:pathLst>
                <a:path w="1367" h="3513" extrusionOk="0">
                  <a:moveTo>
                    <a:pt x="1" y="1"/>
                  </a:moveTo>
                  <a:cubicBezTo>
                    <a:pt x="333" y="1"/>
                    <a:pt x="606" y="264"/>
                    <a:pt x="606" y="596"/>
                  </a:cubicBezTo>
                  <a:lnTo>
                    <a:pt x="606" y="2918"/>
                  </a:lnTo>
                  <a:cubicBezTo>
                    <a:pt x="606" y="3240"/>
                    <a:pt x="333" y="3513"/>
                    <a:pt x="1" y="3513"/>
                  </a:cubicBezTo>
                  <a:lnTo>
                    <a:pt x="762" y="3513"/>
                  </a:lnTo>
                  <a:cubicBezTo>
                    <a:pt x="1093" y="3513"/>
                    <a:pt x="1367" y="3240"/>
                    <a:pt x="1367" y="2918"/>
                  </a:cubicBezTo>
                  <a:lnTo>
                    <a:pt x="1367" y="596"/>
                  </a:lnTo>
                  <a:cubicBezTo>
                    <a:pt x="1367" y="264"/>
                    <a:pt x="1093" y="1"/>
                    <a:pt x="762" y="1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16"/>
            <p:cNvSpPr/>
            <p:nvPr/>
          </p:nvSpPr>
          <p:spPr>
            <a:xfrm>
              <a:off x="1838302" y="3760738"/>
              <a:ext cx="12011" cy="10586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6" y="0"/>
                  </a:moveTo>
                  <a:cubicBezTo>
                    <a:pt x="193" y="0"/>
                    <a:pt x="170" y="5"/>
                    <a:pt x="147" y="14"/>
                  </a:cubicBezTo>
                  <a:cubicBezTo>
                    <a:pt x="49" y="53"/>
                    <a:pt x="0" y="160"/>
                    <a:pt x="39" y="258"/>
                  </a:cubicBezTo>
                  <a:cubicBezTo>
                    <a:pt x="69" y="332"/>
                    <a:pt x="139" y="378"/>
                    <a:pt x="214" y="378"/>
                  </a:cubicBezTo>
                  <a:cubicBezTo>
                    <a:pt x="237" y="378"/>
                    <a:pt x="260" y="374"/>
                    <a:pt x="283" y="365"/>
                  </a:cubicBezTo>
                  <a:cubicBezTo>
                    <a:pt x="381" y="326"/>
                    <a:pt x="430" y="219"/>
                    <a:pt x="391" y="121"/>
                  </a:cubicBezTo>
                  <a:cubicBezTo>
                    <a:pt x="361" y="46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16"/>
            <p:cNvSpPr/>
            <p:nvPr/>
          </p:nvSpPr>
          <p:spPr>
            <a:xfrm>
              <a:off x="1861179" y="3760570"/>
              <a:ext cx="10670" cy="10642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186" y="0"/>
                  </a:moveTo>
                  <a:cubicBezTo>
                    <a:pt x="79" y="0"/>
                    <a:pt x="1" y="88"/>
                    <a:pt x="1" y="195"/>
                  </a:cubicBezTo>
                  <a:cubicBezTo>
                    <a:pt x="1" y="303"/>
                    <a:pt x="79" y="381"/>
                    <a:pt x="186" y="381"/>
                  </a:cubicBezTo>
                  <a:cubicBezTo>
                    <a:pt x="294" y="381"/>
                    <a:pt x="381" y="303"/>
                    <a:pt x="381" y="195"/>
                  </a:cubicBezTo>
                  <a:cubicBezTo>
                    <a:pt x="381" y="88"/>
                    <a:pt x="294" y="0"/>
                    <a:pt x="186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16"/>
            <p:cNvSpPr/>
            <p:nvPr/>
          </p:nvSpPr>
          <p:spPr>
            <a:xfrm>
              <a:off x="1882715" y="3761073"/>
              <a:ext cx="11480" cy="10726"/>
            </a:xfrm>
            <a:custGeom>
              <a:avLst/>
              <a:gdLst/>
              <a:ahLst/>
              <a:cxnLst/>
              <a:rect l="l" t="t" r="r" b="b"/>
              <a:pathLst>
                <a:path w="411" h="384" extrusionOk="0">
                  <a:moveTo>
                    <a:pt x="214" y="1"/>
                  </a:moveTo>
                  <a:cubicBezTo>
                    <a:pt x="115" y="1"/>
                    <a:pt x="29" y="67"/>
                    <a:pt x="20" y="168"/>
                  </a:cubicBezTo>
                  <a:cubicBezTo>
                    <a:pt x="1" y="265"/>
                    <a:pt x="79" y="363"/>
                    <a:pt x="176" y="382"/>
                  </a:cubicBezTo>
                  <a:cubicBezTo>
                    <a:pt x="183" y="383"/>
                    <a:pt x="190" y="383"/>
                    <a:pt x="196" y="383"/>
                  </a:cubicBezTo>
                  <a:cubicBezTo>
                    <a:pt x="296" y="383"/>
                    <a:pt x="382" y="317"/>
                    <a:pt x="391" y="216"/>
                  </a:cubicBezTo>
                  <a:cubicBezTo>
                    <a:pt x="410" y="119"/>
                    <a:pt x="332" y="21"/>
                    <a:pt x="235" y="2"/>
                  </a:cubicBezTo>
                  <a:cubicBezTo>
                    <a:pt x="228" y="1"/>
                    <a:pt x="221" y="1"/>
                    <a:pt x="214" y="1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16"/>
            <p:cNvSpPr/>
            <p:nvPr/>
          </p:nvSpPr>
          <p:spPr>
            <a:xfrm>
              <a:off x="1838302" y="3741380"/>
              <a:ext cx="12011" cy="10586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6" y="1"/>
                  </a:moveTo>
                  <a:cubicBezTo>
                    <a:pt x="193" y="1"/>
                    <a:pt x="170" y="5"/>
                    <a:pt x="147" y="14"/>
                  </a:cubicBezTo>
                  <a:cubicBezTo>
                    <a:pt x="49" y="43"/>
                    <a:pt x="0" y="160"/>
                    <a:pt x="39" y="258"/>
                  </a:cubicBezTo>
                  <a:cubicBezTo>
                    <a:pt x="69" y="333"/>
                    <a:pt x="139" y="379"/>
                    <a:pt x="214" y="379"/>
                  </a:cubicBezTo>
                  <a:cubicBezTo>
                    <a:pt x="237" y="379"/>
                    <a:pt x="260" y="374"/>
                    <a:pt x="283" y="365"/>
                  </a:cubicBezTo>
                  <a:cubicBezTo>
                    <a:pt x="381" y="326"/>
                    <a:pt x="430" y="219"/>
                    <a:pt x="391" y="121"/>
                  </a:cubicBezTo>
                  <a:cubicBezTo>
                    <a:pt x="361" y="47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16"/>
            <p:cNvSpPr/>
            <p:nvPr/>
          </p:nvSpPr>
          <p:spPr>
            <a:xfrm>
              <a:off x="1860369" y="3741380"/>
              <a:ext cx="12011" cy="10586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6" y="1"/>
                  </a:moveTo>
                  <a:cubicBezTo>
                    <a:pt x="193" y="1"/>
                    <a:pt x="170" y="5"/>
                    <a:pt x="147" y="14"/>
                  </a:cubicBezTo>
                  <a:cubicBezTo>
                    <a:pt x="49" y="43"/>
                    <a:pt x="1" y="160"/>
                    <a:pt x="40" y="258"/>
                  </a:cubicBezTo>
                  <a:cubicBezTo>
                    <a:pt x="70" y="333"/>
                    <a:pt x="139" y="379"/>
                    <a:pt x="214" y="379"/>
                  </a:cubicBezTo>
                  <a:cubicBezTo>
                    <a:pt x="237" y="379"/>
                    <a:pt x="261" y="374"/>
                    <a:pt x="284" y="365"/>
                  </a:cubicBezTo>
                  <a:cubicBezTo>
                    <a:pt x="381" y="326"/>
                    <a:pt x="430" y="219"/>
                    <a:pt x="391" y="121"/>
                  </a:cubicBezTo>
                  <a:cubicBezTo>
                    <a:pt x="361" y="47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16"/>
            <p:cNvSpPr/>
            <p:nvPr/>
          </p:nvSpPr>
          <p:spPr>
            <a:xfrm>
              <a:off x="1882435" y="3741660"/>
              <a:ext cx="12039" cy="10586"/>
            </a:xfrm>
            <a:custGeom>
              <a:avLst/>
              <a:gdLst/>
              <a:ahLst/>
              <a:cxnLst/>
              <a:rect l="l" t="t" r="r" b="b"/>
              <a:pathLst>
                <a:path w="431" h="379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50" y="53"/>
                    <a:pt x="1" y="160"/>
                    <a:pt x="40" y="258"/>
                  </a:cubicBezTo>
                  <a:cubicBezTo>
                    <a:pt x="70" y="332"/>
                    <a:pt x="140" y="379"/>
                    <a:pt x="215" y="379"/>
                  </a:cubicBezTo>
                  <a:cubicBezTo>
                    <a:pt x="237" y="379"/>
                    <a:pt x="261" y="374"/>
                    <a:pt x="284" y="365"/>
                  </a:cubicBezTo>
                  <a:cubicBezTo>
                    <a:pt x="381" y="336"/>
                    <a:pt x="430" y="219"/>
                    <a:pt x="391" y="121"/>
                  </a:cubicBezTo>
                  <a:cubicBezTo>
                    <a:pt x="369" y="47"/>
                    <a:pt x="295" y="0"/>
                    <a:pt x="218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16"/>
            <p:cNvSpPr/>
            <p:nvPr/>
          </p:nvSpPr>
          <p:spPr>
            <a:xfrm>
              <a:off x="1838302" y="3721772"/>
              <a:ext cx="12011" cy="10754"/>
            </a:xfrm>
            <a:custGeom>
              <a:avLst/>
              <a:gdLst/>
              <a:ahLst/>
              <a:cxnLst/>
              <a:rect l="l" t="t" r="r" b="b"/>
              <a:pathLst>
                <a:path w="430" h="385" extrusionOk="0">
                  <a:moveTo>
                    <a:pt x="216" y="0"/>
                  </a:moveTo>
                  <a:cubicBezTo>
                    <a:pt x="193" y="0"/>
                    <a:pt x="170" y="5"/>
                    <a:pt x="147" y="14"/>
                  </a:cubicBezTo>
                  <a:cubicBezTo>
                    <a:pt x="49" y="53"/>
                    <a:pt x="0" y="170"/>
                    <a:pt x="39" y="267"/>
                  </a:cubicBezTo>
                  <a:cubicBezTo>
                    <a:pt x="70" y="344"/>
                    <a:pt x="142" y="384"/>
                    <a:pt x="219" y="384"/>
                  </a:cubicBezTo>
                  <a:cubicBezTo>
                    <a:pt x="240" y="384"/>
                    <a:pt x="262" y="381"/>
                    <a:pt x="283" y="375"/>
                  </a:cubicBezTo>
                  <a:cubicBezTo>
                    <a:pt x="381" y="336"/>
                    <a:pt x="430" y="219"/>
                    <a:pt x="391" y="121"/>
                  </a:cubicBezTo>
                  <a:cubicBezTo>
                    <a:pt x="361" y="46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16"/>
            <p:cNvSpPr/>
            <p:nvPr/>
          </p:nvSpPr>
          <p:spPr>
            <a:xfrm>
              <a:off x="1860369" y="3721772"/>
              <a:ext cx="12011" cy="10754"/>
            </a:xfrm>
            <a:custGeom>
              <a:avLst/>
              <a:gdLst/>
              <a:ahLst/>
              <a:cxnLst/>
              <a:rect l="l" t="t" r="r" b="b"/>
              <a:pathLst>
                <a:path w="430" h="385" extrusionOk="0">
                  <a:moveTo>
                    <a:pt x="216" y="0"/>
                  </a:moveTo>
                  <a:cubicBezTo>
                    <a:pt x="193" y="0"/>
                    <a:pt x="170" y="5"/>
                    <a:pt x="147" y="14"/>
                  </a:cubicBezTo>
                  <a:cubicBezTo>
                    <a:pt x="49" y="53"/>
                    <a:pt x="1" y="170"/>
                    <a:pt x="40" y="267"/>
                  </a:cubicBezTo>
                  <a:cubicBezTo>
                    <a:pt x="70" y="344"/>
                    <a:pt x="143" y="384"/>
                    <a:pt x="219" y="384"/>
                  </a:cubicBezTo>
                  <a:cubicBezTo>
                    <a:pt x="241" y="384"/>
                    <a:pt x="262" y="381"/>
                    <a:pt x="284" y="375"/>
                  </a:cubicBezTo>
                  <a:cubicBezTo>
                    <a:pt x="381" y="336"/>
                    <a:pt x="430" y="219"/>
                    <a:pt x="391" y="121"/>
                  </a:cubicBezTo>
                  <a:cubicBezTo>
                    <a:pt x="361" y="46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16"/>
            <p:cNvSpPr/>
            <p:nvPr/>
          </p:nvSpPr>
          <p:spPr>
            <a:xfrm>
              <a:off x="1882435" y="3722302"/>
              <a:ext cx="12039" cy="10586"/>
            </a:xfrm>
            <a:custGeom>
              <a:avLst/>
              <a:gdLst/>
              <a:ahLst/>
              <a:cxnLst/>
              <a:rect l="l" t="t" r="r" b="b"/>
              <a:pathLst>
                <a:path w="431" h="379" extrusionOk="0">
                  <a:moveTo>
                    <a:pt x="218" y="1"/>
                  </a:moveTo>
                  <a:cubicBezTo>
                    <a:pt x="194" y="1"/>
                    <a:pt x="170" y="5"/>
                    <a:pt x="147" y="14"/>
                  </a:cubicBezTo>
                  <a:cubicBezTo>
                    <a:pt x="50" y="53"/>
                    <a:pt x="1" y="161"/>
                    <a:pt x="40" y="258"/>
                  </a:cubicBezTo>
                  <a:cubicBezTo>
                    <a:pt x="70" y="333"/>
                    <a:pt x="140" y="379"/>
                    <a:pt x="215" y="379"/>
                  </a:cubicBezTo>
                  <a:cubicBezTo>
                    <a:pt x="237" y="379"/>
                    <a:pt x="261" y="375"/>
                    <a:pt x="284" y="365"/>
                  </a:cubicBezTo>
                  <a:cubicBezTo>
                    <a:pt x="381" y="326"/>
                    <a:pt x="430" y="219"/>
                    <a:pt x="391" y="122"/>
                  </a:cubicBezTo>
                  <a:cubicBezTo>
                    <a:pt x="369" y="47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16"/>
            <p:cNvSpPr/>
            <p:nvPr/>
          </p:nvSpPr>
          <p:spPr>
            <a:xfrm>
              <a:off x="1838302" y="3965371"/>
              <a:ext cx="12011" cy="10586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6" y="1"/>
                  </a:moveTo>
                  <a:cubicBezTo>
                    <a:pt x="193" y="1"/>
                    <a:pt x="170" y="5"/>
                    <a:pt x="147" y="14"/>
                  </a:cubicBezTo>
                  <a:cubicBezTo>
                    <a:pt x="49" y="43"/>
                    <a:pt x="0" y="161"/>
                    <a:pt x="39" y="258"/>
                  </a:cubicBezTo>
                  <a:cubicBezTo>
                    <a:pt x="69" y="333"/>
                    <a:pt x="139" y="379"/>
                    <a:pt x="214" y="379"/>
                  </a:cubicBezTo>
                  <a:cubicBezTo>
                    <a:pt x="237" y="379"/>
                    <a:pt x="260" y="375"/>
                    <a:pt x="283" y="365"/>
                  </a:cubicBezTo>
                  <a:cubicBezTo>
                    <a:pt x="381" y="326"/>
                    <a:pt x="430" y="219"/>
                    <a:pt x="391" y="121"/>
                  </a:cubicBezTo>
                  <a:cubicBezTo>
                    <a:pt x="361" y="47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16"/>
            <p:cNvSpPr/>
            <p:nvPr/>
          </p:nvSpPr>
          <p:spPr>
            <a:xfrm>
              <a:off x="1860369" y="3965371"/>
              <a:ext cx="12011" cy="10586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6" y="1"/>
                  </a:moveTo>
                  <a:cubicBezTo>
                    <a:pt x="193" y="1"/>
                    <a:pt x="170" y="5"/>
                    <a:pt x="147" y="14"/>
                  </a:cubicBezTo>
                  <a:cubicBezTo>
                    <a:pt x="49" y="43"/>
                    <a:pt x="1" y="161"/>
                    <a:pt x="40" y="258"/>
                  </a:cubicBezTo>
                  <a:cubicBezTo>
                    <a:pt x="70" y="333"/>
                    <a:pt x="139" y="379"/>
                    <a:pt x="214" y="379"/>
                  </a:cubicBezTo>
                  <a:cubicBezTo>
                    <a:pt x="237" y="379"/>
                    <a:pt x="261" y="375"/>
                    <a:pt x="284" y="365"/>
                  </a:cubicBezTo>
                  <a:cubicBezTo>
                    <a:pt x="381" y="326"/>
                    <a:pt x="430" y="219"/>
                    <a:pt x="391" y="121"/>
                  </a:cubicBezTo>
                  <a:cubicBezTo>
                    <a:pt x="361" y="47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16"/>
            <p:cNvSpPr/>
            <p:nvPr/>
          </p:nvSpPr>
          <p:spPr>
            <a:xfrm>
              <a:off x="1882435" y="3965650"/>
              <a:ext cx="12039" cy="10754"/>
            </a:xfrm>
            <a:custGeom>
              <a:avLst/>
              <a:gdLst/>
              <a:ahLst/>
              <a:cxnLst/>
              <a:rect l="l" t="t" r="r" b="b"/>
              <a:pathLst>
                <a:path w="431" h="385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50" y="53"/>
                    <a:pt x="1" y="160"/>
                    <a:pt x="40" y="258"/>
                  </a:cubicBezTo>
                  <a:cubicBezTo>
                    <a:pt x="71" y="342"/>
                    <a:pt x="143" y="384"/>
                    <a:pt x="220" y="384"/>
                  </a:cubicBezTo>
                  <a:cubicBezTo>
                    <a:pt x="241" y="384"/>
                    <a:pt x="263" y="381"/>
                    <a:pt x="284" y="375"/>
                  </a:cubicBezTo>
                  <a:cubicBezTo>
                    <a:pt x="381" y="336"/>
                    <a:pt x="430" y="219"/>
                    <a:pt x="391" y="121"/>
                  </a:cubicBezTo>
                  <a:cubicBezTo>
                    <a:pt x="369" y="47"/>
                    <a:pt x="295" y="0"/>
                    <a:pt x="218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16"/>
            <p:cNvSpPr/>
            <p:nvPr/>
          </p:nvSpPr>
          <p:spPr>
            <a:xfrm>
              <a:off x="1838302" y="3945762"/>
              <a:ext cx="12011" cy="10754"/>
            </a:xfrm>
            <a:custGeom>
              <a:avLst/>
              <a:gdLst/>
              <a:ahLst/>
              <a:cxnLst/>
              <a:rect l="l" t="t" r="r" b="b"/>
              <a:pathLst>
                <a:path w="430" h="385" extrusionOk="0">
                  <a:moveTo>
                    <a:pt x="216" y="0"/>
                  </a:moveTo>
                  <a:cubicBezTo>
                    <a:pt x="193" y="0"/>
                    <a:pt x="170" y="5"/>
                    <a:pt x="147" y="14"/>
                  </a:cubicBezTo>
                  <a:cubicBezTo>
                    <a:pt x="49" y="53"/>
                    <a:pt x="0" y="170"/>
                    <a:pt x="39" y="267"/>
                  </a:cubicBezTo>
                  <a:cubicBezTo>
                    <a:pt x="70" y="344"/>
                    <a:pt x="142" y="384"/>
                    <a:pt x="219" y="384"/>
                  </a:cubicBezTo>
                  <a:cubicBezTo>
                    <a:pt x="240" y="384"/>
                    <a:pt x="262" y="381"/>
                    <a:pt x="283" y="375"/>
                  </a:cubicBezTo>
                  <a:cubicBezTo>
                    <a:pt x="381" y="336"/>
                    <a:pt x="430" y="219"/>
                    <a:pt x="391" y="121"/>
                  </a:cubicBezTo>
                  <a:cubicBezTo>
                    <a:pt x="361" y="46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16"/>
            <p:cNvSpPr/>
            <p:nvPr/>
          </p:nvSpPr>
          <p:spPr>
            <a:xfrm>
              <a:off x="1860369" y="3945762"/>
              <a:ext cx="12011" cy="10754"/>
            </a:xfrm>
            <a:custGeom>
              <a:avLst/>
              <a:gdLst/>
              <a:ahLst/>
              <a:cxnLst/>
              <a:rect l="l" t="t" r="r" b="b"/>
              <a:pathLst>
                <a:path w="430" h="385" extrusionOk="0">
                  <a:moveTo>
                    <a:pt x="216" y="0"/>
                  </a:moveTo>
                  <a:cubicBezTo>
                    <a:pt x="193" y="0"/>
                    <a:pt x="170" y="5"/>
                    <a:pt x="147" y="14"/>
                  </a:cubicBezTo>
                  <a:cubicBezTo>
                    <a:pt x="49" y="53"/>
                    <a:pt x="1" y="170"/>
                    <a:pt x="40" y="267"/>
                  </a:cubicBezTo>
                  <a:cubicBezTo>
                    <a:pt x="70" y="344"/>
                    <a:pt x="143" y="384"/>
                    <a:pt x="219" y="384"/>
                  </a:cubicBezTo>
                  <a:cubicBezTo>
                    <a:pt x="241" y="384"/>
                    <a:pt x="262" y="381"/>
                    <a:pt x="284" y="375"/>
                  </a:cubicBezTo>
                  <a:cubicBezTo>
                    <a:pt x="381" y="336"/>
                    <a:pt x="430" y="219"/>
                    <a:pt x="391" y="121"/>
                  </a:cubicBezTo>
                  <a:cubicBezTo>
                    <a:pt x="361" y="46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16"/>
            <p:cNvSpPr/>
            <p:nvPr/>
          </p:nvSpPr>
          <p:spPr>
            <a:xfrm>
              <a:off x="1882435" y="3946293"/>
              <a:ext cx="12039" cy="10586"/>
            </a:xfrm>
            <a:custGeom>
              <a:avLst/>
              <a:gdLst/>
              <a:ahLst/>
              <a:cxnLst/>
              <a:rect l="l" t="t" r="r" b="b"/>
              <a:pathLst>
                <a:path w="431" h="379" extrusionOk="0">
                  <a:moveTo>
                    <a:pt x="218" y="1"/>
                  </a:moveTo>
                  <a:cubicBezTo>
                    <a:pt x="194" y="1"/>
                    <a:pt x="170" y="5"/>
                    <a:pt x="147" y="14"/>
                  </a:cubicBezTo>
                  <a:cubicBezTo>
                    <a:pt x="50" y="53"/>
                    <a:pt x="1" y="161"/>
                    <a:pt x="40" y="258"/>
                  </a:cubicBezTo>
                  <a:cubicBezTo>
                    <a:pt x="70" y="333"/>
                    <a:pt x="140" y="379"/>
                    <a:pt x="215" y="379"/>
                  </a:cubicBezTo>
                  <a:cubicBezTo>
                    <a:pt x="237" y="379"/>
                    <a:pt x="261" y="375"/>
                    <a:pt x="284" y="365"/>
                  </a:cubicBezTo>
                  <a:cubicBezTo>
                    <a:pt x="381" y="326"/>
                    <a:pt x="430" y="219"/>
                    <a:pt x="391" y="122"/>
                  </a:cubicBezTo>
                  <a:cubicBezTo>
                    <a:pt x="369" y="47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16"/>
            <p:cNvSpPr/>
            <p:nvPr/>
          </p:nvSpPr>
          <p:spPr>
            <a:xfrm>
              <a:off x="1838581" y="3926433"/>
              <a:ext cx="11201" cy="10558"/>
            </a:xfrm>
            <a:custGeom>
              <a:avLst/>
              <a:gdLst/>
              <a:ahLst/>
              <a:cxnLst/>
              <a:rect l="l" t="t" r="r" b="b"/>
              <a:pathLst>
                <a:path w="401" h="378" extrusionOk="0">
                  <a:moveTo>
                    <a:pt x="194" y="0"/>
                  </a:moveTo>
                  <a:cubicBezTo>
                    <a:pt x="107" y="0"/>
                    <a:pt x="27" y="72"/>
                    <a:pt x="10" y="159"/>
                  </a:cubicBezTo>
                  <a:cubicBezTo>
                    <a:pt x="0" y="267"/>
                    <a:pt x="68" y="364"/>
                    <a:pt x="176" y="374"/>
                  </a:cubicBezTo>
                  <a:cubicBezTo>
                    <a:pt x="187" y="376"/>
                    <a:pt x="198" y="377"/>
                    <a:pt x="209" y="377"/>
                  </a:cubicBezTo>
                  <a:cubicBezTo>
                    <a:pt x="301" y="377"/>
                    <a:pt x="373" y="305"/>
                    <a:pt x="390" y="218"/>
                  </a:cubicBezTo>
                  <a:cubicBezTo>
                    <a:pt x="400" y="111"/>
                    <a:pt x="332" y="13"/>
                    <a:pt x="225" y="3"/>
                  </a:cubicBezTo>
                  <a:cubicBezTo>
                    <a:pt x="214" y="1"/>
                    <a:pt x="204" y="0"/>
                    <a:pt x="194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16"/>
            <p:cNvSpPr/>
            <p:nvPr/>
          </p:nvSpPr>
          <p:spPr>
            <a:xfrm>
              <a:off x="1861179" y="3926517"/>
              <a:ext cx="10670" cy="10642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186" y="0"/>
                  </a:moveTo>
                  <a:cubicBezTo>
                    <a:pt x="79" y="0"/>
                    <a:pt x="1" y="88"/>
                    <a:pt x="1" y="186"/>
                  </a:cubicBezTo>
                  <a:cubicBezTo>
                    <a:pt x="1" y="293"/>
                    <a:pt x="79" y="381"/>
                    <a:pt x="186" y="381"/>
                  </a:cubicBezTo>
                  <a:cubicBezTo>
                    <a:pt x="294" y="381"/>
                    <a:pt x="381" y="293"/>
                    <a:pt x="381" y="186"/>
                  </a:cubicBezTo>
                  <a:cubicBezTo>
                    <a:pt x="381" y="88"/>
                    <a:pt x="294" y="0"/>
                    <a:pt x="186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16"/>
            <p:cNvSpPr/>
            <p:nvPr/>
          </p:nvSpPr>
          <p:spPr>
            <a:xfrm>
              <a:off x="1882435" y="3926964"/>
              <a:ext cx="12039" cy="10586"/>
            </a:xfrm>
            <a:custGeom>
              <a:avLst/>
              <a:gdLst/>
              <a:ahLst/>
              <a:cxnLst/>
              <a:rect l="l" t="t" r="r" b="b"/>
              <a:pathLst>
                <a:path w="431" h="379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50" y="53"/>
                    <a:pt x="1" y="160"/>
                    <a:pt x="40" y="258"/>
                  </a:cubicBezTo>
                  <a:cubicBezTo>
                    <a:pt x="70" y="332"/>
                    <a:pt x="140" y="378"/>
                    <a:pt x="215" y="378"/>
                  </a:cubicBezTo>
                  <a:cubicBezTo>
                    <a:pt x="237" y="378"/>
                    <a:pt x="261" y="374"/>
                    <a:pt x="284" y="365"/>
                  </a:cubicBezTo>
                  <a:cubicBezTo>
                    <a:pt x="381" y="326"/>
                    <a:pt x="430" y="219"/>
                    <a:pt x="391" y="121"/>
                  </a:cubicBezTo>
                  <a:cubicBezTo>
                    <a:pt x="369" y="46"/>
                    <a:pt x="295" y="0"/>
                    <a:pt x="218" y="0"/>
                  </a:cubicBezTo>
                  <a:close/>
                </a:path>
              </a:pathLst>
            </a:custGeom>
            <a:solidFill>
              <a:srgbClr val="E6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9" name="Google Shape;5149;p116"/>
          <p:cNvGrpSpPr/>
          <p:nvPr/>
        </p:nvGrpSpPr>
        <p:grpSpPr>
          <a:xfrm>
            <a:off x="987031" y="3587565"/>
            <a:ext cx="293766" cy="351279"/>
            <a:chOff x="987031" y="3673365"/>
            <a:chExt cx="293766" cy="351279"/>
          </a:xfrm>
        </p:grpSpPr>
        <p:sp>
          <p:nvSpPr>
            <p:cNvPr id="5150" name="Google Shape;5150;p116"/>
            <p:cNvSpPr/>
            <p:nvPr/>
          </p:nvSpPr>
          <p:spPr>
            <a:xfrm>
              <a:off x="1033064" y="3919422"/>
              <a:ext cx="201673" cy="105222"/>
            </a:xfrm>
            <a:custGeom>
              <a:avLst/>
              <a:gdLst/>
              <a:ahLst/>
              <a:cxnLst/>
              <a:rect l="l" t="t" r="r" b="b"/>
              <a:pathLst>
                <a:path w="7220" h="3767" extrusionOk="0">
                  <a:moveTo>
                    <a:pt x="1" y="1"/>
                  </a:moveTo>
                  <a:lnTo>
                    <a:pt x="1" y="3425"/>
                  </a:lnTo>
                  <a:cubicBezTo>
                    <a:pt x="1" y="3610"/>
                    <a:pt x="157" y="3766"/>
                    <a:pt x="352" y="3766"/>
                  </a:cubicBezTo>
                  <a:lnTo>
                    <a:pt x="2225" y="3766"/>
                  </a:lnTo>
                  <a:lnTo>
                    <a:pt x="3591" y="3259"/>
                  </a:lnTo>
                  <a:lnTo>
                    <a:pt x="4957" y="3766"/>
                  </a:lnTo>
                  <a:lnTo>
                    <a:pt x="6878" y="3766"/>
                  </a:lnTo>
                  <a:cubicBezTo>
                    <a:pt x="7064" y="3766"/>
                    <a:pt x="7220" y="3610"/>
                    <a:pt x="7220" y="3425"/>
                  </a:cubicBezTo>
                  <a:lnTo>
                    <a:pt x="7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16"/>
            <p:cNvSpPr/>
            <p:nvPr/>
          </p:nvSpPr>
          <p:spPr>
            <a:xfrm>
              <a:off x="1203927" y="3919422"/>
              <a:ext cx="30810" cy="105222"/>
            </a:xfrm>
            <a:custGeom>
              <a:avLst/>
              <a:gdLst/>
              <a:ahLst/>
              <a:cxnLst/>
              <a:rect l="l" t="t" r="r" b="b"/>
              <a:pathLst>
                <a:path w="1103" h="3767" extrusionOk="0">
                  <a:moveTo>
                    <a:pt x="352" y="1"/>
                  </a:moveTo>
                  <a:lnTo>
                    <a:pt x="352" y="3425"/>
                  </a:lnTo>
                  <a:cubicBezTo>
                    <a:pt x="352" y="3610"/>
                    <a:pt x="196" y="3766"/>
                    <a:pt x="0" y="3766"/>
                  </a:cubicBezTo>
                  <a:lnTo>
                    <a:pt x="761" y="3766"/>
                  </a:lnTo>
                  <a:cubicBezTo>
                    <a:pt x="947" y="3766"/>
                    <a:pt x="1103" y="3610"/>
                    <a:pt x="1103" y="3425"/>
                  </a:cubicBezTo>
                  <a:lnTo>
                    <a:pt x="1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16"/>
            <p:cNvSpPr/>
            <p:nvPr/>
          </p:nvSpPr>
          <p:spPr>
            <a:xfrm>
              <a:off x="987031" y="3673365"/>
              <a:ext cx="293766" cy="293766"/>
            </a:xfrm>
            <a:custGeom>
              <a:avLst/>
              <a:gdLst/>
              <a:ahLst/>
              <a:cxnLst/>
              <a:rect l="l" t="t" r="r" b="b"/>
              <a:pathLst>
                <a:path w="10517" h="10517" extrusionOk="0">
                  <a:moveTo>
                    <a:pt x="5258" y="1649"/>
                  </a:moveTo>
                  <a:cubicBezTo>
                    <a:pt x="7258" y="1649"/>
                    <a:pt x="8868" y="3269"/>
                    <a:pt x="8868" y="5259"/>
                  </a:cubicBezTo>
                  <a:cubicBezTo>
                    <a:pt x="8868" y="7259"/>
                    <a:pt x="7258" y="8878"/>
                    <a:pt x="5258" y="8878"/>
                  </a:cubicBezTo>
                  <a:cubicBezTo>
                    <a:pt x="3268" y="8878"/>
                    <a:pt x="1649" y="7259"/>
                    <a:pt x="1649" y="5259"/>
                  </a:cubicBezTo>
                  <a:cubicBezTo>
                    <a:pt x="1649" y="3269"/>
                    <a:pt x="3268" y="1649"/>
                    <a:pt x="5258" y="1649"/>
                  </a:cubicBezTo>
                  <a:close/>
                  <a:moveTo>
                    <a:pt x="5258" y="0"/>
                  </a:moveTo>
                  <a:cubicBezTo>
                    <a:pt x="2361" y="0"/>
                    <a:pt x="0" y="2361"/>
                    <a:pt x="0" y="5259"/>
                  </a:cubicBezTo>
                  <a:cubicBezTo>
                    <a:pt x="0" y="8166"/>
                    <a:pt x="2361" y="10517"/>
                    <a:pt x="5258" y="10517"/>
                  </a:cubicBezTo>
                  <a:cubicBezTo>
                    <a:pt x="8165" y="10517"/>
                    <a:pt x="10517" y="8166"/>
                    <a:pt x="10517" y="5259"/>
                  </a:cubicBezTo>
                  <a:cubicBezTo>
                    <a:pt x="10517" y="2361"/>
                    <a:pt x="8165" y="0"/>
                    <a:pt x="5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16"/>
            <p:cNvSpPr/>
            <p:nvPr/>
          </p:nvSpPr>
          <p:spPr>
            <a:xfrm>
              <a:off x="1011807" y="3719425"/>
              <a:ext cx="111479" cy="201952"/>
            </a:xfrm>
            <a:custGeom>
              <a:avLst/>
              <a:gdLst/>
              <a:ahLst/>
              <a:cxnLst/>
              <a:rect l="l" t="t" r="r" b="b"/>
              <a:pathLst>
                <a:path w="3991" h="7230" extrusionOk="0">
                  <a:moveTo>
                    <a:pt x="3610" y="0"/>
                  </a:moveTo>
                  <a:cubicBezTo>
                    <a:pt x="1620" y="0"/>
                    <a:pt x="1" y="1620"/>
                    <a:pt x="1" y="3610"/>
                  </a:cubicBezTo>
                  <a:cubicBezTo>
                    <a:pt x="1" y="5610"/>
                    <a:pt x="1620" y="7229"/>
                    <a:pt x="3610" y="7229"/>
                  </a:cubicBezTo>
                  <a:cubicBezTo>
                    <a:pt x="3737" y="7229"/>
                    <a:pt x="3864" y="7219"/>
                    <a:pt x="3991" y="7210"/>
                  </a:cubicBezTo>
                  <a:cubicBezTo>
                    <a:pt x="2176" y="7014"/>
                    <a:pt x="762" y="5483"/>
                    <a:pt x="762" y="3610"/>
                  </a:cubicBezTo>
                  <a:cubicBezTo>
                    <a:pt x="762" y="1746"/>
                    <a:pt x="2176" y="205"/>
                    <a:pt x="3991" y="20"/>
                  </a:cubicBezTo>
                  <a:cubicBezTo>
                    <a:pt x="3864" y="10"/>
                    <a:pt x="3737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16"/>
            <p:cNvSpPr/>
            <p:nvPr/>
          </p:nvSpPr>
          <p:spPr>
            <a:xfrm>
              <a:off x="1123258" y="3673365"/>
              <a:ext cx="157539" cy="293766"/>
            </a:xfrm>
            <a:custGeom>
              <a:avLst/>
              <a:gdLst/>
              <a:ahLst/>
              <a:cxnLst/>
              <a:rect l="l" t="t" r="r" b="b"/>
              <a:pathLst>
                <a:path w="5640" h="10517" extrusionOk="0">
                  <a:moveTo>
                    <a:pt x="381" y="0"/>
                  </a:moveTo>
                  <a:cubicBezTo>
                    <a:pt x="254" y="0"/>
                    <a:pt x="128" y="10"/>
                    <a:pt x="1" y="20"/>
                  </a:cubicBezTo>
                  <a:cubicBezTo>
                    <a:pt x="2732" y="215"/>
                    <a:pt x="4879" y="2488"/>
                    <a:pt x="4879" y="5259"/>
                  </a:cubicBezTo>
                  <a:cubicBezTo>
                    <a:pt x="4879" y="8039"/>
                    <a:pt x="2732" y="10312"/>
                    <a:pt x="1" y="10507"/>
                  </a:cubicBezTo>
                  <a:cubicBezTo>
                    <a:pt x="128" y="10517"/>
                    <a:pt x="254" y="10517"/>
                    <a:pt x="381" y="10517"/>
                  </a:cubicBezTo>
                  <a:cubicBezTo>
                    <a:pt x="3288" y="10517"/>
                    <a:pt x="5640" y="8166"/>
                    <a:pt x="5640" y="5259"/>
                  </a:cubicBezTo>
                  <a:cubicBezTo>
                    <a:pt x="5640" y="2361"/>
                    <a:pt x="3288" y="0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16"/>
            <p:cNvSpPr/>
            <p:nvPr/>
          </p:nvSpPr>
          <p:spPr>
            <a:xfrm>
              <a:off x="1071778" y="3843390"/>
              <a:ext cx="123462" cy="22653"/>
            </a:xfrm>
            <a:custGeom>
              <a:avLst/>
              <a:gdLst/>
              <a:ahLst/>
              <a:cxnLst/>
              <a:rect l="l" t="t" r="r" b="b"/>
              <a:pathLst>
                <a:path w="4420" h="811" extrusionOk="0">
                  <a:moveTo>
                    <a:pt x="410" y="1"/>
                  </a:moveTo>
                  <a:cubicBezTo>
                    <a:pt x="185" y="1"/>
                    <a:pt x="0" y="186"/>
                    <a:pt x="0" y="411"/>
                  </a:cubicBezTo>
                  <a:cubicBezTo>
                    <a:pt x="0" y="635"/>
                    <a:pt x="185" y="811"/>
                    <a:pt x="410" y="811"/>
                  </a:cubicBezTo>
                  <a:lnTo>
                    <a:pt x="4010" y="811"/>
                  </a:lnTo>
                  <a:cubicBezTo>
                    <a:pt x="4234" y="811"/>
                    <a:pt x="4419" y="635"/>
                    <a:pt x="4419" y="411"/>
                  </a:cubicBezTo>
                  <a:cubicBezTo>
                    <a:pt x="4419" y="186"/>
                    <a:pt x="4234" y="1"/>
                    <a:pt x="4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16"/>
            <p:cNvSpPr/>
            <p:nvPr/>
          </p:nvSpPr>
          <p:spPr>
            <a:xfrm>
              <a:off x="1095214" y="3866015"/>
              <a:ext cx="76312" cy="158629"/>
            </a:xfrm>
            <a:custGeom>
              <a:avLst/>
              <a:gdLst/>
              <a:ahLst/>
              <a:cxnLst/>
              <a:rect l="l" t="t" r="r" b="b"/>
              <a:pathLst>
                <a:path w="2732" h="5679" extrusionOk="0">
                  <a:moveTo>
                    <a:pt x="0" y="1"/>
                  </a:moveTo>
                  <a:lnTo>
                    <a:pt x="0" y="5678"/>
                  </a:lnTo>
                  <a:lnTo>
                    <a:pt x="2732" y="5678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16"/>
            <p:cNvSpPr/>
            <p:nvPr/>
          </p:nvSpPr>
          <p:spPr>
            <a:xfrm>
              <a:off x="1150520" y="3866015"/>
              <a:ext cx="21005" cy="158629"/>
            </a:xfrm>
            <a:custGeom>
              <a:avLst/>
              <a:gdLst/>
              <a:ahLst/>
              <a:cxnLst/>
              <a:rect l="l" t="t" r="r" b="b"/>
              <a:pathLst>
                <a:path w="752" h="5679" extrusionOk="0">
                  <a:moveTo>
                    <a:pt x="0" y="1"/>
                  </a:moveTo>
                  <a:lnTo>
                    <a:pt x="0" y="5678"/>
                  </a:lnTo>
                  <a:lnTo>
                    <a:pt x="752" y="567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16"/>
            <p:cNvSpPr/>
            <p:nvPr/>
          </p:nvSpPr>
          <p:spPr>
            <a:xfrm>
              <a:off x="1090577" y="3956768"/>
              <a:ext cx="86954" cy="10642"/>
            </a:xfrm>
            <a:custGeom>
              <a:avLst/>
              <a:gdLst/>
              <a:ahLst/>
              <a:cxnLst/>
              <a:rect l="l" t="t" r="r" b="b"/>
              <a:pathLst>
                <a:path w="3113" h="381" extrusionOk="0">
                  <a:moveTo>
                    <a:pt x="186" y="0"/>
                  </a:moveTo>
                  <a:cubicBezTo>
                    <a:pt x="78" y="0"/>
                    <a:pt x="0" y="88"/>
                    <a:pt x="0" y="186"/>
                  </a:cubicBezTo>
                  <a:cubicBezTo>
                    <a:pt x="0" y="293"/>
                    <a:pt x="78" y="381"/>
                    <a:pt x="186" y="381"/>
                  </a:cubicBezTo>
                  <a:lnTo>
                    <a:pt x="2917" y="381"/>
                  </a:lnTo>
                  <a:cubicBezTo>
                    <a:pt x="3024" y="381"/>
                    <a:pt x="3112" y="293"/>
                    <a:pt x="3112" y="186"/>
                  </a:cubicBezTo>
                  <a:cubicBezTo>
                    <a:pt x="3112" y="88"/>
                    <a:pt x="3024" y="0"/>
                    <a:pt x="2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16"/>
            <p:cNvSpPr/>
            <p:nvPr/>
          </p:nvSpPr>
          <p:spPr>
            <a:xfrm>
              <a:off x="1090018" y="3981293"/>
              <a:ext cx="86954" cy="10642"/>
            </a:xfrm>
            <a:custGeom>
              <a:avLst/>
              <a:gdLst/>
              <a:ahLst/>
              <a:cxnLst/>
              <a:rect l="l" t="t" r="r" b="b"/>
              <a:pathLst>
                <a:path w="3113" h="381" extrusionOk="0">
                  <a:moveTo>
                    <a:pt x="186" y="0"/>
                  </a:moveTo>
                  <a:cubicBezTo>
                    <a:pt x="88" y="0"/>
                    <a:pt x="1" y="78"/>
                    <a:pt x="1" y="186"/>
                  </a:cubicBezTo>
                  <a:cubicBezTo>
                    <a:pt x="1" y="293"/>
                    <a:pt x="88" y="381"/>
                    <a:pt x="186" y="381"/>
                  </a:cubicBezTo>
                  <a:lnTo>
                    <a:pt x="2918" y="381"/>
                  </a:lnTo>
                  <a:cubicBezTo>
                    <a:pt x="3025" y="381"/>
                    <a:pt x="3113" y="293"/>
                    <a:pt x="3113" y="186"/>
                  </a:cubicBezTo>
                  <a:cubicBezTo>
                    <a:pt x="3113" y="78"/>
                    <a:pt x="3025" y="0"/>
                    <a:pt x="2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16"/>
            <p:cNvSpPr/>
            <p:nvPr/>
          </p:nvSpPr>
          <p:spPr>
            <a:xfrm>
              <a:off x="1211273" y="3972019"/>
              <a:ext cx="23463" cy="10670"/>
            </a:xfrm>
            <a:custGeom>
              <a:avLst/>
              <a:gdLst/>
              <a:ahLst/>
              <a:cxnLst/>
              <a:rect l="l" t="t" r="r" b="b"/>
              <a:pathLst>
                <a:path w="840" h="382" extrusionOk="0">
                  <a:moveTo>
                    <a:pt x="196" y="1"/>
                  </a:moveTo>
                  <a:cubicBezTo>
                    <a:pt x="89" y="1"/>
                    <a:pt x="1" y="88"/>
                    <a:pt x="1" y="186"/>
                  </a:cubicBezTo>
                  <a:cubicBezTo>
                    <a:pt x="1" y="293"/>
                    <a:pt x="89" y="381"/>
                    <a:pt x="196" y="381"/>
                  </a:cubicBezTo>
                  <a:lnTo>
                    <a:pt x="840" y="38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16"/>
            <p:cNvSpPr/>
            <p:nvPr/>
          </p:nvSpPr>
          <p:spPr>
            <a:xfrm>
              <a:off x="1211273" y="3991376"/>
              <a:ext cx="23463" cy="10642"/>
            </a:xfrm>
            <a:custGeom>
              <a:avLst/>
              <a:gdLst/>
              <a:ahLst/>
              <a:cxnLst/>
              <a:rect l="l" t="t" r="r" b="b"/>
              <a:pathLst>
                <a:path w="840" h="381" extrusionOk="0">
                  <a:moveTo>
                    <a:pt x="196" y="0"/>
                  </a:moveTo>
                  <a:cubicBezTo>
                    <a:pt x="89" y="0"/>
                    <a:pt x="1" y="78"/>
                    <a:pt x="1" y="186"/>
                  </a:cubicBezTo>
                  <a:cubicBezTo>
                    <a:pt x="1" y="293"/>
                    <a:pt x="89" y="381"/>
                    <a:pt x="196" y="381"/>
                  </a:cubicBezTo>
                  <a:lnTo>
                    <a:pt x="840" y="381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16"/>
            <p:cNvSpPr/>
            <p:nvPr/>
          </p:nvSpPr>
          <p:spPr>
            <a:xfrm>
              <a:off x="1033064" y="3972019"/>
              <a:ext cx="22653" cy="10670"/>
            </a:xfrm>
            <a:custGeom>
              <a:avLst/>
              <a:gdLst/>
              <a:ahLst/>
              <a:cxnLst/>
              <a:rect l="l" t="t" r="r" b="b"/>
              <a:pathLst>
                <a:path w="811" h="382" extrusionOk="0">
                  <a:moveTo>
                    <a:pt x="1" y="1"/>
                  </a:moveTo>
                  <a:lnTo>
                    <a:pt x="1" y="381"/>
                  </a:lnTo>
                  <a:lnTo>
                    <a:pt x="625" y="381"/>
                  </a:lnTo>
                  <a:cubicBezTo>
                    <a:pt x="732" y="381"/>
                    <a:pt x="810" y="293"/>
                    <a:pt x="810" y="186"/>
                  </a:cubicBezTo>
                  <a:cubicBezTo>
                    <a:pt x="810" y="88"/>
                    <a:pt x="732" y="1"/>
                    <a:pt x="625" y="1"/>
                  </a:cubicBez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16"/>
            <p:cNvSpPr/>
            <p:nvPr/>
          </p:nvSpPr>
          <p:spPr>
            <a:xfrm>
              <a:off x="1033064" y="3991376"/>
              <a:ext cx="22653" cy="10642"/>
            </a:xfrm>
            <a:custGeom>
              <a:avLst/>
              <a:gdLst/>
              <a:ahLst/>
              <a:cxnLst/>
              <a:rect l="l" t="t" r="r" b="b"/>
              <a:pathLst>
                <a:path w="811" h="381" extrusionOk="0">
                  <a:moveTo>
                    <a:pt x="1" y="0"/>
                  </a:moveTo>
                  <a:lnTo>
                    <a:pt x="1" y="371"/>
                  </a:lnTo>
                  <a:cubicBezTo>
                    <a:pt x="11" y="381"/>
                    <a:pt x="20" y="381"/>
                    <a:pt x="30" y="381"/>
                  </a:cubicBezTo>
                  <a:lnTo>
                    <a:pt x="625" y="381"/>
                  </a:lnTo>
                  <a:cubicBezTo>
                    <a:pt x="732" y="381"/>
                    <a:pt x="810" y="293"/>
                    <a:pt x="810" y="186"/>
                  </a:cubicBezTo>
                  <a:cubicBezTo>
                    <a:pt x="810" y="78"/>
                    <a:pt x="732" y="0"/>
                    <a:pt x="625" y="0"/>
                  </a:cubicBezTo>
                  <a:close/>
                </a:path>
              </a:pathLst>
            </a:custGeom>
            <a:solidFill>
              <a:srgbClr val="777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4" name="Google Shape;5164;p116"/>
          <p:cNvGrpSpPr/>
          <p:nvPr/>
        </p:nvGrpSpPr>
        <p:grpSpPr>
          <a:xfrm>
            <a:off x="2486839" y="3587565"/>
            <a:ext cx="261895" cy="351279"/>
            <a:chOff x="2486839" y="3673365"/>
            <a:chExt cx="261895" cy="351279"/>
          </a:xfrm>
        </p:grpSpPr>
        <p:sp>
          <p:nvSpPr>
            <p:cNvPr id="5165" name="Google Shape;5165;p116"/>
            <p:cNvSpPr/>
            <p:nvPr/>
          </p:nvSpPr>
          <p:spPr>
            <a:xfrm>
              <a:off x="2486839" y="3673365"/>
              <a:ext cx="166813" cy="218013"/>
            </a:xfrm>
            <a:custGeom>
              <a:avLst/>
              <a:gdLst/>
              <a:ahLst/>
              <a:cxnLst/>
              <a:rect l="l" t="t" r="r" b="b"/>
              <a:pathLst>
                <a:path w="5972" h="7805" extrusionOk="0">
                  <a:moveTo>
                    <a:pt x="2986" y="0"/>
                  </a:moveTo>
                  <a:cubicBezTo>
                    <a:pt x="1337" y="0"/>
                    <a:pt x="1" y="1366"/>
                    <a:pt x="1" y="3054"/>
                  </a:cubicBezTo>
                  <a:cubicBezTo>
                    <a:pt x="1" y="3269"/>
                    <a:pt x="69" y="5912"/>
                    <a:pt x="69" y="5912"/>
                  </a:cubicBezTo>
                  <a:cubicBezTo>
                    <a:pt x="69" y="6946"/>
                    <a:pt x="898" y="7805"/>
                    <a:pt x="1922" y="7805"/>
                  </a:cubicBezTo>
                  <a:cubicBezTo>
                    <a:pt x="2713" y="7805"/>
                    <a:pt x="3396" y="7288"/>
                    <a:pt x="3659" y="6566"/>
                  </a:cubicBezTo>
                  <a:cubicBezTo>
                    <a:pt x="3786" y="6225"/>
                    <a:pt x="4039" y="5932"/>
                    <a:pt x="4361" y="5756"/>
                  </a:cubicBezTo>
                  <a:cubicBezTo>
                    <a:pt x="5317" y="5249"/>
                    <a:pt x="5971" y="4225"/>
                    <a:pt x="5971" y="3054"/>
                  </a:cubicBezTo>
                  <a:cubicBezTo>
                    <a:pt x="5971" y="1366"/>
                    <a:pt x="4635" y="0"/>
                    <a:pt x="2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16"/>
            <p:cNvSpPr/>
            <p:nvPr/>
          </p:nvSpPr>
          <p:spPr>
            <a:xfrm>
              <a:off x="2514632" y="3704146"/>
              <a:ext cx="111479" cy="156450"/>
            </a:xfrm>
            <a:custGeom>
              <a:avLst/>
              <a:gdLst/>
              <a:ahLst/>
              <a:cxnLst/>
              <a:rect l="l" t="t" r="r" b="b"/>
              <a:pathLst>
                <a:path w="3991" h="5601" extrusionOk="0">
                  <a:moveTo>
                    <a:pt x="1991" y="1"/>
                  </a:moveTo>
                  <a:cubicBezTo>
                    <a:pt x="888" y="1"/>
                    <a:pt x="1" y="918"/>
                    <a:pt x="1" y="2040"/>
                  </a:cubicBezTo>
                  <a:cubicBezTo>
                    <a:pt x="1" y="2059"/>
                    <a:pt x="1" y="2089"/>
                    <a:pt x="1" y="2137"/>
                  </a:cubicBezTo>
                  <a:cubicBezTo>
                    <a:pt x="1" y="2362"/>
                    <a:pt x="528" y="2625"/>
                    <a:pt x="547" y="3181"/>
                  </a:cubicBezTo>
                  <a:cubicBezTo>
                    <a:pt x="547" y="3445"/>
                    <a:pt x="40" y="3971"/>
                    <a:pt x="40" y="4225"/>
                  </a:cubicBezTo>
                  <a:cubicBezTo>
                    <a:pt x="49" y="4352"/>
                    <a:pt x="49" y="4469"/>
                    <a:pt x="49" y="4576"/>
                  </a:cubicBezTo>
                  <a:lnTo>
                    <a:pt x="49" y="4596"/>
                  </a:lnTo>
                  <a:cubicBezTo>
                    <a:pt x="49" y="5152"/>
                    <a:pt x="498" y="5601"/>
                    <a:pt x="1035" y="5601"/>
                  </a:cubicBezTo>
                  <a:cubicBezTo>
                    <a:pt x="1288" y="5601"/>
                    <a:pt x="1532" y="5503"/>
                    <a:pt x="1718" y="5318"/>
                  </a:cubicBezTo>
                  <a:cubicBezTo>
                    <a:pt x="1845" y="5191"/>
                    <a:pt x="1932" y="5044"/>
                    <a:pt x="1981" y="4879"/>
                  </a:cubicBezTo>
                  <a:cubicBezTo>
                    <a:pt x="2040" y="4684"/>
                    <a:pt x="2127" y="4498"/>
                    <a:pt x="2254" y="4342"/>
                  </a:cubicBezTo>
                  <a:cubicBezTo>
                    <a:pt x="2401" y="4147"/>
                    <a:pt x="2605" y="4001"/>
                    <a:pt x="2830" y="3893"/>
                  </a:cubicBezTo>
                  <a:cubicBezTo>
                    <a:pt x="3522" y="3562"/>
                    <a:pt x="3991" y="2840"/>
                    <a:pt x="3991" y="2040"/>
                  </a:cubicBezTo>
                  <a:cubicBezTo>
                    <a:pt x="3991" y="918"/>
                    <a:pt x="3093" y="1"/>
                    <a:pt x="1991" y="1"/>
                  </a:cubicBezTo>
                  <a:close/>
                </a:path>
              </a:pathLst>
            </a:custGeom>
            <a:solidFill>
              <a:srgbClr val="EB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16"/>
            <p:cNvSpPr/>
            <p:nvPr/>
          </p:nvSpPr>
          <p:spPr>
            <a:xfrm>
              <a:off x="2532900" y="3704146"/>
              <a:ext cx="93211" cy="156450"/>
            </a:xfrm>
            <a:custGeom>
              <a:avLst/>
              <a:gdLst/>
              <a:ahLst/>
              <a:cxnLst/>
              <a:rect l="l" t="t" r="r" b="b"/>
              <a:pathLst>
                <a:path w="3337" h="5601" extrusionOk="0">
                  <a:moveTo>
                    <a:pt x="1337" y="1"/>
                  </a:moveTo>
                  <a:cubicBezTo>
                    <a:pt x="1210" y="1"/>
                    <a:pt x="1083" y="20"/>
                    <a:pt x="956" y="40"/>
                  </a:cubicBezTo>
                  <a:cubicBezTo>
                    <a:pt x="1873" y="225"/>
                    <a:pt x="2566" y="1054"/>
                    <a:pt x="2566" y="2040"/>
                  </a:cubicBezTo>
                  <a:cubicBezTo>
                    <a:pt x="2566" y="2840"/>
                    <a:pt x="2108" y="3562"/>
                    <a:pt x="1415" y="3893"/>
                  </a:cubicBezTo>
                  <a:cubicBezTo>
                    <a:pt x="1191" y="4001"/>
                    <a:pt x="986" y="4147"/>
                    <a:pt x="839" y="4342"/>
                  </a:cubicBezTo>
                  <a:cubicBezTo>
                    <a:pt x="712" y="4498"/>
                    <a:pt x="625" y="4684"/>
                    <a:pt x="566" y="4879"/>
                  </a:cubicBezTo>
                  <a:cubicBezTo>
                    <a:pt x="517" y="5044"/>
                    <a:pt x="430" y="5191"/>
                    <a:pt x="303" y="5318"/>
                  </a:cubicBezTo>
                  <a:cubicBezTo>
                    <a:pt x="215" y="5405"/>
                    <a:pt x="108" y="5474"/>
                    <a:pt x="0" y="5522"/>
                  </a:cubicBezTo>
                  <a:cubicBezTo>
                    <a:pt x="117" y="5571"/>
                    <a:pt x="244" y="5601"/>
                    <a:pt x="381" y="5601"/>
                  </a:cubicBezTo>
                  <a:cubicBezTo>
                    <a:pt x="634" y="5601"/>
                    <a:pt x="878" y="5503"/>
                    <a:pt x="1064" y="5318"/>
                  </a:cubicBezTo>
                  <a:cubicBezTo>
                    <a:pt x="1191" y="5191"/>
                    <a:pt x="1278" y="5044"/>
                    <a:pt x="1327" y="4879"/>
                  </a:cubicBezTo>
                  <a:cubicBezTo>
                    <a:pt x="1386" y="4684"/>
                    <a:pt x="1473" y="4498"/>
                    <a:pt x="1600" y="4342"/>
                  </a:cubicBezTo>
                  <a:cubicBezTo>
                    <a:pt x="1747" y="4147"/>
                    <a:pt x="1951" y="4001"/>
                    <a:pt x="2176" y="3893"/>
                  </a:cubicBezTo>
                  <a:cubicBezTo>
                    <a:pt x="2868" y="3562"/>
                    <a:pt x="3337" y="2840"/>
                    <a:pt x="3337" y="2040"/>
                  </a:cubicBezTo>
                  <a:cubicBezTo>
                    <a:pt x="3337" y="918"/>
                    <a:pt x="2439" y="1"/>
                    <a:pt x="1337" y="1"/>
                  </a:cubicBezTo>
                  <a:close/>
                </a:path>
              </a:pathLst>
            </a:custGeom>
            <a:solidFill>
              <a:srgbClr val="E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16"/>
            <p:cNvSpPr/>
            <p:nvPr/>
          </p:nvSpPr>
          <p:spPr>
            <a:xfrm>
              <a:off x="2706751" y="3717247"/>
              <a:ext cx="21285" cy="62960"/>
            </a:xfrm>
            <a:custGeom>
              <a:avLst/>
              <a:gdLst/>
              <a:ahLst/>
              <a:cxnLst/>
              <a:rect l="l" t="t" r="r" b="b"/>
              <a:pathLst>
                <a:path w="762" h="2254" extrusionOk="0">
                  <a:moveTo>
                    <a:pt x="0" y="0"/>
                  </a:moveTo>
                  <a:lnTo>
                    <a:pt x="0" y="2254"/>
                  </a:lnTo>
                  <a:lnTo>
                    <a:pt x="761" y="225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16"/>
            <p:cNvSpPr/>
            <p:nvPr/>
          </p:nvSpPr>
          <p:spPr>
            <a:xfrm>
              <a:off x="2596111" y="3737665"/>
              <a:ext cx="72233" cy="22095"/>
            </a:xfrm>
            <a:custGeom>
              <a:avLst/>
              <a:gdLst/>
              <a:ahLst/>
              <a:cxnLst/>
              <a:rect l="l" t="t" r="r" b="b"/>
              <a:pathLst>
                <a:path w="2586" h="791" extrusionOk="0">
                  <a:moveTo>
                    <a:pt x="274" y="1"/>
                  </a:moveTo>
                  <a:cubicBezTo>
                    <a:pt x="127" y="1"/>
                    <a:pt x="1" y="118"/>
                    <a:pt x="1" y="274"/>
                  </a:cubicBezTo>
                  <a:lnTo>
                    <a:pt x="1" y="528"/>
                  </a:lnTo>
                  <a:cubicBezTo>
                    <a:pt x="1" y="674"/>
                    <a:pt x="127" y="791"/>
                    <a:pt x="274" y="791"/>
                  </a:cubicBezTo>
                  <a:lnTo>
                    <a:pt x="2586" y="791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16"/>
            <p:cNvSpPr/>
            <p:nvPr/>
          </p:nvSpPr>
          <p:spPr>
            <a:xfrm>
              <a:off x="2514632" y="3763838"/>
              <a:ext cx="30558" cy="58323"/>
            </a:xfrm>
            <a:custGeom>
              <a:avLst/>
              <a:gdLst/>
              <a:ahLst/>
              <a:cxnLst/>
              <a:rect l="l" t="t" r="r" b="b"/>
              <a:pathLst>
                <a:path w="1094" h="2088" extrusionOk="0">
                  <a:moveTo>
                    <a:pt x="1" y="0"/>
                  </a:moveTo>
                  <a:lnTo>
                    <a:pt x="40" y="2088"/>
                  </a:lnTo>
                  <a:lnTo>
                    <a:pt x="528" y="2088"/>
                  </a:lnTo>
                  <a:cubicBezTo>
                    <a:pt x="869" y="2088"/>
                    <a:pt x="1093" y="1747"/>
                    <a:pt x="967" y="1434"/>
                  </a:cubicBezTo>
                  <a:cubicBezTo>
                    <a:pt x="869" y="1200"/>
                    <a:pt x="869" y="947"/>
                    <a:pt x="957" y="712"/>
                  </a:cubicBezTo>
                  <a:cubicBezTo>
                    <a:pt x="1093" y="371"/>
                    <a:pt x="840" y="0"/>
                    <a:pt x="479" y="0"/>
                  </a:cubicBezTo>
                  <a:close/>
                </a:path>
              </a:pathLst>
            </a:custGeom>
            <a:solidFill>
              <a:srgbClr val="E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16"/>
            <p:cNvSpPr/>
            <p:nvPr/>
          </p:nvSpPr>
          <p:spPr>
            <a:xfrm>
              <a:off x="2661249" y="3717247"/>
              <a:ext cx="73854" cy="62960"/>
            </a:xfrm>
            <a:custGeom>
              <a:avLst/>
              <a:gdLst/>
              <a:ahLst/>
              <a:cxnLst/>
              <a:rect l="l" t="t" r="r" b="b"/>
              <a:pathLst>
                <a:path w="2644" h="2254" extrusionOk="0">
                  <a:moveTo>
                    <a:pt x="1210" y="0"/>
                  </a:moveTo>
                  <a:cubicBezTo>
                    <a:pt x="1015" y="0"/>
                    <a:pt x="849" y="166"/>
                    <a:pt x="849" y="361"/>
                  </a:cubicBezTo>
                  <a:lnTo>
                    <a:pt x="849" y="420"/>
                  </a:lnTo>
                  <a:lnTo>
                    <a:pt x="215" y="420"/>
                  </a:lnTo>
                  <a:cubicBezTo>
                    <a:pt x="98" y="420"/>
                    <a:pt x="0" y="517"/>
                    <a:pt x="0" y="644"/>
                  </a:cubicBezTo>
                  <a:lnTo>
                    <a:pt x="0" y="1620"/>
                  </a:lnTo>
                  <a:cubicBezTo>
                    <a:pt x="0" y="1737"/>
                    <a:pt x="98" y="1834"/>
                    <a:pt x="215" y="1834"/>
                  </a:cubicBezTo>
                  <a:lnTo>
                    <a:pt x="849" y="1834"/>
                  </a:lnTo>
                  <a:lnTo>
                    <a:pt x="849" y="1902"/>
                  </a:lnTo>
                  <a:cubicBezTo>
                    <a:pt x="849" y="2098"/>
                    <a:pt x="1015" y="2254"/>
                    <a:pt x="1210" y="2254"/>
                  </a:cubicBezTo>
                  <a:lnTo>
                    <a:pt x="2390" y="2254"/>
                  </a:lnTo>
                  <a:lnTo>
                    <a:pt x="2644" y="1298"/>
                  </a:lnTo>
                  <a:lnTo>
                    <a:pt x="23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16"/>
            <p:cNvSpPr/>
            <p:nvPr/>
          </p:nvSpPr>
          <p:spPr>
            <a:xfrm>
              <a:off x="2728008" y="3700627"/>
              <a:ext cx="20726" cy="151534"/>
            </a:xfrm>
            <a:custGeom>
              <a:avLst/>
              <a:gdLst/>
              <a:ahLst/>
              <a:cxnLst/>
              <a:rect l="l" t="t" r="r" b="b"/>
              <a:pathLst>
                <a:path w="742" h="5425" extrusionOk="0">
                  <a:moveTo>
                    <a:pt x="293" y="0"/>
                  </a:moveTo>
                  <a:cubicBezTo>
                    <a:pt x="127" y="0"/>
                    <a:pt x="0" y="127"/>
                    <a:pt x="0" y="293"/>
                  </a:cubicBezTo>
                  <a:lnTo>
                    <a:pt x="0" y="5424"/>
                  </a:lnTo>
                  <a:lnTo>
                    <a:pt x="742" y="4780"/>
                  </a:lnTo>
                  <a:lnTo>
                    <a:pt x="742" y="293"/>
                  </a:lnTo>
                  <a:cubicBezTo>
                    <a:pt x="742" y="127"/>
                    <a:pt x="605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16"/>
            <p:cNvSpPr/>
            <p:nvPr/>
          </p:nvSpPr>
          <p:spPr>
            <a:xfrm>
              <a:off x="2709210" y="3805793"/>
              <a:ext cx="39524" cy="218851"/>
            </a:xfrm>
            <a:custGeom>
              <a:avLst/>
              <a:gdLst/>
              <a:ahLst/>
              <a:cxnLst/>
              <a:rect l="l" t="t" r="r" b="b"/>
              <a:pathLst>
                <a:path w="1415" h="7835" extrusionOk="0">
                  <a:moveTo>
                    <a:pt x="1415" y="1"/>
                  </a:moveTo>
                  <a:lnTo>
                    <a:pt x="390" y="606"/>
                  </a:lnTo>
                  <a:cubicBezTo>
                    <a:pt x="147" y="742"/>
                    <a:pt x="0" y="1015"/>
                    <a:pt x="0" y="1298"/>
                  </a:cubicBezTo>
                  <a:lnTo>
                    <a:pt x="0" y="3561"/>
                  </a:lnTo>
                  <a:lnTo>
                    <a:pt x="254" y="4235"/>
                  </a:lnTo>
                  <a:lnTo>
                    <a:pt x="0" y="4956"/>
                  </a:lnTo>
                  <a:lnTo>
                    <a:pt x="0" y="7132"/>
                  </a:lnTo>
                  <a:cubicBezTo>
                    <a:pt x="0" y="7522"/>
                    <a:pt x="312" y="7834"/>
                    <a:pt x="703" y="7834"/>
                  </a:cubicBezTo>
                  <a:cubicBezTo>
                    <a:pt x="1093" y="7834"/>
                    <a:pt x="1415" y="7522"/>
                    <a:pt x="1415" y="7132"/>
                  </a:cubicBezTo>
                  <a:lnTo>
                    <a:pt x="1415" y="3522"/>
                  </a:lnTo>
                  <a:lnTo>
                    <a:pt x="1161" y="2791"/>
                  </a:lnTo>
                  <a:lnTo>
                    <a:pt x="1415" y="2127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16"/>
            <p:cNvSpPr/>
            <p:nvPr/>
          </p:nvSpPr>
          <p:spPr>
            <a:xfrm>
              <a:off x="2718204" y="3805793"/>
              <a:ext cx="30530" cy="218851"/>
            </a:xfrm>
            <a:custGeom>
              <a:avLst/>
              <a:gdLst/>
              <a:ahLst/>
              <a:cxnLst/>
              <a:rect l="l" t="t" r="r" b="b"/>
              <a:pathLst>
                <a:path w="1093" h="7835" extrusionOk="0">
                  <a:moveTo>
                    <a:pt x="1093" y="1"/>
                  </a:moveTo>
                  <a:lnTo>
                    <a:pt x="332" y="449"/>
                  </a:lnTo>
                  <a:lnTo>
                    <a:pt x="332" y="7132"/>
                  </a:lnTo>
                  <a:cubicBezTo>
                    <a:pt x="332" y="7376"/>
                    <a:pt x="195" y="7600"/>
                    <a:pt x="0" y="7727"/>
                  </a:cubicBezTo>
                  <a:cubicBezTo>
                    <a:pt x="107" y="7795"/>
                    <a:pt x="244" y="7834"/>
                    <a:pt x="381" y="7834"/>
                  </a:cubicBezTo>
                  <a:cubicBezTo>
                    <a:pt x="771" y="7834"/>
                    <a:pt x="1093" y="7522"/>
                    <a:pt x="1093" y="7132"/>
                  </a:cubicBezTo>
                  <a:lnTo>
                    <a:pt x="1093" y="3522"/>
                  </a:lnTo>
                  <a:lnTo>
                    <a:pt x="839" y="2859"/>
                  </a:lnTo>
                  <a:lnTo>
                    <a:pt x="1093" y="2127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16"/>
            <p:cNvSpPr/>
            <p:nvPr/>
          </p:nvSpPr>
          <p:spPr>
            <a:xfrm>
              <a:off x="2709210" y="3865205"/>
              <a:ext cx="39524" cy="79049"/>
            </a:xfrm>
            <a:custGeom>
              <a:avLst/>
              <a:gdLst/>
              <a:ahLst/>
              <a:cxnLst/>
              <a:rect l="l" t="t" r="r" b="b"/>
              <a:pathLst>
                <a:path w="1415" h="2830" extrusionOk="0">
                  <a:moveTo>
                    <a:pt x="1415" y="0"/>
                  </a:moveTo>
                  <a:lnTo>
                    <a:pt x="0" y="1434"/>
                  </a:lnTo>
                  <a:lnTo>
                    <a:pt x="0" y="2829"/>
                  </a:lnTo>
                  <a:lnTo>
                    <a:pt x="1415" y="1395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6" name="Google Shape;5176;p116"/>
          <p:cNvGrpSpPr/>
          <p:nvPr/>
        </p:nvGrpSpPr>
        <p:grpSpPr>
          <a:xfrm>
            <a:off x="7890996" y="4232023"/>
            <a:ext cx="218572" cy="376335"/>
            <a:chOff x="7890996" y="4317823"/>
            <a:chExt cx="218572" cy="376335"/>
          </a:xfrm>
        </p:grpSpPr>
        <p:sp>
          <p:nvSpPr>
            <p:cNvPr id="5177" name="Google Shape;5177;p116"/>
            <p:cNvSpPr/>
            <p:nvPr/>
          </p:nvSpPr>
          <p:spPr>
            <a:xfrm>
              <a:off x="8006552" y="4337432"/>
              <a:ext cx="38156" cy="54524"/>
            </a:xfrm>
            <a:custGeom>
              <a:avLst/>
              <a:gdLst/>
              <a:ahLst/>
              <a:cxnLst/>
              <a:rect l="l" t="t" r="r" b="b"/>
              <a:pathLst>
                <a:path w="1366" h="1952" extrusionOk="0">
                  <a:moveTo>
                    <a:pt x="0" y="1"/>
                  </a:moveTo>
                  <a:lnTo>
                    <a:pt x="0" y="1952"/>
                  </a:lnTo>
                  <a:lnTo>
                    <a:pt x="1366" y="1952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16"/>
            <p:cNvSpPr/>
            <p:nvPr/>
          </p:nvSpPr>
          <p:spPr>
            <a:xfrm>
              <a:off x="7890996" y="4370560"/>
              <a:ext cx="31648" cy="45390"/>
            </a:xfrm>
            <a:custGeom>
              <a:avLst/>
              <a:gdLst/>
              <a:ahLst/>
              <a:cxnLst/>
              <a:rect l="l" t="t" r="r" b="b"/>
              <a:pathLst>
                <a:path w="1133" h="1625" extrusionOk="0">
                  <a:moveTo>
                    <a:pt x="567" y="0"/>
                  </a:moveTo>
                  <a:cubicBezTo>
                    <a:pt x="537" y="0"/>
                    <a:pt x="508" y="15"/>
                    <a:pt x="489" y="44"/>
                  </a:cubicBezTo>
                  <a:cubicBezTo>
                    <a:pt x="333" y="268"/>
                    <a:pt x="1" y="795"/>
                    <a:pt x="1" y="1049"/>
                  </a:cubicBezTo>
                  <a:cubicBezTo>
                    <a:pt x="1" y="1361"/>
                    <a:pt x="255" y="1624"/>
                    <a:pt x="567" y="1624"/>
                  </a:cubicBezTo>
                  <a:cubicBezTo>
                    <a:pt x="879" y="1624"/>
                    <a:pt x="1133" y="1361"/>
                    <a:pt x="1133" y="1049"/>
                  </a:cubicBezTo>
                  <a:cubicBezTo>
                    <a:pt x="1133" y="795"/>
                    <a:pt x="801" y="268"/>
                    <a:pt x="645" y="44"/>
                  </a:cubicBezTo>
                  <a:cubicBezTo>
                    <a:pt x="625" y="15"/>
                    <a:pt x="596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16"/>
            <p:cNvSpPr/>
            <p:nvPr/>
          </p:nvSpPr>
          <p:spPr>
            <a:xfrm>
              <a:off x="7896191" y="4317823"/>
              <a:ext cx="168154" cy="25642"/>
            </a:xfrm>
            <a:custGeom>
              <a:avLst/>
              <a:gdLst/>
              <a:ahLst/>
              <a:cxnLst/>
              <a:rect l="l" t="t" r="r" b="b"/>
              <a:pathLst>
                <a:path w="6020" h="918" extrusionOk="0">
                  <a:moveTo>
                    <a:pt x="283" y="0"/>
                  </a:moveTo>
                  <a:cubicBezTo>
                    <a:pt x="127" y="0"/>
                    <a:pt x="0" y="127"/>
                    <a:pt x="0" y="293"/>
                  </a:cubicBezTo>
                  <a:lnTo>
                    <a:pt x="0" y="625"/>
                  </a:lnTo>
                  <a:cubicBezTo>
                    <a:pt x="0" y="791"/>
                    <a:pt x="127" y="917"/>
                    <a:pt x="283" y="917"/>
                  </a:cubicBezTo>
                  <a:lnTo>
                    <a:pt x="5736" y="917"/>
                  </a:lnTo>
                  <a:cubicBezTo>
                    <a:pt x="5893" y="917"/>
                    <a:pt x="6019" y="791"/>
                    <a:pt x="6019" y="625"/>
                  </a:cubicBezTo>
                  <a:lnTo>
                    <a:pt x="6019" y="293"/>
                  </a:lnTo>
                  <a:cubicBezTo>
                    <a:pt x="6019" y="127"/>
                    <a:pt x="5893" y="0"/>
                    <a:pt x="5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16"/>
            <p:cNvSpPr/>
            <p:nvPr/>
          </p:nvSpPr>
          <p:spPr>
            <a:xfrm>
              <a:off x="7980100" y="4385951"/>
              <a:ext cx="91870" cy="35167"/>
            </a:xfrm>
            <a:custGeom>
              <a:avLst/>
              <a:gdLst/>
              <a:ahLst/>
              <a:cxnLst/>
              <a:rect l="l" t="t" r="r" b="b"/>
              <a:pathLst>
                <a:path w="3289" h="1259" extrusionOk="0">
                  <a:moveTo>
                    <a:pt x="411" y="0"/>
                  </a:moveTo>
                  <a:cubicBezTo>
                    <a:pt x="186" y="0"/>
                    <a:pt x="1" y="186"/>
                    <a:pt x="1" y="410"/>
                  </a:cubicBezTo>
                  <a:lnTo>
                    <a:pt x="1" y="986"/>
                  </a:lnTo>
                  <a:lnTo>
                    <a:pt x="1650" y="1259"/>
                  </a:lnTo>
                  <a:lnTo>
                    <a:pt x="3289" y="986"/>
                  </a:lnTo>
                  <a:lnTo>
                    <a:pt x="3289" y="410"/>
                  </a:lnTo>
                  <a:cubicBezTo>
                    <a:pt x="3289" y="186"/>
                    <a:pt x="3103" y="0"/>
                    <a:pt x="2869" y="0"/>
                  </a:cubicBezTo>
                  <a:close/>
                </a:path>
              </a:pathLst>
            </a:custGeom>
            <a:solidFill>
              <a:srgbClr val="6DC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16"/>
            <p:cNvSpPr/>
            <p:nvPr/>
          </p:nvSpPr>
          <p:spPr>
            <a:xfrm>
              <a:off x="7943062" y="4413464"/>
              <a:ext cx="166506" cy="280694"/>
            </a:xfrm>
            <a:custGeom>
              <a:avLst/>
              <a:gdLst/>
              <a:ahLst/>
              <a:cxnLst/>
              <a:rect l="l" t="t" r="r" b="b"/>
              <a:pathLst>
                <a:path w="5961" h="10049" extrusionOk="0">
                  <a:moveTo>
                    <a:pt x="820" y="1"/>
                  </a:moveTo>
                  <a:cubicBezTo>
                    <a:pt x="371" y="1"/>
                    <a:pt x="0" y="361"/>
                    <a:pt x="0" y="820"/>
                  </a:cubicBezTo>
                  <a:lnTo>
                    <a:pt x="0" y="9229"/>
                  </a:lnTo>
                  <a:cubicBezTo>
                    <a:pt x="0" y="9688"/>
                    <a:pt x="371" y="10049"/>
                    <a:pt x="820" y="10049"/>
                  </a:cubicBezTo>
                  <a:lnTo>
                    <a:pt x="5132" y="10049"/>
                  </a:lnTo>
                  <a:cubicBezTo>
                    <a:pt x="5590" y="10049"/>
                    <a:pt x="5961" y="9688"/>
                    <a:pt x="5961" y="9229"/>
                  </a:cubicBezTo>
                  <a:lnTo>
                    <a:pt x="5961" y="820"/>
                  </a:lnTo>
                  <a:cubicBezTo>
                    <a:pt x="5961" y="361"/>
                    <a:pt x="5590" y="1"/>
                    <a:pt x="5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16"/>
            <p:cNvSpPr/>
            <p:nvPr/>
          </p:nvSpPr>
          <p:spPr>
            <a:xfrm>
              <a:off x="8063758" y="4413464"/>
              <a:ext cx="45809" cy="280694"/>
            </a:xfrm>
            <a:custGeom>
              <a:avLst/>
              <a:gdLst/>
              <a:ahLst/>
              <a:cxnLst/>
              <a:rect l="l" t="t" r="r" b="b"/>
              <a:pathLst>
                <a:path w="1640" h="10049" extrusionOk="0">
                  <a:moveTo>
                    <a:pt x="1" y="1"/>
                  </a:moveTo>
                  <a:cubicBezTo>
                    <a:pt x="459" y="1"/>
                    <a:pt x="820" y="361"/>
                    <a:pt x="820" y="820"/>
                  </a:cubicBezTo>
                  <a:lnTo>
                    <a:pt x="820" y="9229"/>
                  </a:lnTo>
                  <a:cubicBezTo>
                    <a:pt x="820" y="9688"/>
                    <a:pt x="459" y="10049"/>
                    <a:pt x="1" y="10049"/>
                  </a:cubicBezTo>
                  <a:lnTo>
                    <a:pt x="811" y="10049"/>
                  </a:lnTo>
                  <a:cubicBezTo>
                    <a:pt x="1269" y="10049"/>
                    <a:pt x="1640" y="9688"/>
                    <a:pt x="1640" y="9229"/>
                  </a:cubicBezTo>
                  <a:lnTo>
                    <a:pt x="1640" y="820"/>
                  </a:lnTo>
                  <a:cubicBezTo>
                    <a:pt x="1640" y="361"/>
                    <a:pt x="1269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16"/>
            <p:cNvSpPr/>
            <p:nvPr/>
          </p:nvSpPr>
          <p:spPr>
            <a:xfrm>
              <a:off x="7982279" y="4453799"/>
              <a:ext cx="88043" cy="90501"/>
            </a:xfrm>
            <a:custGeom>
              <a:avLst/>
              <a:gdLst/>
              <a:ahLst/>
              <a:cxnLst/>
              <a:rect l="l" t="t" r="r" b="b"/>
              <a:pathLst>
                <a:path w="3152" h="3240" extrusionOk="0">
                  <a:moveTo>
                    <a:pt x="1152" y="0"/>
                  </a:moveTo>
                  <a:cubicBezTo>
                    <a:pt x="1045" y="0"/>
                    <a:pt x="957" y="88"/>
                    <a:pt x="957" y="195"/>
                  </a:cubicBezTo>
                  <a:lnTo>
                    <a:pt x="957" y="791"/>
                  </a:lnTo>
                  <a:cubicBezTo>
                    <a:pt x="957" y="898"/>
                    <a:pt x="879" y="986"/>
                    <a:pt x="772" y="986"/>
                  </a:cubicBezTo>
                  <a:lnTo>
                    <a:pt x="186" y="986"/>
                  </a:lnTo>
                  <a:cubicBezTo>
                    <a:pt x="79" y="986"/>
                    <a:pt x="1" y="1073"/>
                    <a:pt x="1" y="1181"/>
                  </a:cubicBezTo>
                  <a:lnTo>
                    <a:pt x="1" y="2059"/>
                  </a:lnTo>
                  <a:cubicBezTo>
                    <a:pt x="1" y="2166"/>
                    <a:pt x="79" y="2254"/>
                    <a:pt x="186" y="2254"/>
                  </a:cubicBezTo>
                  <a:lnTo>
                    <a:pt x="772" y="2254"/>
                  </a:lnTo>
                  <a:cubicBezTo>
                    <a:pt x="879" y="2254"/>
                    <a:pt x="957" y="2342"/>
                    <a:pt x="957" y="2449"/>
                  </a:cubicBezTo>
                  <a:lnTo>
                    <a:pt x="957" y="3044"/>
                  </a:lnTo>
                  <a:cubicBezTo>
                    <a:pt x="957" y="3151"/>
                    <a:pt x="1045" y="3239"/>
                    <a:pt x="1152" y="3239"/>
                  </a:cubicBezTo>
                  <a:lnTo>
                    <a:pt x="2001" y="3239"/>
                  </a:lnTo>
                  <a:cubicBezTo>
                    <a:pt x="2108" y="3239"/>
                    <a:pt x="2186" y="3151"/>
                    <a:pt x="2186" y="3044"/>
                  </a:cubicBezTo>
                  <a:lnTo>
                    <a:pt x="2186" y="2449"/>
                  </a:lnTo>
                  <a:cubicBezTo>
                    <a:pt x="2186" y="2342"/>
                    <a:pt x="2274" y="2254"/>
                    <a:pt x="2381" y="2254"/>
                  </a:cubicBezTo>
                  <a:lnTo>
                    <a:pt x="2967" y="2254"/>
                  </a:lnTo>
                  <a:cubicBezTo>
                    <a:pt x="3064" y="2254"/>
                    <a:pt x="3152" y="2166"/>
                    <a:pt x="3152" y="2059"/>
                  </a:cubicBezTo>
                  <a:lnTo>
                    <a:pt x="3152" y="1181"/>
                  </a:lnTo>
                  <a:cubicBezTo>
                    <a:pt x="3152" y="1073"/>
                    <a:pt x="3064" y="986"/>
                    <a:pt x="2967" y="986"/>
                  </a:cubicBezTo>
                  <a:lnTo>
                    <a:pt x="2381" y="986"/>
                  </a:lnTo>
                  <a:cubicBezTo>
                    <a:pt x="2274" y="986"/>
                    <a:pt x="2186" y="898"/>
                    <a:pt x="2186" y="791"/>
                  </a:cubicBezTo>
                  <a:lnTo>
                    <a:pt x="2186" y="195"/>
                  </a:lnTo>
                  <a:cubicBezTo>
                    <a:pt x="2186" y="88"/>
                    <a:pt x="2108" y="0"/>
                    <a:pt x="2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16"/>
            <p:cNvSpPr/>
            <p:nvPr/>
          </p:nvSpPr>
          <p:spPr>
            <a:xfrm>
              <a:off x="7985826" y="4609131"/>
              <a:ext cx="76340" cy="11173"/>
            </a:xfrm>
            <a:custGeom>
              <a:avLst/>
              <a:gdLst/>
              <a:ahLst/>
              <a:cxnLst/>
              <a:rect l="l" t="t" r="r" b="b"/>
              <a:pathLst>
                <a:path w="2733" h="400" extrusionOk="0">
                  <a:moveTo>
                    <a:pt x="206" y="0"/>
                  </a:moveTo>
                  <a:cubicBezTo>
                    <a:pt x="89" y="0"/>
                    <a:pt x="1" y="88"/>
                    <a:pt x="1" y="195"/>
                  </a:cubicBezTo>
                  <a:cubicBezTo>
                    <a:pt x="1" y="312"/>
                    <a:pt x="89" y="400"/>
                    <a:pt x="206" y="400"/>
                  </a:cubicBezTo>
                  <a:lnTo>
                    <a:pt x="2527" y="400"/>
                  </a:lnTo>
                  <a:cubicBezTo>
                    <a:pt x="2645" y="400"/>
                    <a:pt x="2732" y="312"/>
                    <a:pt x="2732" y="195"/>
                  </a:cubicBezTo>
                  <a:cubicBezTo>
                    <a:pt x="2732" y="88"/>
                    <a:pt x="2645" y="0"/>
                    <a:pt x="2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16"/>
            <p:cNvSpPr/>
            <p:nvPr/>
          </p:nvSpPr>
          <p:spPr>
            <a:xfrm>
              <a:off x="7985826" y="4578043"/>
              <a:ext cx="76340" cy="11480"/>
            </a:xfrm>
            <a:custGeom>
              <a:avLst/>
              <a:gdLst/>
              <a:ahLst/>
              <a:cxnLst/>
              <a:rect l="l" t="t" r="r" b="b"/>
              <a:pathLst>
                <a:path w="2733" h="411" extrusionOk="0">
                  <a:moveTo>
                    <a:pt x="206" y="1"/>
                  </a:moveTo>
                  <a:cubicBezTo>
                    <a:pt x="89" y="1"/>
                    <a:pt x="1" y="89"/>
                    <a:pt x="1" y="206"/>
                  </a:cubicBezTo>
                  <a:cubicBezTo>
                    <a:pt x="1" y="323"/>
                    <a:pt x="89" y="411"/>
                    <a:pt x="206" y="411"/>
                  </a:cubicBezTo>
                  <a:lnTo>
                    <a:pt x="2527" y="411"/>
                  </a:lnTo>
                  <a:cubicBezTo>
                    <a:pt x="2645" y="411"/>
                    <a:pt x="2732" y="323"/>
                    <a:pt x="2732" y="206"/>
                  </a:cubicBezTo>
                  <a:cubicBezTo>
                    <a:pt x="2732" y="89"/>
                    <a:pt x="2645" y="1"/>
                    <a:pt x="2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16"/>
            <p:cNvSpPr/>
            <p:nvPr/>
          </p:nvSpPr>
          <p:spPr>
            <a:xfrm>
              <a:off x="7985826" y="4637176"/>
              <a:ext cx="76340" cy="11201"/>
            </a:xfrm>
            <a:custGeom>
              <a:avLst/>
              <a:gdLst/>
              <a:ahLst/>
              <a:cxnLst/>
              <a:rect l="l" t="t" r="r" b="b"/>
              <a:pathLst>
                <a:path w="2733" h="401" extrusionOk="0">
                  <a:moveTo>
                    <a:pt x="206" y="1"/>
                  </a:moveTo>
                  <a:cubicBezTo>
                    <a:pt x="89" y="1"/>
                    <a:pt x="1" y="89"/>
                    <a:pt x="1" y="206"/>
                  </a:cubicBezTo>
                  <a:cubicBezTo>
                    <a:pt x="1" y="313"/>
                    <a:pt x="89" y="401"/>
                    <a:pt x="206" y="401"/>
                  </a:cubicBezTo>
                  <a:lnTo>
                    <a:pt x="2527" y="401"/>
                  </a:lnTo>
                  <a:cubicBezTo>
                    <a:pt x="2645" y="401"/>
                    <a:pt x="2732" y="313"/>
                    <a:pt x="2732" y="206"/>
                  </a:cubicBezTo>
                  <a:cubicBezTo>
                    <a:pt x="2732" y="89"/>
                    <a:pt x="2645" y="1"/>
                    <a:pt x="2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7" name="Google Shape;5187;p116"/>
          <p:cNvGrpSpPr/>
          <p:nvPr/>
        </p:nvGrpSpPr>
        <p:grpSpPr>
          <a:xfrm>
            <a:off x="6120047" y="4276436"/>
            <a:ext cx="376335" cy="287844"/>
            <a:chOff x="6120047" y="4276436"/>
            <a:chExt cx="376335" cy="287844"/>
          </a:xfrm>
        </p:grpSpPr>
        <p:sp>
          <p:nvSpPr>
            <p:cNvPr id="5188" name="Google Shape;5188;p116"/>
            <p:cNvSpPr/>
            <p:nvPr/>
          </p:nvSpPr>
          <p:spPr>
            <a:xfrm>
              <a:off x="6176722" y="4276436"/>
              <a:ext cx="110669" cy="32737"/>
            </a:xfrm>
            <a:custGeom>
              <a:avLst/>
              <a:gdLst/>
              <a:ahLst/>
              <a:cxnLst/>
              <a:rect l="l" t="t" r="r" b="b"/>
              <a:pathLst>
                <a:path w="3962" h="1172" extrusionOk="0">
                  <a:moveTo>
                    <a:pt x="605" y="1"/>
                  </a:moveTo>
                  <a:cubicBezTo>
                    <a:pt x="274" y="1"/>
                    <a:pt x="1" y="274"/>
                    <a:pt x="1" y="605"/>
                  </a:cubicBezTo>
                  <a:lnTo>
                    <a:pt x="1" y="1171"/>
                  </a:lnTo>
                  <a:lnTo>
                    <a:pt x="3961" y="1054"/>
                  </a:lnTo>
                  <a:lnTo>
                    <a:pt x="3961" y="605"/>
                  </a:lnTo>
                  <a:cubicBezTo>
                    <a:pt x="3961" y="274"/>
                    <a:pt x="3688" y="1"/>
                    <a:pt x="3357" y="1"/>
                  </a:cubicBezTo>
                  <a:close/>
                </a:path>
              </a:pathLst>
            </a:custGeom>
            <a:solidFill>
              <a:srgbClr val="E69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16"/>
            <p:cNvSpPr/>
            <p:nvPr/>
          </p:nvSpPr>
          <p:spPr>
            <a:xfrm>
              <a:off x="6336692" y="4361714"/>
              <a:ext cx="159690" cy="163265"/>
            </a:xfrm>
            <a:custGeom>
              <a:avLst/>
              <a:gdLst/>
              <a:ahLst/>
              <a:cxnLst/>
              <a:rect l="l" t="t" r="r" b="b"/>
              <a:pathLst>
                <a:path w="5717" h="5845" extrusionOk="0">
                  <a:moveTo>
                    <a:pt x="273" y="1"/>
                  </a:moveTo>
                  <a:lnTo>
                    <a:pt x="0" y="2850"/>
                  </a:lnTo>
                  <a:lnTo>
                    <a:pt x="273" y="5845"/>
                  </a:lnTo>
                  <a:lnTo>
                    <a:pt x="4849" y="5845"/>
                  </a:lnTo>
                  <a:cubicBezTo>
                    <a:pt x="5327" y="5845"/>
                    <a:pt x="5717" y="5454"/>
                    <a:pt x="5717" y="4976"/>
                  </a:cubicBezTo>
                  <a:lnTo>
                    <a:pt x="5717" y="3367"/>
                  </a:lnTo>
                  <a:cubicBezTo>
                    <a:pt x="5717" y="3367"/>
                    <a:pt x="5336" y="2098"/>
                    <a:pt x="4868" y="2098"/>
                  </a:cubicBezTo>
                  <a:cubicBezTo>
                    <a:pt x="4595" y="2098"/>
                    <a:pt x="4332" y="1962"/>
                    <a:pt x="4176" y="1737"/>
                  </a:cubicBezTo>
                  <a:lnTo>
                    <a:pt x="3229" y="362"/>
                  </a:lnTo>
                  <a:cubicBezTo>
                    <a:pt x="3063" y="128"/>
                    <a:pt x="2810" y="1"/>
                    <a:pt x="2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16"/>
            <p:cNvSpPr/>
            <p:nvPr/>
          </p:nvSpPr>
          <p:spPr>
            <a:xfrm>
              <a:off x="6447863" y="4450567"/>
              <a:ext cx="48519" cy="74412"/>
            </a:xfrm>
            <a:custGeom>
              <a:avLst/>
              <a:gdLst/>
              <a:ahLst/>
              <a:cxnLst/>
              <a:rect l="l" t="t" r="r" b="b"/>
              <a:pathLst>
                <a:path w="1737" h="2664" extrusionOk="0">
                  <a:moveTo>
                    <a:pt x="966" y="0"/>
                  </a:moveTo>
                  <a:lnTo>
                    <a:pt x="956" y="1639"/>
                  </a:lnTo>
                  <a:cubicBezTo>
                    <a:pt x="956" y="2186"/>
                    <a:pt x="537" y="2634"/>
                    <a:pt x="0" y="2664"/>
                  </a:cubicBezTo>
                  <a:lnTo>
                    <a:pt x="869" y="2664"/>
                  </a:lnTo>
                  <a:cubicBezTo>
                    <a:pt x="1347" y="2664"/>
                    <a:pt x="1737" y="2273"/>
                    <a:pt x="1737" y="1795"/>
                  </a:cubicBezTo>
                  <a:lnTo>
                    <a:pt x="1737" y="186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16"/>
            <p:cNvSpPr/>
            <p:nvPr/>
          </p:nvSpPr>
          <p:spPr>
            <a:xfrm>
              <a:off x="6120047" y="4301519"/>
              <a:ext cx="224298" cy="223460"/>
            </a:xfrm>
            <a:custGeom>
              <a:avLst/>
              <a:gdLst/>
              <a:ahLst/>
              <a:cxnLst/>
              <a:rect l="l" t="t" r="r" b="b"/>
              <a:pathLst>
                <a:path w="8030" h="8000" extrusionOk="0">
                  <a:moveTo>
                    <a:pt x="683" y="0"/>
                  </a:moveTo>
                  <a:cubicBezTo>
                    <a:pt x="303" y="0"/>
                    <a:pt x="0" y="302"/>
                    <a:pt x="0" y="683"/>
                  </a:cubicBezTo>
                  <a:lnTo>
                    <a:pt x="0" y="7004"/>
                  </a:lnTo>
                  <a:cubicBezTo>
                    <a:pt x="0" y="7551"/>
                    <a:pt x="439" y="8000"/>
                    <a:pt x="986" y="8000"/>
                  </a:cubicBezTo>
                  <a:lnTo>
                    <a:pt x="8029" y="8000"/>
                  </a:lnTo>
                  <a:lnTo>
                    <a:pt x="8029" y="683"/>
                  </a:lnTo>
                  <a:cubicBezTo>
                    <a:pt x="8029" y="302"/>
                    <a:pt x="7717" y="0"/>
                    <a:pt x="7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16"/>
            <p:cNvSpPr/>
            <p:nvPr/>
          </p:nvSpPr>
          <p:spPr>
            <a:xfrm>
              <a:off x="6372920" y="4361714"/>
              <a:ext cx="80418" cy="48267"/>
            </a:xfrm>
            <a:custGeom>
              <a:avLst/>
              <a:gdLst/>
              <a:ahLst/>
              <a:cxnLst/>
              <a:rect l="l" t="t" r="r" b="b"/>
              <a:pathLst>
                <a:path w="2879" h="1728" extrusionOk="0">
                  <a:moveTo>
                    <a:pt x="1" y="1"/>
                  </a:moveTo>
                  <a:lnTo>
                    <a:pt x="1" y="1064"/>
                  </a:lnTo>
                  <a:cubicBezTo>
                    <a:pt x="1" y="1435"/>
                    <a:pt x="293" y="1728"/>
                    <a:pt x="654" y="1728"/>
                  </a:cubicBezTo>
                  <a:lnTo>
                    <a:pt x="2879" y="1728"/>
                  </a:lnTo>
                  <a:lnTo>
                    <a:pt x="1932" y="362"/>
                  </a:lnTo>
                  <a:cubicBezTo>
                    <a:pt x="1766" y="128"/>
                    <a:pt x="1513" y="1"/>
                    <a:pt x="1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16"/>
            <p:cNvSpPr/>
            <p:nvPr/>
          </p:nvSpPr>
          <p:spPr>
            <a:xfrm>
              <a:off x="6384372" y="4361714"/>
              <a:ext cx="68965" cy="48267"/>
            </a:xfrm>
            <a:custGeom>
              <a:avLst/>
              <a:gdLst/>
              <a:ahLst/>
              <a:cxnLst/>
              <a:rect l="l" t="t" r="r" b="b"/>
              <a:pathLst>
                <a:path w="2469" h="1728" extrusionOk="0">
                  <a:moveTo>
                    <a:pt x="0" y="1"/>
                  </a:moveTo>
                  <a:cubicBezTo>
                    <a:pt x="283" y="1"/>
                    <a:pt x="537" y="128"/>
                    <a:pt x="693" y="362"/>
                  </a:cubicBezTo>
                  <a:lnTo>
                    <a:pt x="1649" y="1728"/>
                  </a:lnTo>
                  <a:lnTo>
                    <a:pt x="2469" y="1728"/>
                  </a:lnTo>
                  <a:lnTo>
                    <a:pt x="1522" y="362"/>
                  </a:lnTo>
                  <a:cubicBezTo>
                    <a:pt x="1356" y="128"/>
                    <a:pt x="1103" y="1"/>
                    <a:pt x="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16"/>
            <p:cNvSpPr/>
            <p:nvPr/>
          </p:nvSpPr>
          <p:spPr>
            <a:xfrm>
              <a:off x="6170996" y="4477131"/>
              <a:ext cx="95417" cy="86954"/>
            </a:xfrm>
            <a:custGeom>
              <a:avLst/>
              <a:gdLst/>
              <a:ahLst/>
              <a:cxnLst/>
              <a:rect l="l" t="t" r="r" b="b"/>
              <a:pathLst>
                <a:path w="3416" h="3113" extrusionOk="0">
                  <a:moveTo>
                    <a:pt x="1712" y="0"/>
                  </a:moveTo>
                  <a:cubicBezTo>
                    <a:pt x="1313" y="0"/>
                    <a:pt x="913" y="152"/>
                    <a:pt x="606" y="454"/>
                  </a:cubicBezTo>
                  <a:cubicBezTo>
                    <a:pt x="1" y="1059"/>
                    <a:pt x="1" y="2044"/>
                    <a:pt x="606" y="2659"/>
                  </a:cubicBezTo>
                  <a:cubicBezTo>
                    <a:pt x="913" y="2961"/>
                    <a:pt x="1313" y="3112"/>
                    <a:pt x="1712" y="3112"/>
                  </a:cubicBezTo>
                  <a:cubicBezTo>
                    <a:pt x="2110" y="3112"/>
                    <a:pt x="2508" y="2961"/>
                    <a:pt x="2810" y="2659"/>
                  </a:cubicBezTo>
                  <a:cubicBezTo>
                    <a:pt x="3415" y="2044"/>
                    <a:pt x="3415" y="1059"/>
                    <a:pt x="2810" y="454"/>
                  </a:cubicBezTo>
                  <a:cubicBezTo>
                    <a:pt x="2508" y="152"/>
                    <a:pt x="2110" y="0"/>
                    <a:pt x="1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16"/>
            <p:cNvSpPr/>
            <p:nvPr/>
          </p:nvSpPr>
          <p:spPr>
            <a:xfrm>
              <a:off x="6207252" y="4476991"/>
              <a:ext cx="55055" cy="86954"/>
            </a:xfrm>
            <a:custGeom>
              <a:avLst/>
              <a:gdLst/>
              <a:ahLst/>
              <a:cxnLst/>
              <a:rect l="l" t="t" r="r" b="b"/>
              <a:pathLst>
                <a:path w="1971" h="3113" extrusionOk="0">
                  <a:moveTo>
                    <a:pt x="410" y="1"/>
                  </a:moveTo>
                  <a:cubicBezTo>
                    <a:pt x="273" y="1"/>
                    <a:pt x="137" y="20"/>
                    <a:pt x="0" y="59"/>
                  </a:cubicBezTo>
                  <a:cubicBezTo>
                    <a:pt x="664" y="244"/>
                    <a:pt x="1151" y="840"/>
                    <a:pt x="1151" y="1561"/>
                  </a:cubicBezTo>
                  <a:cubicBezTo>
                    <a:pt x="1151" y="2283"/>
                    <a:pt x="664" y="2878"/>
                    <a:pt x="0" y="3064"/>
                  </a:cubicBezTo>
                  <a:cubicBezTo>
                    <a:pt x="137" y="3093"/>
                    <a:pt x="273" y="3113"/>
                    <a:pt x="410" y="3113"/>
                  </a:cubicBezTo>
                  <a:cubicBezTo>
                    <a:pt x="1268" y="3113"/>
                    <a:pt x="1971" y="2420"/>
                    <a:pt x="1971" y="1561"/>
                  </a:cubicBezTo>
                  <a:cubicBezTo>
                    <a:pt x="1971" y="703"/>
                    <a:pt x="1268" y="1"/>
                    <a:pt x="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16"/>
            <p:cNvSpPr/>
            <p:nvPr/>
          </p:nvSpPr>
          <p:spPr>
            <a:xfrm>
              <a:off x="6205325" y="4507242"/>
              <a:ext cx="26759" cy="26731"/>
            </a:xfrm>
            <a:custGeom>
              <a:avLst/>
              <a:gdLst/>
              <a:ahLst/>
              <a:cxnLst/>
              <a:rect l="l" t="t" r="r" b="b"/>
              <a:pathLst>
                <a:path w="958" h="957" extrusionOk="0">
                  <a:moveTo>
                    <a:pt x="479" y="0"/>
                  </a:moveTo>
                  <a:cubicBezTo>
                    <a:pt x="216" y="0"/>
                    <a:pt x="1" y="215"/>
                    <a:pt x="1" y="478"/>
                  </a:cubicBezTo>
                  <a:cubicBezTo>
                    <a:pt x="1" y="742"/>
                    <a:pt x="216" y="956"/>
                    <a:pt x="479" y="956"/>
                  </a:cubicBezTo>
                  <a:cubicBezTo>
                    <a:pt x="742" y="956"/>
                    <a:pt x="957" y="742"/>
                    <a:pt x="957" y="478"/>
                  </a:cubicBezTo>
                  <a:cubicBezTo>
                    <a:pt x="957" y="215"/>
                    <a:pt x="742" y="0"/>
                    <a:pt x="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16"/>
            <p:cNvSpPr/>
            <p:nvPr/>
          </p:nvSpPr>
          <p:spPr>
            <a:xfrm>
              <a:off x="6465572" y="4419227"/>
              <a:ext cx="30810" cy="36536"/>
            </a:xfrm>
            <a:custGeom>
              <a:avLst/>
              <a:gdLst/>
              <a:ahLst/>
              <a:cxnLst/>
              <a:rect l="l" t="t" r="r" b="b"/>
              <a:pathLst>
                <a:path w="1103" h="1308" extrusionOk="0">
                  <a:moveTo>
                    <a:pt x="1" y="0"/>
                  </a:moveTo>
                  <a:lnTo>
                    <a:pt x="1" y="508"/>
                  </a:lnTo>
                  <a:cubicBezTo>
                    <a:pt x="1" y="947"/>
                    <a:pt x="352" y="1308"/>
                    <a:pt x="800" y="1308"/>
                  </a:cubicBezTo>
                  <a:lnTo>
                    <a:pt x="1103" y="1308"/>
                  </a:lnTo>
                  <a:lnTo>
                    <a:pt x="1103" y="908"/>
                  </a:lnTo>
                  <a:cubicBezTo>
                    <a:pt x="1103" y="410"/>
                    <a:pt x="703" y="10"/>
                    <a:pt x="205" y="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16"/>
            <p:cNvSpPr/>
            <p:nvPr/>
          </p:nvSpPr>
          <p:spPr>
            <a:xfrm>
              <a:off x="6366663" y="4477215"/>
              <a:ext cx="95669" cy="87066"/>
            </a:xfrm>
            <a:custGeom>
              <a:avLst/>
              <a:gdLst/>
              <a:ahLst/>
              <a:cxnLst/>
              <a:rect l="l" t="t" r="r" b="b"/>
              <a:pathLst>
                <a:path w="3425" h="3117" extrusionOk="0">
                  <a:moveTo>
                    <a:pt x="1721" y="0"/>
                  </a:moveTo>
                  <a:cubicBezTo>
                    <a:pt x="1013" y="0"/>
                    <a:pt x="372" y="483"/>
                    <a:pt x="205" y="1202"/>
                  </a:cubicBezTo>
                  <a:cubicBezTo>
                    <a:pt x="0" y="2041"/>
                    <a:pt x="517" y="2870"/>
                    <a:pt x="1356" y="3075"/>
                  </a:cubicBezTo>
                  <a:cubicBezTo>
                    <a:pt x="1476" y="3103"/>
                    <a:pt x="1595" y="3116"/>
                    <a:pt x="1713" y="3116"/>
                  </a:cubicBezTo>
                  <a:cubicBezTo>
                    <a:pt x="2421" y="3116"/>
                    <a:pt x="3062" y="2634"/>
                    <a:pt x="3229" y="1914"/>
                  </a:cubicBezTo>
                  <a:cubicBezTo>
                    <a:pt x="3424" y="1075"/>
                    <a:pt x="2907" y="246"/>
                    <a:pt x="2078" y="41"/>
                  </a:cubicBezTo>
                  <a:cubicBezTo>
                    <a:pt x="1959" y="14"/>
                    <a:pt x="1839" y="0"/>
                    <a:pt x="1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16"/>
            <p:cNvSpPr/>
            <p:nvPr/>
          </p:nvSpPr>
          <p:spPr>
            <a:xfrm>
              <a:off x="6403171" y="4476991"/>
              <a:ext cx="54804" cy="86954"/>
            </a:xfrm>
            <a:custGeom>
              <a:avLst/>
              <a:gdLst/>
              <a:ahLst/>
              <a:cxnLst/>
              <a:rect l="l" t="t" r="r" b="b"/>
              <a:pathLst>
                <a:path w="1962" h="3113" extrusionOk="0">
                  <a:moveTo>
                    <a:pt x="410" y="1"/>
                  </a:moveTo>
                  <a:cubicBezTo>
                    <a:pt x="264" y="1"/>
                    <a:pt x="127" y="20"/>
                    <a:pt x="1" y="59"/>
                  </a:cubicBezTo>
                  <a:cubicBezTo>
                    <a:pt x="664" y="244"/>
                    <a:pt x="1142" y="840"/>
                    <a:pt x="1142" y="1561"/>
                  </a:cubicBezTo>
                  <a:cubicBezTo>
                    <a:pt x="1142" y="2283"/>
                    <a:pt x="664" y="2878"/>
                    <a:pt x="1" y="3064"/>
                  </a:cubicBezTo>
                  <a:cubicBezTo>
                    <a:pt x="127" y="3093"/>
                    <a:pt x="264" y="3113"/>
                    <a:pt x="410" y="3113"/>
                  </a:cubicBezTo>
                  <a:cubicBezTo>
                    <a:pt x="1269" y="3113"/>
                    <a:pt x="1961" y="2420"/>
                    <a:pt x="1961" y="1561"/>
                  </a:cubicBezTo>
                  <a:cubicBezTo>
                    <a:pt x="1961" y="703"/>
                    <a:pt x="1269" y="1"/>
                    <a:pt x="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16"/>
            <p:cNvSpPr/>
            <p:nvPr/>
          </p:nvSpPr>
          <p:spPr>
            <a:xfrm>
              <a:off x="6403730" y="4507242"/>
              <a:ext cx="26452" cy="26731"/>
            </a:xfrm>
            <a:custGeom>
              <a:avLst/>
              <a:gdLst/>
              <a:ahLst/>
              <a:cxnLst/>
              <a:rect l="l" t="t" r="r" b="b"/>
              <a:pathLst>
                <a:path w="947" h="957" extrusionOk="0">
                  <a:moveTo>
                    <a:pt x="468" y="0"/>
                  </a:moveTo>
                  <a:cubicBezTo>
                    <a:pt x="205" y="0"/>
                    <a:pt x="0" y="215"/>
                    <a:pt x="0" y="478"/>
                  </a:cubicBezTo>
                  <a:cubicBezTo>
                    <a:pt x="0" y="742"/>
                    <a:pt x="205" y="956"/>
                    <a:pt x="468" y="956"/>
                  </a:cubicBezTo>
                  <a:cubicBezTo>
                    <a:pt x="732" y="956"/>
                    <a:pt x="946" y="742"/>
                    <a:pt x="946" y="478"/>
                  </a:cubicBezTo>
                  <a:cubicBezTo>
                    <a:pt x="946" y="215"/>
                    <a:pt x="732" y="0"/>
                    <a:pt x="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16"/>
            <p:cNvSpPr/>
            <p:nvPr/>
          </p:nvSpPr>
          <p:spPr>
            <a:xfrm>
              <a:off x="6187616" y="4352468"/>
              <a:ext cx="88881" cy="91032"/>
            </a:xfrm>
            <a:custGeom>
              <a:avLst/>
              <a:gdLst/>
              <a:ahLst/>
              <a:cxnLst/>
              <a:rect l="l" t="t" r="r" b="b"/>
              <a:pathLst>
                <a:path w="3182" h="3259" extrusionOk="0">
                  <a:moveTo>
                    <a:pt x="1162" y="0"/>
                  </a:moveTo>
                  <a:cubicBezTo>
                    <a:pt x="1054" y="0"/>
                    <a:pt x="976" y="88"/>
                    <a:pt x="976" y="195"/>
                  </a:cubicBezTo>
                  <a:lnTo>
                    <a:pt x="976" y="790"/>
                  </a:lnTo>
                  <a:cubicBezTo>
                    <a:pt x="976" y="908"/>
                    <a:pt x="889" y="995"/>
                    <a:pt x="781" y="995"/>
                  </a:cubicBezTo>
                  <a:lnTo>
                    <a:pt x="196" y="995"/>
                  </a:lnTo>
                  <a:cubicBezTo>
                    <a:pt x="89" y="995"/>
                    <a:pt x="1" y="1083"/>
                    <a:pt x="1" y="1190"/>
                  </a:cubicBezTo>
                  <a:lnTo>
                    <a:pt x="1" y="2068"/>
                  </a:lnTo>
                  <a:cubicBezTo>
                    <a:pt x="1" y="2176"/>
                    <a:pt x="89" y="2264"/>
                    <a:pt x="196" y="2264"/>
                  </a:cubicBezTo>
                  <a:lnTo>
                    <a:pt x="781" y="2264"/>
                  </a:lnTo>
                  <a:cubicBezTo>
                    <a:pt x="889" y="2264"/>
                    <a:pt x="976" y="2351"/>
                    <a:pt x="976" y="2459"/>
                  </a:cubicBezTo>
                  <a:lnTo>
                    <a:pt x="976" y="3064"/>
                  </a:lnTo>
                  <a:cubicBezTo>
                    <a:pt x="976" y="3171"/>
                    <a:pt x="1054" y="3259"/>
                    <a:pt x="1162" y="3259"/>
                  </a:cubicBezTo>
                  <a:lnTo>
                    <a:pt x="2020" y="3259"/>
                  </a:lnTo>
                  <a:cubicBezTo>
                    <a:pt x="2128" y="3259"/>
                    <a:pt x="2215" y="3171"/>
                    <a:pt x="2215" y="3064"/>
                  </a:cubicBezTo>
                  <a:lnTo>
                    <a:pt x="2215" y="2459"/>
                  </a:lnTo>
                  <a:cubicBezTo>
                    <a:pt x="2215" y="2351"/>
                    <a:pt x="2303" y="2264"/>
                    <a:pt x="2401" y="2264"/>
                  </a:cubicBezTo>
                  <a:lnTo>
                    <a:pt x="2996" y="2264"/>
                  </a:lnTo>
                  <a:cubicBezTo>
                    <a:pt x="3093" y="2264"/>
                    <a:pt x="3181" y="2176"/>
                    <a:pt x="3181" y="2068"/>
                  </a:cubicBezTo>
                  <a:lnTo>
                    <a:pt x="3181" y="1190"/>
                  </a:lnTo>
                  <a:cubicBezTo>
                    <a:pt x="3181" y="1083"/>
                    <a:pt x="3093" y="995"/>
                    <a:pt x="2996" y="995"/>
                  </a:cubicBezTo>
                  <a:lnTo>
                    <a:pt x="2401" y="995"/>
                  </a:lnTo>
                  <a:cubicBezTo>
                    <a:pt x="2303" y="995"/>
                    <a:pt x="2215" y="908"/>
                    <a:pt x="2215" y="790"/>
                  </a:cubicBezTo>
                  <a:lnTo>
                    <a:pt x="2215" y="195"/>
                  </a:lnTo>
                  <a:cubicBezTo>
                    <a:pt x="2215" y="88"/>
                    <a:pt x="2128" y="0"/>
                    <a:pt x="2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16"/>
            <p:cNvSpPr/>
            <p:nvPr/>
          </p:nvSpPr>
          <p:spPr>
            <a:xfrm>
              <a:off x="6382194" y="4435567"/>
              <a:ext cx="24553" cy="11480"/>
            </a:xfrm>
            <a:custGeom>
              <a:avLst/>
              <a:gdLst/>
              <a:ahLst/>
              <a:cxnLst/>
              <a:rect l="l" t="t" r="r" b="b"/>
              <a:pathLst>
                <a:path w="879" h="411" extrusionOk="0">
                  <a:moveTo>
                    <a:pt x="205" y="1"/>
                  </a:moveTo>
                  <a:cubicBezTo>
                    <a:pt x="98" y="1"/>
                    <a:pt x="0" y="89"/>
                    <a:pt x="0" y="206"/>
                  </a:cubicBezTo>
                  <a:cubicBezTo>
                    <a:pt x="0" y="313"/>
                    <a:pt x="98" y="410"/>
                    <a:pt x="205" y="410"/>
                  </a:cubicBezTo>
                  <a:lnTo>
                    <a:pt x="673" y="410"/>
                  </a:lnTo>
                  <a:cubicBezTo>
                    <a:pt x="781" y="410"/>
                    <a:pt x="878" y="313"/>
                    <a:pt x="878" y="206"/>
                  </a:cubicBezTo>
                  <a:cubicBezTo>
                    <a:pt x="878" y="89"/>
                    <a:pt x="781" y="1"/>
                    <a:pt x="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3" name="Google Shape;5203;p116"/>
          <p:cNvGrpSpPr/>
          <p:nvPr/>
        </p:nvGrpSpPr>
        <p:grpSpPr>
          <a:xfrm>
            <a:off x="4708506" y="4232023"/>
            <a:ext cx="301950" cy="376335"/>
            <a:chOff x="4708506" y="4317823"/>
            <a:chExt cx="301950" cy="376335"/>
          </a:xfrm>
        </p:grpSpPr>
        <p:sp>
          <p:nvSpPr>
            <p:cNvPr id="5204" name="Google Shape;5204;p116"/>
            <p:cNvSpPr/>
            <p:nvPr/>
          </p:nvSpPr>
          <p:spPr>
            <a:xfrm>
              <a:off x="4761662" y="4407822"/>
              <a:ext cx="45251" cy="41033"/>
            </a:xfrm>
            <a:custGeom>
              <a:avLst/>
              <a:gdLst/>
              <a:ahLst/>
              <a:cxnLst/>
              <a:rect l="l" t="t" r="r" b="b"/>
              <a:pathLst>
                <a:path w="1620" h="1469" extrusionOk="0">
                  <a:moveTo>
                    <a:pt x="809" y="0"/>
                  </a:moveTo>
                  <a:cubicBezTo>
                    <a:pt x="620" y="0"/>
                    <a:pt x="429" y="71"/>
                    <a:pt x="283" y="212"/>
                  </a:cubicBezTo>
                  <a:cubicBezTo>
                    <a:pt x="0" y="505"/>
                    <a:pt x="0" y="963"/>
                    <a:pt x="283" y="1256"/>
                  </a:cubicBezTo>
                  <a:cubicBezTo>
                    <a:pt x="429" y="1398"/>
                    <a:pt x="620" y="1468"/>
                    <a:pt x="809" y="1468"/>
                  </a:cubicBezTo>
                  <a:cubicBezTo>
                    <a:pt x="998" y="1468"/>
                    <a:pt x="1185" y="1398"/>
                    <a:pt x="1327" y="1256"/>
                  </a:cubicBezTo>
                  <a:cubicBezTo>
                    <a:pt x="1619" y="963"/>
                    <a:pt x="1619" y="505"/>
                    <a:pt x="1327" y="212"/>
                  </a:cubicBezTo>
                  <a:cubicBezTo>
                    <a:pt x="1185" y="71"/>
                    <a:pt x="998" y="0"/>
                    <a:pt x="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16"/>
            <p:cNvSpPr/>
            <p:nvPr/>
          </p:nvSpPr>
          <p:spPr>
            <a:xfrm>
              <a:off x="4908531" y="4408325"/>
              <a:ext cx="46899" cy="41368"/>
            </a:xfrm>
            <a:custGeom>
              <a:avLst/>
              <a:gdLst/>
              <a:ahLst/>
              <a:cxnLst/>
              <a:rect l="l" t="t" r="r" b="b"/>
              <a:pathLst>
                <a:path w="1679" h="1481" extrusionOk="0">
                  <a:moveTo>
                    <a:pt x="838" y="1"/>
                  </a:moveTo>
                  <a:cubicBezTo>
                    <a:pt x="744" y="1"/>
                    <a:pt x="648" y="19"/>
                    <a:pt x="556" y="58"/>
                  </a:cubicBezTo>
                  <a:cubicBezTo>
                    <a:pt x="176" y="214"/>
                    <a:pt x="0" y="643"/>
                    <a:pt x="156" y="1024"/>
                  </a:cubicBezTo>
                  <a:cubicBezTo>
                    <a:pt x="274" y="1310"/>
                    <a:pt x="546" y="1480"/>
                    <a:pt x="836" y="1480"/>
                  </a:cubicBezTo>
                  <a:cubicBezTo>
                    <a:pt x="931" y="1480"/>
                    <a:pt x="1028" y="1462"/>
                    <a:pt x="1122" y="1423"/>
                  </a:cubicBezTo>
                  <a:cubicBezTo>
                    <a:pt x="1493" y="1267"/>
                    <a:pt x="1678" y="838"/>
                    <a:pt x="1522" y="458"/>
                  </a:cubicBezTo>
                  <a:cubicBezTo>
                    <a:pt x="1405" y="171"/>
                    <a:pt x="1127" y="1"/>
                    <a:pt x="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16"/>
            <p:cNvSpPr/>
            <p:nvPr/>
          </p:nvSpPr>
          <p:spPr>
            <a:xfrm>
              <a:off x="4708506" y="4472597"/>
              <a:ext cx="301950" cy="221561"/>
            </a:xfrm>
            <a:custGeom>
              <a:avLst/>
              <a:gdLst/>
              <a:ahLst/>
              <a:cxnLst/>
              <a:rect l="l" t="t" r="r" b="b"/>
              <a:pathLst>
                <a:path w="10810" h="7932" extrusionOk="0">
                  <a:moveTo>
                    <a:pt x="4157" y="0"/>
                  </a:moveTo>
                  <a:lnTo>
                    <a:pt x="4157" y="2205"/>
                  </a:lnTo>
                  <a:cubicBezTo>
                    <a:pt x="4157" y="2361"/>
                    <a:pt x="4059" y="2498"/>
                    <a:pt x="3913" y="2556"/>
                  </a:cubicBezTo>
                  <a:lnTo>
                    <a:pt x="1366" y="3512"/>
                  </a:lnTo>
                  <a:cubicBezTo>
                    <a:pt x="547" y="3815"/>
                    <a:pt x="1" y="4605"/>
                    <a:pt x="1" y="5483"/>
                  </a:cubicBezTo>
                  <a:lnTo>
                    <a:pt x="1" y="7727"/>
                  </a:lnTo>
                  <a:cubicBezTo>
                    <a:pt x="1" y="7844"/>
                    <a:pt x="98" y="7932"/>
                    <a:pt x="215" y="7932"/>
                  </a:cubicBezTo>
                  <a:lnTo>
                    <a:pt x="10595" y="7932"/>
                  </a:lnTo>
                  <a:cubicBezTo>
                    <a:pt x="10712" y="7932"/>
                    <a:pt x="10810" y="7844"/>
                    <a:pt x="10810" y="7727"/>
                  </a:cubicBezTo>
                  <a:lnTo>
                    <a:pt x="10810" y="5483"/>
                  </a:lnTo>
                  <a:cubicBezTo>
                    <a:pt x="10810" y="4605"/>
                    <a:pt x="10264" y="3815"/>
                    <a:pt x="9444" y="3512"/>
                  </a:cubicBezTo>
                  <a:lnTo>
                    <a:pt x="6898" y="2556"/>
                  </a:lnTo>
                  <a:cubicBezTo>
                    <a:pt x="6752" y="2498"/>
                    <a:pt x="6654" y="2361"/>
                    <a:pt x="6654" y="2205"/>
                  </a:cubicBezTo>
                  <a:lnTo>
                    <a:pt x="66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16"/>
            <p:cNvSpPr/>
            <p:nvPr/>
          </p:nvSpPr>
          <p:spPr>
            <a:xfrm>
              <a:off x="4708506" y="4545082"/>
              <a:ext cx="155640" cy="149076"/>
            </a:xfrm>
            <a:custGeom>
              <a:avLst/>
              <a:gdLst/>
              <a:ahLst/>
              <a:cxnLst/>
              <a:rect l="l" t="t" r="r" b="b"/>
              <a:pathLst>
                <a:path w="5572" h="5337" extrusionOk="0">
                  <a:moveTo>
                    <a:pt x="3805" y="0"/>
                  </a:moveTo>
                  <a:lnTo>
                    <a:pt x="1366" y="917"/>
                  </a:lnTo>
                  <a:cubicBezTo>
                    <a:pt x="547" y="1220"/>
                    <a:pt x="1" y="2010"/>
                    <a:pt x="1" y="2888"/>
                  </a:cubicBezTo>
                  <a:lnTo>
                    <a:pt x="1" y="5132"/>
                  </a:lnTo>
                  <a:cubicBezTo>
                    <a:pt x="1" y="5249"/>
                    <a:pt x="98" y="5337"/>
                    <a:pt x="215" y="5337"/>
                  </a:cubicBezTo>
                  <a:lnTo>
                    <a:pt x="5435" y="5337"/>
                  </a:lnTo>
                  <a:lnTo>
                    <a:pt x="5571" y="878"/>
                  </a:lnTo>
                  <a:lnTo>
                    <a:pt x="5405" y="976"/>
                  </a:lnTo>
                  <a:lnTo>
                    <a:pt x="38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16"/>
            <p:cNvSpPr/>
            <p:nvPr/>
          </p:nvSpPr>
          <p:spPr>
            <a:xfrm>
              <a:off x="4860291" y="4545082"/>
              <a:ext cx="150165" cy="149076"/>
            </a:xfrm>
            <a:custGeom>
              <a:avLst/>
              <a:gdLst/>
              <a:ahLst/>
              <a:cxnLst/>
              <a:rect l="l" t="t" r="r" b="b"/>
              <a:pathLst>
                <a:path w="5376" h="5337" extrusionOk="0">
                  <a:moveTo>
                    <a:pt x="1571" y="0"/>
                  </a:moveTo>
                  <a:lnTo>
                    <a:pt x="1" y="957"/>
                  </a:lnTo>
                  <a:lnTo>
                    <a:pt x="1" y="5337"/>
                  </a:lnTo>
                  <a:lnTo>
                    <a:pt x="5161" y="5337"/>
                  </a:lnTo>
                  <a:cubicBezTo>
                    <a:pt x="5278" y="5337"/>
                    <a:pt x="5376" y="5249"/>
                    <a:pt x="5376" y="5132"/>
                  </a:cubicBezTo>
                  <a:lnTo>
                    <a:pt x="5376" y="2888"/>
                  </a:lnTo>
                  <a:cubicBezTo>
                    <a:pt x="5376" y="2010"/>
                    <a:pt x="4830" y="1220"/>
                    <a:pt x="4010" y="917"/>
                  </a:cubicBezTo>
                  <a:lnTo>
                    <a:pt x="1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16"/>
            <p:cNvSpPr/>
            <p:nvPr/>
          </p:nvSpPr>
          <p:spPr>
            <a:xfrm>
              <a:off x="4791633" y="4363046"/>
              <a:ext cx="135724" cy="152623"/>
            </a:xfrm>
            <a:custGeom>
              <a:avLst/>
              <a:gdLst/>
              <a:ahLst/>
              <a:cxnLst/>
              <a:rect l="l" t="t" r="r" b="b"/>
              <a:pathLst>
                <a:path w="4859" h="5464" extrusionOk="0">
                  <a:moveTo>
                    <a:pt x="10" y="1"/>
                  </a:moveTo>
                  <a:cubicBezTo>
                    <a:pt x="0" y="59"/>
                    <a:pt x="0" y="118"/>
                    <a:pt x="0" y="186"/>
                  </a:cubicBezTo>
                  <a:lnTo>
                    <a:pt x="0" y="3035"/>
                  </a:lnTo>
                  <a:cubicBezTo>
                    <a:pt x="0" y="4371"/>
                    <a:pt x="1083" y="5464"/>
                    <a:pt x="2429" y="5464"/>
                  </a:cubicBezTo>
                  <a:cubicBezTo>
                    <a:pt x="3766" y="5464"/>
                    <a:pt x="4858" y="4371"/>
                    <a:pt x="4858" y="3035"/>
                  </a:cubicBezTo>
                  <a:lnTo>
                    <a:pt x="4858" y="186"/>
                  </a:lnTo>
                  <a:cubicBezTo>
                    <a:pt x="4858" y="118"/>
                    <a:pt x="4858" y="59"/>
                    <a:pt x="4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16"/>
            <p:cNvSpPr/>
            <p:nvPr/>
          </p:nvSpPr>
          <p:spPr>
            <a:xfrm>
              <a:off x="4830850" y="4582679"/>
              <a:ext cx="11480" cy="11201"/>
            </a:xfrm>
            <a:custGeom>
              <a:avLst/>
              <a:gdLst/>
              <a:ahLst/>
              <a:cxnLst/>
              <a:rect l="l" t="t" r="r" b="b"/>
              <a:pathLst>
                <a:path w="411" h="401" extrusionOk="0">
                  <a:moveTo>
                    <a:pt x="206" y="1"/>
                  </a:moveTo>
                  <a:cubicBezTo>
                    <a:pt x="89" y="1"/>
                    <a:pt x="1" y="89"/>
                    <a:pt x="1" y="196"/>
                  </a:cubicBezTo>
                  <a:cubicBezTo>
                    <a:pt x="1" y="313"/>
                    <a:pt x="89" y="401"/>
                    <a:pt x="206" y="401"/>
                  </a:cubicBezTo>
                  <a:cubicBezTo>
                    <a:pt x="313" y="401"/>
                    <a:pt x="411" y="313"/>
                    <a:pt x="411" y="196"/>
                  </a:cubicBezTo>
                  <a:cubicBezTo>
                    <a:pt x="411" y="89"/>
                    <a:pt x="313" y="1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16"/>
            <p:cNvSpPr/>
            <p:nvPr/>
          </p:nvSpPr>
          <p:spPr>
            <a:xfrm>
              <a:off x="4830850" y="4609383"/>
              <a:ext cx="11480" cy="11201"/>
            </a:xfrm>
            <a:custGeom>
              <a:avLst/>
              <a:gdLst/>
              <a:ahLst/>
              <a:cxnLst/>
              <a:rect l="l" t="t" r="r" b="b"/>
              <a:pathLst>
                <a:path w="411" h="401" extrusionOk="0">
                  <a:moveTo>
                    <a:pt x="206" y="1"/>
                  </a:moveTo>
                  <a:cubicBezTo>
                    <a:pt x="89" y="1"/>
                    <a:pt x="1" y="89"/>
                    <a:pt x="1" y="196"/>
                  </a:cubicBezTo>
                  <a:cubicBezTo>
                    <a:pt x="1" y="313"/>
                    <a:pt x="89" y="401"/>
                    <a:pt x="206" y="401"/>
                  </a:cubicBezTo>
                  <a:cubicBezTo>
                    <a:pt x="313" y="401"/>
                    <a:pt x="411" y="313"/>
                    <a:pt x="411" y="196"/>
                  </a:cubicBezTo>
                  <a:cubicBezTo>
                    <a:pt x="411" y="89"/>
                    <a:pt x="313" y="1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16"/>
            <p:cNvSpPr/>
            <p:nvPr/>
          </p:nvSpPr>
          <p:spPr>
            <a:xfrm>
              <a:off x="4830850" y="4635835"/>
              <a:ext cx="11480" cy="11452"/>
            </a:xfrm>
            <a:custGeom>
              <a:avLst/>
              <a:gdLst/>
              <a:ahLst/>
              <a:cxnLst/>
              <a:rect l="l" t="t" r="r" b="b"/>
              <a:pathLst>
                <a:path w="411" h="410" extrusionOk="0">
                  <a:moveTo>
                    <a:pt x="206" y="0"/>
                  </a:moveTo>
                  <a:cubicBezTo>
                    <a:pt x="89" y="0"/>
                    <a:pt x="1" y="98"/>
                    <a:pt x="1" y="205"/>
                  </a:cubicBezTo>
                  <a:cubicBezTo>
                    <a:pt x="1" y="322"/>
                    <a:pt x="89" y="410"/>
                    <a:pt x="206" y="410"/>
                  </a:cubicBezTo>
                  <a:cubicBezTo>
                    <a:pt x="313" y="410"/>
                    <a:pt x="411" y="322"/>
                    <a:pt x="411" y="205"/>
                  </a:cubicBezTo>
                  <a:cubicBezTo>
                    <a:pt x="411" y="98"/>
                    <a:pt x="313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16"/>
            <p:cNvSpPr/>
            <p:nvPr/>
          </p:nvSpPr>
          <p:spPr>
            <a:xfrm>
              <a:off x="4830850" y="4662538"/>
              <a:ext cx="11480" cy="11452"/>
            </a:xfrm>
            <a:custGeom>
              <a:avLst/>
              <a:gdLst/>
              <a:ahLst/>
              <a:cxnLst/>
              <a:rect l="l" t="t" r="r" b="b"/>
              <a:pathLst>
                <a:path w="411" h="410" extrusionOk="0">
                  <a:moveTo>
                    <a:pt x="206" y="0"/>
                  </a:moveTo>
                  <a:cubicBezTo>
                    <a:pt x="89" y="0"/>
                    <a:pt x="1" y="98"/>
                    <a:pt x="1" y="205"/>
                  </a:cubicBezTo>
                  <a:cubicBezTo>
                    <a:pt x="1" y="322"/>
                    <a:pt x="89" y="410"/>
                    <a:pt x="206" y="410"/>
                  </a:cubicBezTo>
                  <a:cubicBezTo>
                    <a:pt x="313" y="410"/>
                    <a:pt x="411" y="322"/>
                    <a:pt x="411" y="205"/>
                  </a:cubicBezTo>
                  <a:cubicBezTo>
                    <a:pt x="411" y="98"/>
                    <a:pt x="313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16"/>
            <p:cNvSpPr/>
            <p:nvPr/>
          </p:nvSpPr>
          <p:spPr>
            <a:xfrm>
              <a:off x="4879900" y="4582679"/>
              <a:ext cx="11480" cy="11201"/>
            </a:xfrm>
            <a:custGeom>
              <a:avLst/>
              <a:gdLst/>
              <a:ahLst/>
              <a:cxnLst/>
              <a:rect l="l" t="t" r="r" b="b"/>
              <a:pathLst>
                <a:path w="411" h="401" extrusionOk="0">
                  <a:moveTo>
                    <a:pt x="206" y="1"/>
                  </a:moveTo>
                  <a:cubicBezTo>
                    <a:pt x="99" y="1"/>
                    <a:pt x="1" y="89"/>
                    <a:pt x="1" y="196"/>
                  </a:cubicBezTo>
                  <a:cubicBezTo>
                    <a:pt x="1" y="313"/>
                    <a:pt x="99" y="401"/>
                    <a:pt x="206" y="401"/>
                  </a:cubicBezTo>
                  <a:cubicBezTo>
                    <a:pt x="323" y="401"/>
                    <a:pt x="411" y="313"/>
                    <a:pt x="411" y="196"/>
                  </a:cubicBezTo>
                  <a:cubicBezTo>
                    <a:pt x="411" y="89"/>
                    <a:pt x="323" y="1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16"/>
            <p:cNvSpPr/>
            <p:nvPr/>
          </p:nvSpPr>
          <p:spPr>
            <a:xfrm>
              <a:off x="4879900" y="4609383"/>
              <a:ext cx="11480" cy="11201"/>
            </a:xfrm>
            <a:custGeom>
              <a:avLst/>
              <a:gdLst/>
              <a:ahLst/>
              <a:cxnLst/>
              <a:rect l="l" t="t" r="r" b="b"/>
              <a:pathLst>
                <a:path w="411" h="401" extrusionOk="0">
                  <a:moveTo>
                    <a:pt x="206" y="1"/>
                  </a:moveTo>
                  <a:cubicBezTo>
                    <a:pt x="99" y="1"/>
                    <a:pt x="1" y="89"/>
                    <a:pt x="1" y="196"/>
                  </a:cubicBezTo>
                  <a:cubicBezTo>
                    <a:pt x="1" y="313"/>
                    <a:pt x="99" y="401"/>
                    <a:pt x="206" y="401"/>
                  </a:cubicBezTo>
                  <a:cubicBezTo>
                    <a:pt x="323" y="401"/>
                    <a:pt x="411" y="313"/>
                    <a:pt x="411" y="196"/>
                  </a:cubicBezTo>
                  <a:cubicBezTo>
                    <a:pt x="411" y="89"/>
                    <a:pt x="323" y="1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16"/>
            <p:cNvSpPr/>
            <p:nvPr/>
          </p:nvSpPr>
          <p:spPr>
            <a:xfrm>
              <a:off x="4879900" y="4635835"/>
              <a:ext cx="11480" cy="11452"/>
            </a:xfrm>
            <a:custGeom>
              <a:avLst/>
              <a:gdLst/>
              <a:ahLst/>
              <a:cxnLst/>
              <a:rect l="l" t="t" r="r" b="b"/>
              <a:pathLst>
                <a:path w="411" h="410" extrusionOk="0">
                  <a:moveTo>
                    <a:pt x="206" y="0"/>
                  </a:moveTo>
                  <a:cubicBezTo>
                    <a:pt x="99" y="0"/>
                    <a:pt x="1" y="98"/>
                    <a:pt x="1" y="205"/>
                  </a:cubicBezTo>
                  <a:cubicBezTo>
                    <a:pt x="1" y="322"/>
                    <a:pt x="99" y="410"/>
                    <a:pt x="206" y="410"/>
                  </a:cubicBezTo>
                  <a:cubicBezTo>
                    <a:pt x="323" y="410"/>
                    <a:pt x="411" y="322"/>
                    <a:pt x="411" y="205"/>
                  </a:cubicBezTo>
                  <a:cubicBezTo>
                    <a:pt x="411" y="98"/>
                    <a:pt x="323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16"/>
            <p:cNvSpPr/>
            <p:nvPr/>
          </p:nvSpPr>
          <p:spPr>
            <a:xfrm>
              <a:off x="4879900" y="4662538"/>
              <a:ext cx="11480" cy="11452"/>
            </a:xfrm>
            <a:custGeom>
              <a:avLst/>
              <a:gdLst/>
              <a:ahLst/>
              <a:cxnLst/>
              <a:rect l="l" t="t" r="r" b="b"/>
              <a:pathLst>
                <a:path w="411" h="410" extrusionOk="0">
                  <a:moveTo>
                    <a:pt x="206" y="0"/>
                  </a:moveTo>
                  <a:cubicBezTo>
                    <a:pt x="99" y="0"/>
                    <a:pt x="1" y="98"/>
                    <a:pt x="1" y="205"/>
                  </a:cubicBezTo>
                  <a:cubicBezTo>
                    <a:pt x="1" y="322"/>
                    <a:pt x="99" y="410"/>
                    <a:pt x="206" y="410"/>
                  </a:cubicBezTo>
                  <a:cubicBezTo>
                    <a:pt x="323" y="410"/>
                    <a:pt x="411" y="322"/>
                    <a:pt x="411" y="205"/>
                  </a:cubicBezTo>
                  <a:cubicBezTo>
                    <a:pt x="411" y="98"/>
                    <a:pt x="323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16"/>
            <p:cNvSpPr/>
            <p:nvPr/>
          </p:nvSpPr>
          <p:spPr>
            <a:xfrm>
              <a:off x="4766829" y="4317823"/>
              <a:ext cx="185863" cy="96227"/>
            </a:xfrm>
            <a:custGeom>
              <a:avLst/>
              <a:gdLst/>
              <a:ahLst/>
              <a:cxnLst/>
              <a:rect l="l" t="t" r="r" b="b"/>
              <a:pathLst>
                <a:path w="6654" h="3445" extrusionOk="0">
                  <a:moveTo>
                    <a:pt x="2312" y="0"/>
                  </a:moveTo>
                  <a:cubicBezTo>
                    <a:pt x="1034" y="0"/>
                    <a:pt x="0" y="1034"/>
                    <a:pt x="0" y="2312"/>
                  </a:cubicBezTo>
                  <a:lnTo>
                    <a:pt x="0" y="3083"/>
                  </a:lnTo>
                  <a:cubicBezTo>
                    <a:pt x="0" y="3239"/>
                    <a:pt x="127" y="3356"/>
                    <a:pt x="274" y="3356"/>
                  </a:cubicBezTo>
                  <a:lnTo>
                    <a:pt x="332" y="3356"/>
                  </a:lnTo>
                  <a:cubicBezTo>
                    <a:pt x="1230" y="3356"/>
                    <a:pt x="1961" y="2625"/>
                    <a:pt x="1961" y="1727"/>
                  </a:cubicBezTo>
                  <a:lnTo>
                    <a:pt x="1961" y="1639"/>
                  </a:lnTo>
                  <a:cubicBezTo>
                    <a:pt x="1961" y="2937"/>
                    <a:pt x="3015" y="3444"/>
                    <a:pt x="4312" y="3444"/>
                  </a:cubicBezTo>
                  <a:lnTo>
                    <a:pt x="6390" y="3444"/>
                  </a:lnTo>
                  <a:cubicBezTo>
                    <a:pt x="6537" y="3444"/>
                    <a:pt x="6654" y="3327"/>
                    <a:pt x="6654" y="3171"/>
                  </a:cubicBezTo>
                  <a:lnTo>
                    <a:pt x="6654" y="2673"/>
                  </a:lnTo>
                  <a:cubicBezTo>
                    <a:pt x="6654" y="1191"/>
                    <a:pt x="5464" y="0"/>
                    <a:pt x="3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16"/>
            <p:cNvSpPr/>
            <p:nvPr/>
          </p:nvSpPr>
          <p:spPr>
            <a:xfrm>
              <a:off x="4758645" y="4621394"/>
              <a:ext cx="45279" cy="44971"/>
            </a:xfrm>
            <a:custGeom>
              <a:avLst/>
              <a:gdLst/>
              <a:ahLst/>
              <a:cxnLst/>
              <a:rect l="l" t="t" r="r" b="b"/>
              <a:pathLst>
                <a:path w="1621" h="1610" extrusionOk="0">
                  <a:moveTo>
                    <a:pt x="274" y="0"/>
                  </a:moveTo>
                  <a:cubicBezTo>
                    <a:pt x="128" y="0"/>
                    <a:pt x="1" y="127"/>
                    <a:pt x="1" y="273"/>
                  </a:cubicBezTo>
                  <a:lnTo>
                    <a:pt x="1" y="810"/>
                  </a:lnTo>
                  <a:cubicBezTo>
                    <a:pt x="1" y="1249"/>
                    <a:pt x="362" y="1610"/>
                    <a:pt x="810" y="1610"/>
                  </a:cubicBezTo>
                  <a:cubicBezTo>
                    <a:pt x="1259" y="1610"/>
                    <a:pt x="1620" y="1249"/>
                    <a:pt x="1620" y="810"/>
                  </a:cubicBezTo>
                  <a:lnTo>
                    <a:pt x="1620" y="273"/>
                  </a:lnTo>
                  <a:cubicBezTo>
                    <a:pt x="1620" y="127"/>
                    <a:pt x="1493" y="0"/>
                    <a:pt x="1347" y="0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16"/>
            <p:cNvSpPr/>
            <p:nvPr/>
          </p:nvSpPr>
          <p:spPr>
            <a:xfrm>
              <a:off x="4808253" y="4539328"/>
              <a:ext cx="102484" cy="39832"/>
            </a:xfrm>
            <a:custGeom>
              <a:avLst/>
              <a:gdLst/>
              <a:ahLst/>
              <a:cxnLst/>
              <a:rect l="l" t="t" r="r" b="b"/>
              <a:pathLst>
                <a:path w="3669" h="1426" extrusionOk="0">
                  <a:moveTo>
                    <a:pt x="234" y="1"/>
                  </a:moveTo>
                  <a:cubicBezTo>
                    <a:pt x="164" y="1"/>
                    <a:pt x="97" y="35"/>
                    <a:pt x="59" y="99"/>
                  </a:cubicBezTo>
                  <a:cubicBezTo>
                    <a:pt x="0" y="197"/>
                    <a:pt x="30" y="324"/>
                    <a:pt x="127" y="382"/>
                  </a:cubicBezTo>
                  <a:lnTo>
                    <a:pt x="1834" y="1426"/>
                  </a:lnTo>
                  <a:lnTo>
                    <a:pt x="3542" y="382"/>
                  </a:lnTo>
                  <a:cubicBezTo>
                    <a:pt x="3639" y="324"/>
                    <a:pt x="3668" y="197"/>
                    <a:pt x="3610" y="99"/>
                  </a:cubicBezTo>
                  <a:cubicBezTo>
                    <a:pt x="3572" y="35"/>
                    <a:pt x="3504" y="1"/>
                    <a:pt x="3435" y="1"/>
                  </a:cubicBezTo>
                  <a:cubicBezTo>
                    <a:pt x="3398" y="1"/>
                    <a:pt x="3361" y="11"/>
                    <a:pt x="3327" y="31"/>
                  </a:cubicBezTo>
                  <a:lnTo>
                    <a:pt x="1834" y="948"/>
                  </a:lnTo>
                  <a:lnTo>
                    <a:pt x="342" y="31"/>
                  </a:lnTo>
                  <a:cubicBezTo>
                    <a:pt x="308" y="11"/>
                    <a:pt x="271" y="1"/>
                    <a:pt x="234" y="1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16"/>
            <p:cNvSpPr/>
            <p:nvPr/>
          </p:nvSpPr>
          <p:spPr>
            <a:xfrm>
              <a:off x="4925681" y="4615668"/>
              <a:ext cx="32737" cy="32988"/>
            </a:xfrm>
            <a:custGeom>
              <a:avLst/>
              <a:gdLst/>
              <a:ahLst/>
              <a:cxnLst/>
              <a:rect l="l" t="t" r="r" b="b"/>
              <a:pathLst>
                <a:path w="1172" h="1181" extrusionOk="0">
                  <a:moveTo>
                    <a:pt x="586" y="0"/>
                  </a:moveTo>
                  <a:cubicBezTo>
                    <a:pt x="469" y="0"/>
                    <a:pt x="381" y="98"/>
                    <a:pt x="381" y="205"/>
                  </a:cubicBezTo>
                  <a:lnTo>
                    <a:pt x="381" y="390"/>
                  </a:lnTo>
                  <a:lnTo>
                    <a:pt x="206" y="390"/>
                  </a:lnTo>
                  <a:cubicBezTo>
                    <a:pt x="89" y="390"/>
                    <a:pt x="1" y="478"/>
                    <a:pt x="1" y="595"/>
                  </a:cubicBezTo>
                  <a:cubicBezTo>
                    <a:pt x="1" y="703"/>
                    <a:pt x="89" y="800"/>
                    <a:pt x="206" y="800"/>
                  </a:cubicBezTo>
                  <a:lnTo>
                    <a:pt x="381" y="800"/>
                  </a:lnTo>
                  <a:lnTo>
                    <a:pt x="381" y="976"/>
                  </a:lnTo>
                  <a:cubicBezTo>
                    <a:pt x="381" y="1093"/>
                    <a:pt x="469" y="1181"/>
                    <a:pt x="586" y="1181"/>
                  </a:cubicBezTo>
                  <a:cubicBezTo>
                    <a:pt x="694" y="1181"/>
                    <a:pt x="791" y="1093"/>
                    <a:pt x="791" y="976"/>
                  </a:cubicBezTo>
                  <a:lnTo>
                    <a:pt x="791" y="800"/>
                  </a:lnTo>
                  <a:lnTo>
                    <a:pt x="967" y="800"/>
                  </a:lnTo>
                  <a:cubicBezTo>
                    <a:pt x="1084" y="800"/>
                    <a:pt x="1172" y="703"/>
                    <a:pt x="1172" y="595"/>
                  </a:cubicBezTo>
                  <a:cubicBezTo>
                    <a:pt x="1172" y="478"/>
                    <a:pt x="1084" y="390"/>
                    <a:pt x="967" y="390"/>
                  </a:cubicBezTo>
                  <a:lnTo>
                    <a:pt x="791" y="390"/>
                  </a:lnTo>
                  <a:lnTo>
                    <a:pt x="791" y="205"/>
                  </a:lnTo>
                  <a:cubicBezTo>
                    <a:pt x="791" y="98"/>
                    <a:pt x="694" y="0"/>
                    <a:pt x="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2" name="Google Shape;5222;p116"/>
          <p:cNvGrpSpPr/>
          <p:nvPr/>
        </p:nvGrpSpPr>
        <p:grpSpPr>
          <a:xfrm>
            <a:off x="3920726" y="4232023"/>
            <a:ext cx="343654" cy="376335"/>
            <a:chOff x="3920726" y="4317823"/>
            <a:chExt cx="343654" cy="376335"/>
          </a:xfrm>
        </p:grpSpPr>
        <p:sp>
          <p:nvSpPr>
            <p:cNvPr id="5223" name="Google Shape;5223;p116"/>
            <p:cNvSpPr/>
            <p:nvPr/>
          </p:nvSpPr>
          <p:spPr>
            <a:xfrm>
              <a:off x="3946871" y="4478603"/>
              <a:ext cx="175249" cy="215555"/>
            </a:xfrm>
            <a:custGeom>
              <a:avLst/>
              <a:gdLst/>
              <a:ahLst/>
              <a:cxnLst/>
              <a:rect l="l" t="t" r="r" b="b"/>
              <a:pathLst>
                <a:path w="6274" h="7717" extrusionOk="0">
                  <a:moveTo>
                    <a:pt x="206" y="0"/>
                  </a:moveTo>
                  <a:cubicBezTo>
                    <a:pt x="89" y="0"/>
                    <a:pt x="1" y="88"/>
                    <a:pt x="1" y="195"/>
                  </a:cubicBezTo>
                  <a:lnTo>
                    <a:pt x="1" y="4585"/>
                  </a:lnTo>
                  <a:cubicBezTo>
                    <a:pt x="1" y="6312"/>
                    <a:pt x="1406" y="7717"/>
                    <a:pt x="3142" y="7717"/>
                  </a:cubicBezTo>
                  <a:cubicBezTo>
                    <a:pt x="4869" y="7717"/>
                    <a:pt x="6274" y="6312"/>
                    <a:pt x="6274" y="4585"/>
                  </a:cubicBezTo>
                  <a:lnTo>
                    <a:pt x="6274" y="3171"/>
                  </a:lnTo>
                  <a:cubicBezTo>
                    <a:pt x="6274" y="3063"/>
                    <a:pt x="6186" y="2976"/>
                    <a:pt x="6069" y="2976"/>
                  </a:cubicBezTo>
                  <a:cubicBezTo>
                    <a:pt x="5962" y="2976"/>
                    <a:pt x="5874" y="3063"/>
                    <a:pt x="5874" y="3171"/>
                  </a:cubicBezTo>
                  <a:lnTo>
                    <a:pt x="5874" y="4585"/>
                  </a:lnTo>
                  <a:cubicBezTo>
                    <a:pt x="5874" y="6088"/>
                    <a:pt x="4645" y="7317"/>
                    <a:pt x="3142" y="7317"/>
                  </a:cubicBezTo>
                  <a:cubicBezTo>
                    <a:pt x="1630" y="7317"/>
                    <a:pt x="411" y="6088"/>
                    <a:pt x="411" y="4585"/>
                  </a:cubicBezTo>
                  <a:lnTo>
                    <a:pt x="411" y="195"/>
                  </a:lnTo>
                  <a:cubicBezTo>
                    <a:pt x="411" y="88"/>
                    <a:pt x="313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16"/>
            <p:cNvSpPr/>
            <p:nvPr/>
          </p:nvSpPr>
          <p:spPr>
            <a:xfrm>
              <a:off x="4021004" y="4341259"/>
              <a:ext cx="243376" cy="187762"/>
            </a:xfrm>
            <a:custGeom>
              <a:avLst/>
              <a:gdLst/>
              <a:ahLst/>
              <a:cxnLst/>
              <a:rect l="l" t="t" r="r" b="b"/>
              <a:pathLst>
                <a:path w="8713" h="6722" extrusionOk="0">
                  <a:moveTo>
                    <a:pt x="4566" y="0"/>
                  </a:moveTo>
                  <a:lnTo>
                    <a:pt x="0" y="127"/>
                  </a:lnTo>
                  <a:lnTo>
                    <a:pt x="0" y="6507"/>
                  </a:lnTo>
                  <a:lnTo>
                    <a:pt x="4566" y="6722"/>
                  </a:lnTo>
                  <a:lnTo>
                    <a:pt x="8712" y="6507"/>
                  </a:lnTo>
                  <a:lnTo>
                    <a:pt x="8712" y="127"/>
                  </a:lnTo>
                  <a:lnTo>
                    <a:pt x="4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16"/>
            <p:cNvSpPr/>
            <p:nvPr/>
          </p:nvSpPr>
          <p:spPr>
            <a:xfrm>
              <a:off x="4241726" y="4339080"/>
              <a:ext cx="22653" cy="198684"/>
            </a:xfrm>
            <a:custGeom>
              <a:avLst/>
              <a:gdLst/>
              <a:ahLst/>
              <a:cxnLst/>
              <a:rect l="l" t="t" r="r" b="b"/>
              <a:pathLst>
                <a:path w="811" h="7113" extrusionOk="0">
                  <a:moveTo>
                    <a:pt x="0" y="0"/>
                  </a:moveTo>
                  <a:lnTo>
                    <a:pt x="0" y="7112"/>
                  </a:lnTo>
                  <a:lnTo>
                    <a:pt x="810" y="6585"/>
                  </a:lnTo>
                  <a:lnTo>
                    <a:pt x="81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16"/>
            <p:cNvSpPr/>
            <p:nvPr/>
          </p:nvSpPr>
          <p:spPr>
            <a:xfrm>
              <a:off x="3936787" y="4378577"/>
              <a:ext cx="31648" cy="107959"/>
            </a:xfrm>
            <a:custGeom>
              <a:avLst/>
              <a:gdLst/>
              <a:ahLst/>
              <a:cxnLst/>
              <a:rect l="l" t="t" r="r" b="b"/>
              <a:pathLst>
                <a:path w="1133" h="3865" extrusionOk="0">
                  <a:moveTo>
                    <a:pt x="694" y="1"/>
                  </a:moveTo>
                  <a:lnTo>
                    <a:pt x="1" y="274"/>
                  </a:lnTo>
                  <a:lnTo>
                    <a:pt x="1" y="3298"/>
                  </a:lnTo>
                  <a:cubicBezTo>
                    <a:pt x="1" y="3610"/>
                    <a:pt x="255" y="3864"/>
                    <a:pt x="567" y="3864"/>
                  </a:cubicBezTo>
                  <a:cubicBezTo>
                    <a:pt x="879" y="3864"/>
                    <a:pt x="1133" y="3610"/>
                    <a:pt x="1133" y="3298"/>
                  </a:cubicBezTo>
                  <a:lnTo>
                    <a:pt x="1133" y="27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16"/>
            <p:cNvSpPr/>
            <p:nvPr/>
          </p:nvSpPr>
          <p:spPr>
            <a:xfrm>
              <a:off x="4021004" y="4523015"/>
              <a:ext cx="243376" cy="45809"/>
            </a:xfrm>
            <a:custGeom>
              <a:avLst/>
              <a:gdLst/>
              <a:ahLst/>
              <a:cxnLst/>
              <a:rect l="l" t="t" r="r" b="b"/>
              <a:pathLst>
                <a:path w="8713" h="1640" extrusionOk="0">
                  <a:moveTo>
                    <a:pt x="0" y="0"/>
                  </a:moveTo>
                  <a:lnTo>
                    <a:pt x="0" y="1025"/>
                  </a:lnTo>
                  <a:cubicBezTo>
                    <a:pt x="0" y="1366"/>
                    <a:pt x="274" y="1639"/>
                    <a:pt x="605" y="1639"/>
                  </a:cubicBezTo>
                  <a:lnTo>
                    <a:pt x="8098" y="1639"/>
                  </a:lnTo>
                  <a:cubicBezTo>
                    <a:pt x="8439" y="1639"/>
                    <a:pt x="8712" y="1366"/>
                    <a:pt x="8712" y="1025"/>
                  </a:cubicBezTo>
                  <a:lnTo>
                    <a:pt x="87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16"/>
            <p:cNvSpPr/>
            <p:nvPr/>
          </p:nvSpPr>
          <p:spPr>
            <a:xfrm>
              <a:off x="4021004" y="4317823"/>
              <a:ext cx="243376" cy="27011"/>
            </a:xfrm>
            <a:custGeom>
              <a:avLst/>
              <a:gdLst/>
              <a:ahLst/>
              <a:cxnLst/>
              <a:rect l="l" t="t" r="r" b="b"/>
              <a:pathLst>
                <a:path w="8713" h="967" extrusionOk="0">
                  <a:moveTo>
                    <a:pt x="605" y="0"/>
                  </a:moveTo>
                  <a:cubicBezTo>
                    <a:pt x="274" y="0"/>
                    <a:pt x="0" y="274"/>
                    <a:pt x="0" y="615"/>
                  </a:cubicBezTo>
                  <a:lnTo>
                    <a:pt x="0" y="966"/>
                  </a:lnTo>
                  <a:lnTo>
                    <a:pt x="8712" y="966"/>
                  </a:lnTo>
                  <a:lnTo>
                    <a:pt x="8712" y="615"/>
                  </a:lnTo>
                  <a:cubicBezTo>
                    <a:pt x="8712" y="274"/>
                    <a:pt x="8439" y="0"/>
                    <a:pt x="8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16"/>
            <p:cNvSpPr/>
            <p:nvPr/>
          </p:nvSpPr>
          <p:spPr>
            <a:xfrm>
              <a:off x="4224548" y="4523015"/>
              <a:ext cx="39832" cy="45809"/>
            </a:xfrm>
            <a:custGeom>
              <a:avLst/>
              <a:gdLst/>
              <a:ahLst/>
              <a:cxnLst/>
              <a:rect l="l" t="t" r="r" b="b"/>
              <a:pathLst>
                <a:path w="1426" h="1640" extrusionOk="0">
                  <a:moveTo>
                    <a:pt x="615" y="0"/>
                  </a:moveTo>
                  <a:lnTo>
                    <a:pt x="615" y="1025"/>
                  </a:lnTo>
                  <a:cubicBezTo>
                    <a:pt x="615" y="1366"/>
                    <a:pt x="342" y="1639"/>
                    <a:pt x="1" y="1639"/>
                  </a:cubicBezTo>
                  <a:lnTo>
                    <a:pt x="811" y="1639"/>
                  </a:lnTo>
                  <a:cubicBezTo>
                    <a:pt x="1152" y="1639"/>
                    <a:pt x="1425" y="1366"/>
                    <a:pt x="1425" y="1025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16"/>
            <p:cNvSpPr/>
            <p:nvPr/>
          </p:nvSpPr>
          <p:spPr>
            <a:xfrm>
              <a:off x="4224548" y="4317823"/>
              <a:ext cx="39832" cy="27011"/>
            </a:xfrm>
            <a:custGeom>
              <a:avLst/>
              <a:gdLst/>
              <a:ahLst/>
              <a:cxnLst/>
              <a:rect l="l" t="t" r="r" b="b"/>
              <a:pathLst>
                <a:path w="1426" h="967" extrusionOk="0">
                  <a:moveTo>
                    <a:pt x="1" y="0"/>
                  </a:moveTo>
                  <a:cubicBezTo>
                    <a:pt x="342" y="0"/>
                    <a:pt x="615" y="274"/>
                    <a:pt x="615" y="615"/>
                  </a:cubicBezTo>
                  <a:lnTo>
                    <a:pt x="615" y="966"/>
                  </a:lnTo>
                  <a:lnTo>
                    <a:pt x="1425" y="966"/>
                  </a:lnTo>
                  <a:lnTo>
                    <a:pt x="1425" y="615"/>
                  </a:lnTo>
                  <a:cubicBezTo>
                    <a:pt x="1425" y="274"/>
                    <a:pt x="1152" y="0"/>
                    <a:pt x="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16"/>
            <p:cNvSpPr/>
            <p:nvPr/>
          </p:nvSpPr>
          <p:spPr>
            <a:xfrm>
              <a:off x="4059690" y="4371230"/>
              <a:ext cx="168992" cy="92121"/>
            </a:xfrm>
            <a:custGeom>
              <a:avLst/>
              <a:gdLst/>
              <a:ahLst/>
              <a:cxnLst/>
              <a:rect l="l" t="t" r="r" b="b"/>
              <a:pathLst>
                <a:path w="6050" h="3298" extrusionOk="0">
                  <a:moveTo>
                    <a:pt x="274" y="0"/>
                  </a:moveTo>
                  <a:cubicBezTo>
                    <a:pt x="118" y="0"/>
                    <a:pt x="1" y="118"/>
                    <a:pt x="1" y="274"/>
                  </a:cubicBezTo>
                  <a:lnTo>
                    <a:pt x="1" y="3015"/>
                  </a:lnTo>
                  <a:cubicBezTo>
                    <a:pt x="1" y="3171"/>
                    <a:pt x="118" y="3298"/>
                    <a:pt x="274" y="3298"/>
                  </a:cubicBezTo>
                  <a:lnTo>
                    <a:pt x="5776" y="3298"/>
                  </a:lnTo>
                  <a:cubicBezTo>
                    <a:pt x="5922" y="3298"/>
                    <a:pt x="6049" y="3171"/>
                    <a:pt x="6049" y="3015"/>
                  </a:cubicBezTo>
                  <a:lnTo>
                    <a:pt x="6049" y="274"/>
                  </a:lnTo>
                  <a:cubicBezTo>
                    <a:pt x="6049" y="118"/>
                    <a:pt x="5922" y="0"/>
                    <a:pt x="5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16"/>
            <p:cNvSpPr/>
            <p:nvPr/>
          </p:nvSpPr>
          <p:spPr>
            <a:xfrm>
              <a:off x="4057511" y="4484860"/>
              <a:ext cx="24553" cy="11480"/>
            </a:xfrm>
            <a:custGeom>
              <a:avLst/>
              <a:gdLst/>
              <a:ahLst/>
              <a:cxnLst/>
              <a:rect l="l" t="t" r="r" b="b"/>
              <a:pathLst>
                <a:path w="879" h="411" extrusionOk="0">
                  <a:moveTo>
                    <a:pt x="206" y="0"/>
                  </a:moveTo>
                  <a:cubicBezTo>
                    <a:pt x="98" y="0"/>
                    <a:pt x="1" y="98"/>
                    <a:pt x="1" y="205"/>
                  </a:cubicBezTo>
                  <a:cubicBezTo>
                    <a:pt x="1" y="322"/>
                    <a:pt x="98" y="410"/>
                    <a:pt x="206" y="410"/>
                  </a:cubicBezTo>
                  <a:lnTo>
                    <a:pt x="674" y="410"/>
                  </a:lnTo>
                  <a:cubicBezTo>
                    <a:pt x="781" y="410"/>
                    <a:pt x="879" y="322"/>
                    <a:pt x="879" y="205"/>
                  </a:cubicBezTo>
                  <a:cubicBezTo>
                    <a:pt x="879" y="98"/>
                    <a:pt x="781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16"/>
            <p:cNvSpPr/>
            <p:nvPr/>
          </p:nvSpPr>
          <p:spPr>
            <a:xfrm>
              <a:off x="4094857" y="4484860"/>
              <a:ext cx="24273" cy="11480"/>
            </a:xfrm>
            <a:custGeom>
              <a:avLst/>
              <a:gdLst/>
              <a:ahLst/>
              <a:cxnLst/>
              <a:rect l="l" t="t" r="r" b="b"/>
              <a:pathLst>
                <a:path w="869" h="411" extrusionOk="0">
                  <a:moveTo>
                    <a:pt x="195" y="0"/>
                  </a:moveTo>
                  <a:cubicBezTo>
                    <a:pt x="88" y="0"/>
                    <a:pt x="0" y="98"/>
                    <a:pt x="0" y="205"/>
                  </a:cubicBezTo>
                  <a:cubicBezTo>
                    <a:pt x="0" y="322"/>
                    <a:pt x="88" y="410"/>
                    <a:pt x="195" y="410"/>
                  </a:cubicBezTo>
                  <a:lnTo>
                    <a:pt x="664" y="410"/>
                  </a:lnTo>
                  <a:cubicBezTo>
                    <a:pt x="781" y="410"/>
                    <a:pt x="868" y="322"/>
                    <a:pt x="868" y="205"/>
                  </a:cubicBezTo>
                  <a:cubicBezTo>
                    <a:pt x="868" y="98"/>
                    <a:pt x="781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16"/>
            <p:cNvSpPr/>
            <p:nvPr/>
          </p:nvSpPr>
          <p:spPr>
            <a:xfrm>
              <a:off x="4131896" y="4484860"/>
              <a:ext cx="24553" cy="11480"/>
            </a:xfrm>
            <a:custGeom>
              <a:avLst/>
              <a:gdLst/>
              <a:ahLst/>
              <a:cxnLst/>
              <a:rect l="l" t="t" r="r" b="b"/>
              <a:pathLst>
                <a:path w="879" h="411" extrusionOk="0">
                  <a:moveTo>
                    <a:pt x="206" y="0"/>
                  </a:moveTo>
                  <a:cubicBezTo>
                    <a:pt x="89" y="0"/>
                    <a:pt x="1" y="98"/>
                    <a:pt x="1" y="205"/>
                  </a:cubicBezTo>
                  <a:cubicBezTo>
                    <a:pt x="1" y="322"/>
                    <a:pt x="89" y="410"/>
                    <a:pt x="206" y="410"/>
                  </a:cubicBezTo>
                  <a:lnTo>
                    <a:pt x="674" y="410"/>
                  </a:lnTo>
                  <a:cubicBezTo>
                    <a:pt x="781" y="410"/>
                    <a:pt x="879" y="322"/>
                    <a:pt x="879" y="205"/>
                  </a:cubicBezTo>
                  <a:cubicBezTo>
                    <a:pt x="879" y="98"/>
                    <a:pt x="781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16"/>
            <p:cNvSpPr/>
            <p:nvPr/>
          </p:nvSpPr>
          <p:spPr>
            <a:xfrm>
              <a:off x="4169241" y="4484860"/>
              <a:ext cx="24273" cy="11480"/>
            </a:xfrm>
            <a:custGeom>
              <a:avLst/>
              <a:gdLst/>
              <a:ahLst/>
              <a:cxnLst/>
              <a:rect l="l" t="t" r="r" b="b"/>
              <a:pathLst>
                <a:path w="869" h="411" extrusionOk="0">
                  <a:moveTo>
                    <a:pt x="196" y="0"/>
                  </a:moveTo>
                  <a:cubicBezTo>
                    <a:pt x="88" y="0"/>
                    <a:pt x="0" y="98"/>
                    <a:pt x="0" y="205"/>
                  </a:cubicBezTo>
                  <a:cubicBezTo>
                    <a:pt x="0" y="322"/>
                    <a:pt x="88" y="410"/>
                    <a:pt x="196" y="410"/>
                  </a:cubicBezTo>
                  <a:lnTo>
                    <a:pt x="664" y="410"/>
                  </a:lnTo>
                  <a:cubicBezTo>
                    <a:pt x="781" y="410"/>
                    <a:pt x="869" y="322"/>
                    <a:pt x="869" y="205"/>
                  </a:cubicBezTo>
                  <a:cubicBezTo>
                    <a:pt x="869" y="98"/>
                    <a:pt x="781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16"/>
            <p:cNvSpPr/>
            <p:nvPr/>
          </p:nvSpPr>
          <p:spPr>
            <a:xfrm>
              <a:off x="4206308" y="4484860"/>
              <a:ext cx="24273" cy="11480"/>
            </a:xfrm>
            <a:custGeom>
              <a:avLst/>
              <a:gdLst/>
              <a:ahLst/>
              <a:cxnLst/>
              <a:rect l="l" t="t" r="r" b="b"/>
              <a:pathLst>
                <a:path w="869" h="411" extrusionOk="0">
                  <a:moveTo>
                    <a:pt x="205" y="0"/>
                  </a:moveTo>
                  <a:cubicBezTo>
                    <a:pt x="88" y="0"/>
                    <a:pt x="0" y="98"/>
                    <a:pt x="0" y="205"/>
                  </a:cubicBezTo>
                  <a:cubicBezTo>
                    <a:pt x="0" y="322"/>
                    <a:pt x="88" y="410"/>
                    <a:pt x="205" y="410"/>
                  </a:cubicBezTo>
                  <a:lnTo>
                    <a:pt x="673" y="410"/>
                  </a:lnTo>
                  <a:cubicBezTo>
                    <a:pt x="781" y="410"/>
                    <a:pt x="868" y="322"/>
                    <a:pt x="868" y="205"/>
                  </a:cubicBezTo>
                  <a:cubicBezTo>
                    <a:pt x="868" y="98"/>
                    <a:pt x="781" y="0"/>
                    <a:pt x="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16"/>
            <p:cNvSpPr/>
            <p:nvPr/>
          </p:nvSpPr>
          <p:spPr>
            <a:xfrm>
              <a:off x="4057511" y="4540166"/>
              <a:ext cx="24553" cy="11480"/>
            </a:xfrm>
            <a:custGeom>
              <a:avLst/>
              <a:gdLst/>
              <a:ahLst/>
              <a:cxnLst/>
              <a:rect l="l" t="t" r="r" b="b"/>
              <a:pathLst>
                <a:path w="879" h="411" extrusionOk="0">
                  <a:moveTo>
                    <a:pt x="206" y="1"/>
                  </a:moveTo>
                  <a:cubicBezTo>
                    <a:pt x="98" y="1"/>
                    <a:pt x="1" y="89"/>
                    <a:pt x="1" y="206"/>
                  </a:cubicBezTo>
                  <a:cubicBezTo>
                    <a:pt x="1" y="313"/>
                    <a:pt x="98" y="411"/>
                    <a:pt x="206" y="411"/>
                  </a:cubicBezTo>
                  <a:lnTo>
                    <a:pt x="674" y="411"/>
                  </a:lnTo>
                  <a:cubicBezTo>
                    <a:pt x="781" y="411"/>
                    <a:pt x="879" y="313"/>
                    <a:pt x="879" y="206"/>
                  </a:cubicBezTo>
                  <a:cubicBezTo>
                    <a:pt x="879" y="89"/>
                    <a:pt x="781" y="1"/>
                    <a:pt x="6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16"/>
            <p:cNvSpPr/>
            <p:nvPr/>
          </p:nvSpPr>
          <p:spPr>
            <a:xfrm>
              <a:off x="4094857" y="4540166"/>
              <a:ext cx="24273" cy="11480"/>
            </a:xfrm>
            <a:custGeom>
              <a:avLst/>
              <a:gdLst/>
              <a:ahLst/>
              <a:cxnLst/>
              <a:rect l="l" t="t" r="r" b="b"/>
              <a:pathLst>
                <a:path w="869" h="411" extrusionOk="0">
                  <a:moveTo>
                    <a:pt x="195" y="1"/>
                  </a:moveTo>
                  <a:cubicBezTo>
                    <a:pt x="88" y="1"/>
                    <a:pt x="0" y="89"/>
                    <a:pt x="0" y="206"/>
                  </a:cubicBezTo>
                  <a:cubicBezTo>
                    <a:pt x="0" y="313"/>
                    <a:pt x="88" y="411"/>
                    <a:pt x="195" y="411"/>
                  </a:cubicBezTo>
                  <a:lnTo>
                    <a:pt x="664" y="411"/>
                  </a:lnTo>
                  <a:cubicBezTo>
                    <a:pt x="781" y="411"/>
                    <a:pt x="868" y="313"/>
                    <a:pt x="868" y="206"/>
                  </a:cubicBezTo>
                  <a:cubicBezTo>
                    <a:pt x="868" y="89"/>
                    <a:pt x="781" y="1"/>
                    <a:pt x="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16"/>
            <p:cNvSpPr/>
            <p:nvPr/>
          </p:nvSpPr>
          <p:spPr>
            <a:xfrm>
              <a:off x="4169241" y="4540166"/>
              <a:ext cx="24273" cy="11480"/>
            </a:xfrm>
            <a:custGeom>
              <a:avLst/>
              <a:gdLst/>
              <a:ahLst/>
              <a:cxnLst/>
              <a:rect l="l" t="t" r="r" b="b"/>
              <a:pathLst>
                <a:path w="869" h="411" extrusionOk="0">
                  <a:moveTo>
                    <a:pt x="196" y="1"/>
                  </a:moveTo>
                  <a:cubicBezTo>
                    <a:pt x="88" y="1"/>
                    <a:pt x="0" y="89"/>
                    <a:pt x="0" y="206"/>
                  </a:cubicBezTo>
                  <a:cubicBezTo>
                    <a:pt x="0" y="313"/>
                    <a:pt x="88" y="411"/>
                    <a:pt x="196" y="411"/>
                  </a:cubicBezTo>
                  <a:lnTo>
                    <a:pt x="664" y="411"/>
                  </a:lnTo>
                  <a:cubicBezTo>
                    <a:pt x="781" y="411"/>
                    <a:pt x="869" y="313"/>
                    <a:pt x="869" y="206"/>
                  </a:cubicBezTo>
                  <a:cubicBezTo>
                    <a:pt x="869" y="89"/>
                    <a:pt x="781" y="1"/>
                    <a:pt x="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16"/>
            <p:cNvSpPr/>
            <p:nvPr/>
          </p:nvSpPr>
          <p:spPr>
            <a:xfrm>
              <a:off x="4206308" y="4540166"/>
              <a:ext cx="24273" cy="11480"/>
            </a:xfrm>
            <a:custGeom>
              <a:avLst/>
              <a:gdLst/>
              <a:ahLst/>
              <a:cxnLst/>
              <a:rect l="l" t="t" r="r" b="b"/>
              <a:pathLst>
                <a:path w="869" h="411" extrusionOk="0">
                  <a:moveTo>
                    <a:pt x="205" y="1"/>
                  </a:moveTo>
                  <a:cubicBezTo>
                    <a:pt x="88" y="1"/>
                    <a:pt x="0" y="89"/>
                    <a:pt x="0" y="206"/>
                  </a:cubicBezTo>
                  <a:cubicBezTo>
                    <a:pt x="0" y="313"/>
                    <a:pt x="88" y="411"/>
                    <a:pt x="205" y="411"/>
                  </a:cubicBezTo>
                  <a:lnTo>
                    <a:pt x="673" y="411"/>
                  </a:lnTo>
                  <a:cubicBezTo>
                    <a:pt x="781" y="411"/>
                    <a:pt x="868" y="313"/>
                    <a:pt x="868" y="206"/>
                  </a:cubicBezTo>
                  <a:cubicBezTo>
                    <a:pt x="868" y="89"/>
                    <a:pt x="781" y="1"/>
                    <a:pt x="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16"/>
            <p:cNvSpPr/>
            <p:nvPr/>
          </p:nvSpPr>
          <p:spPr>
            <a:xfrm>
              <a:off x="3920726" y="4333354"/>
              <a:ext cx="63798" cy="52876"/>
            </a:xfrm>
            <a:custGeom>
              <a:avLst/>
              <a:gdLst/>
              <a:ahLst/>
              <a:cxnLst/>
              <a:rect l="l" t="t" r="r" b="b"/>
              <a:pathLst>
                <a:path w="2284" h="1893" extrusionOk="0">
                  <a:moveTo>
                    <a:pt x="1142" y="0"/>
                  </a:moveTo>
                  <a:cubicBezTo>
                    <a:pt x="508" y="0"/>
                    <a:pt x="0" y="517"/>
                    <a:pt x="0" y="1152"/>
                  </a:cubicBezTo>
                  <a:lnTo>
                    <a:pt x="0" y="1259"/>
                  </a:lnTo>
                  <a:cubicBezTo>
                    <a:pt x="0" y="1610"/>
                    <a:pt x="283" y="1893"/>
                    <a:pt x="625" y="1893"/>
                  </a:cubicBezTo>
                  <a:lnTo>
                    <a:pt x="1649" y="1893"/>
                  </a:lnTo>
                  <a:cubicBezTo>
                    <a:pt x="2000" y="1893"/>
                    <a:pt x="2283" y="1610"/>
                    <a:pt x="2283" y="1259"/>
                  </a:cubicBezTo>
                  <a:lnTo>
                    <a:pt x="2283" y="1152"/>
                  </a:lnTo>
                  <a:cubicBezTo>
                    <a:pt x="2283" y="517"/>
                    <a:pt x="1776" y="0"/>
                    <a:pt x="1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16"/>
            <p:cNvSpPr/>
            <p:nvPr/>
          </p:nvSpPr>
          <p:spPr>
            <a:xfrm>
              <a:off x="3941172" y="4333354"/>
              <a:ext cx="43351" cy="52876"/>
            </a:xfrm>
            <a:custGeom>
              <a:avLst/>
              <a:gdLst/>
              <a:ahLst/>
              <a:cxnLst/>
              <a:rect l="l" t="t" r="r" b="b"/>
              <a:pathLst>
                <a:path w="1552" h="1893" extrusionOk="0">
                  <a:moveTo>
                    <a:pt x="410" y="0"/>
                  </a:moveTo>
                  <a:cubicBezTo>
                    <a:pt x="263" y="0"/>
                    <a:pt x="127" y="30"/>
                    <a:pt x="0" y="78"/>
                  </a:cubicBezTo>
                  <a:cubicBezTo>
                    <a:pt x="439" y="244"/>
                    <a:pt x="741" y="664"/>
                    <a:pt x="741" y="1152"/>
                  </a:cubicBezTo>
                  <a:lnTo>
                    <a:pt x="741" y="1259"/>
                  </a:lnTo>
                  <a:cubicBezTo>
                    <a:pt x="741" y="1610"/>
                    <a:pt x="459" y="1893"/>
                    <a:pt x="107" y="1893"/>
                  </a:cubicBezTo>
                  <a:lnTo>
                    <a:pt x="917" y="1893"/>
                  </a:lnTo>
                  <a:cubicBezTo>
                    <a:pt x="1268" y="1893"/>
                    <a:pt x="1551" y="1610"/>
                    <a:pt x="1551" y="1259"/>
                  </a:cubicBezTo>
                  <a:lnTo>
                    <a:pt x="1551" y="1152"/>
                  </a:lnTo>
                  <a:cubicBezTo>
                    <a:pt x="1551" y="517"/>
                    <a:pt x="1044" y="0"/>
                    <a:pt x="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3" name="Google Shape;5243;p116"/>
          <p:cNvGrpSpPr/>
          <p:nvPr/>
        </p:nvGrpSpPr>
        <p:grpSpPr>
          <a:xfrm>
            <a:off x="6877856" y="4238560"/>
            <a:ext cx="376893" cy="363262"/>
            <a:chOff x="6877856" y="4238560"/>
            <a:chExt cx="376893" cy="363262"/>
          </a:xfrm>
        </p:grpSpPr>
        <p:sp>
          <p:nvSpPr>
            <p:cNvPr id="5244" name="Google Shape;5244;p116"/>
            <p:cNvSpPr/>
            <p:nvPr/>
          </p:nvSpPr>
          <p:spPr>
            <a:xfrm>
              <a:off x="7022015" y="4238560"/>
              <a:ext cx="232734" cy="201393"/>
            </a:xfrm>
            <a:custGeom>
              <a:avLst/>
              <a:gdLst/>
              <a:ahLst/>
              <a:cxnLst/>
              <a:rect l="l" t="t" r="r" b="b"/>
              <a:pathLst>
                <a:path w="8332" h="7210" extrusionOk="0">
                  <a:moveTo>
                    <a:pt x="4700" y="0"/>
                  </a:moveTo>
                  <a:cubicBezTo>
                    <a:pt x="2992" y="0"/>
                    <a:pt x="1558" y="1204"/>
                    <a:pt x="1191" y="2810"/>
                  </a:cubicBezTo>
                  <a:lnTo>
                    <a:pt x="117" y="3425"/>
                  </a:lnTo>
                  <a:cubicBezTo>
                    <a:pt x="10" y="3483"/>
                    <a:pt x="0" y="3649"/>
                    <a:pt x="117" y="3708"/>
                  </a:cubicBezTo>
                  <a:lnTo>
                    <a:pt x="1181" y="4342"/>
                  </a:lnTo>
                  <a:cubicBezTo>
                    <a:pt x="1522" y="5961"/>
                    <a:pt x="2956" y="7190"/>
                    <a:pt x="4683" y="7210"/>
                  </a:cubicBezTo>
                  <a:cubicBezTo>
                    <a:pt x="4695" y="7210"/>
                    <a:pt x="4707" y="7210"/>
                    <a:pt x="4719" y="7210"/>
                  </a:cubicBezTo>
                  <a:cubicBezTo>
                    <a:pt x="6693" y="7210"/>
                    <a:pt x="8302" y="5617"/>
                    <a:pt x="8312" y="3639"/>
                  </a:cubicBezTo>
                  <a:cubicBezTo>
                    <a:pt x="8332" y="1649"/>
                    <a:pt x="6732" y="20"/>
                    <a:pt x="4742" y="0"/>
                  </a:cubicBezTo>
                  <a:cubicBezTo>
                    <a:pt x="4728" y="0"/>
                    <a:pt x="4714" y="0"/>
                    <a:pt x="4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16"/>
            <p:cNvSpPr/>
            <p:nvPr/>
          </p:nvSpPr>
          <p:spPr>
            <a:xfrm>
              <a:off x="6877856" y="4326519"/>
              <a:ext cx="105222" cy="244046"/>
            </a:xfrm>
            <a:custGeom>
              <a:avLst/>
              <a:gdLst/>
              <a:ahLst/>
              <a:cxnLst/>
              <a:rect l="l" t="t" r="r" b="b"/>
              <a:pathLst>
                <a:path w="3767" h="8737" extrusionOk="0">
                  <a:moveTo>
                    <a:pt x="3115" y="0"/>
                  </a:moveTo>
                  <a:cubicBezTo>
                    <a:pt x="3030" y="0"/>
                    <a:pt x="2943" y="17"/>
                    <a:pt x="2859" y="51"/>
                  </a:cubicBezTo>
                  <a:cubicBezTo>
                    <a:pt x="1123" y="802"/>
                    <a:pt x="1" y="2510"/>
                    <a:pt x="1" y="4402"/>
                  </a:cubicBezTo>
                  <a:cubicBezTo>
                    <a:pt x="1" y="5310"/>
                    <a:pt x="254" y="6197"/>
                    <a:pt x="742" y="6958"/>
                  </a:cubicBezTo>
                  <a:cubicBezTo>
                    <a:pt x="1210" y="7690"/>
                    <a:pt x="1884" y="8285"/>
                    <a:pt x="2674" y="8665"/>
                  </a:cubicBezTo>
                  <a:cubicBezTo>
                    <a:pt x="2767" y="8713"/>
                    <a:pt x="2866" y="8736"/>
                    <a:pt x="2963" y="8736"/>
                  </a:cubicBezTo>
                  <a:cubicBezTo>
                    <a:pt x="3202" y="8736"/>
                    <a:pt x="3431" y="8599"/>
                    <a:pt x="3542" y="8363"/>
                  </a:cubicBezTo>
                  <a:cubicBezTo>
                    <a:pt x="3698" y="8041"/>
                    <a:pt x="3561" y="7651"/>
                    <a:pt x="3240" y="7495"/>
                  </a:cubicBezTo>
                  <a:cubicBezTo>
                    <a:pt x="2664" y="7222"/>
                    <a:pt x="2186" y="6783"/>
                    <a:pt x="1844" y="6246"/>
                  </a:cubicBezTo>
                  <a:cubicBezTo>
                    <a:pt x="1493" y="5700"/>
                    <a:pt x="1308" y="5066"/>
                    <a:pt x="1308" y="4402"/>
                  </a:cubicBezTo>
                  <a:cubicBezTo>
                    <a:pt x="1308" y="3036"/>
                    <a:pt x="2118" y="1798"/>
                    <a:pt x="3376" y="1251"/>
                  </a:cubicBezTo>
                  <a:cubicBezTo>
                    <a:pt x="3620" y="1144"/>
                    <a:pt x="3766" y="910"/>
                    <a:pt x="3766" y="656"/>
                  </a:cubicBezTo>
                  <a:cubicBezTo>
                    <a:pt x="3766" y="568"/>
                    <a:pt x="3757" y="481"/>
                    <a:pt x="3718" y="393"/>
                  </a:cubicBezTo>
                  <a:cubicBezTo>
                    <a:pt x="3608" y="145"/>
                    <a:pt x="3368" y="0"/>
                    <a:pt x="3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16"/>
            <p:cNvSpPr/>
            <p:nvPr/>
          </p:nvSpPr>
          <p:spPr>
            <a:xfrm>
              <a:off x="6896124" y="4326575"/>
              <a:ext cx="86954" cy="243935"/>
            </a:xfrm>
            <a:custGeom>
              <a:avLst/>
              <a:gdLst/>
              <a:ahLst/>
              <a:cxnLst/>
              <a:rect l="l" t="t" r="r" b="b"/>
              <a:pathLst>
                <a:path w="3113" h="8733" extrusionOk="0">
                  <a:moveTo>
                    <a:pt x="2454" y="0"/>
                  </a:moveTo>
                  <a:cubicBezTo>
                    <a:pt x="2446" y="0"/>
                    <a:pt x="2438" y="0"/>
                    <a:pt x="2429" y="1"/>
                  </a:cubicBezTo>
                  <a:cubicBezTo>
                    <a:pt x="2449" y="69"/>
                    <a:pt x="2459" y="137"/>
                    <a:pt x="2459" y="205"/>
                  </a:cubicBezTo>
                  <a:cubicBezTo>
                    <a:pt x="2459" y="488"/>
                    <a:pt x="2312" y="761"/>
                    <a:pt x="2068" y="879"/>
                  </a:cubicBezTo>
                  <a:cubicBezTo>
                    <a:pt x="810" y="1483"/>
                    <a:pt x="0" y="2869"/>
                    <a:pt x="0" y="4410"/>
                  </a:cubicBezTo>
                  <a:cubicBezTo>
                    <a:pt x="0" y="5142"/>
                    <a:pt x="186" y="5854"/>
                    <a:pt x="537" y="6478"/>
                  </a:cubicBezTo>
                  <a:cubicBezTo>
                    <a:pt x="878" y="7073"/>
                    <a:pt x="1356" y="7561"/>
                    <a:pt x="1932" y="7863"/>
                  </a:cubicBezTo>
                  <a:cubicBezTo>
                    <a:pt x="2225" y="8029"/>
                    <a:pt x="2361" y="8400"/>
                    <a:pt x="2273" y="8732"/>
                  </a:cubicBezTo>
                  <a:cubicBezTo>
                    <a:pt x="2282" y="8732"/>
                    <a:pt x="2290" y="8732"/>
                    <a:pt x="2299" y="8732"/>
                  </a:cubicBezTo>
                  <a:cubicBezTo>
                    <a:pt x="2543" y="8732"/>
                    <a:pt x="2775" y="8597"/>
                    <a:pt x="2888" y="8361"/>
                  </a:cubicBezTo>
                  <a:cubicBezTo>
                    <a:pt x="3044" y="8039"/>
                    <a:pt x="2907" y="7649"/>
                    <a:pt x="2586" y="7493"/>
                  </a:cubicBezTo>
                  <a:cubicBezTo>
                    <a:pt x="2010" y="7220"/>
                    <a:pt x="1532" y="6781"/>
                    <a:pt x="1190" y="6244"/>
                  </a:cubicBezTo>
                  <a:cubicBezTo>
                    <a:pt x="839" y="5698"/>
                    <a:pt x="654" y="5064"/>
                    <a:pt x="654" y="4400"/>
                  </a:cubicBezTo>
                  <a:cubicBezTo>
                    <a:pt x="654" y="3034"/>
                    <a:pt x="1464" y="1796"/>
                    <a:pt x="2722" y="1249"/>
                  </a:cubicBezTo>
                  <a:cubicBezTo>
                    <a:pt x="2966" y="1142"/>
                    <a:pt x="3112" y="908"/>
                    <a:pt x="3112" y="654"/>
                  </a:cubicBezTo>
                  <a:cubicBezTo>
                    <a:pt x="3112" y="566"/>
                    <a:pt x="3103" y="479"/>
                    <a:pt x="3064" y="391"/>
                  </a:cubicBezTo>
                  <a:cubicBezTo>
                    <a:pt x="2950" y="145"/>
                    <a:pt x="2709" y="0"/>
                    <a:pt x="2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16"/>
            <p:cNvSpPr/>
            <p:nvPr/>
          </p:nvSpPr>
          <p:spPr>
            <a:xfrm>
              <a:off x="6923637" y="4514589"/>
              <a:ext cx="42262" cy="87233"/>
            </a:xfrm>
            <a:custGeom>
              <a:avLst/>
              <a:gdLst/>
              <a:ahLst/>
              <a:cxnLst/>
              <a:rect l="l" t="t" r="r" b="b"/>
              <a:pathLst>
                <a:path w="1513" h="3123" extrusionOk="0">
                  <a:moveTo>
                    <a:pt x="1513" y="1"/>
                  </a:moveTo>
                  <a:cubicBezTo>
                    <a:pt x="674" y="30"/>
                    <a:pt x="1" y="713"/>
                    <a:pt x="1" y="1562"/>
                  </a:cubicBezTo>
                  <a:cubicBezTo>
                    <a:pt x="1" y="2410"/>
                    <a:pt x="674" y="3103"/>
                    <a:pt x="1513" y="3123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16"/>
            <p:cNvSpPr/>
            <p:nvPr/>
          </p:nvSpPr>
          <p:spPr>
            <a:xfrm>
              <a:off x="6965871" y="4514589"/>
              <a:ext cx="25363" cy="87233"/>
            </a:xfrm>
            <a:custGeom>
              <a:avLst/>
              <a:gdLst/>
              <a:ahLst/>
              <a:cxnLst/>
              <a:rect l="l" t="t" r="r" b="b"/>
              <a:pathLst>
                <a:path w="908" h="3123" extrusionOk="0">
                  <a:moveTo>
                    <a:pt x="1" y="1"/>
                  </a:moveTo>
                  <a:lnTo>
                    <a:pt x="1" y="3123"/>
                  </a:lnTo>
                  <a:lnTo>
                    <a:pt x="371" y="3123"/>
                  </a:lnTo>
                  <a:cubicBezTo>
                    <a:pt x="664" y="3123"/>
                    <a:pt x="908" y="2888"/>
                    <a:pt x="908" y="2596"/>
                  </a:cubicBezTo>
                  <a:lnTo>
                    <a:pt x="908" y="537"/>
                  </a:lnTo>
                  <a:cubicBezTo>
                    <a:pt x="908" y="245"/>
                    <a:pt x="664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16"/>
            <p:cNvSpPr/>
            <p:nvPr/>
          </p:nvSpPr>
          <p:spPr>
            <a:xfrm>
              <a:off x="6923637" y="4296324"/>
              <a:ext cx="42262" cy="87513"/>
            </a:xfrm>
            <a:custGeom>
              <a:avLst/>
              <a:gdLst/>
              <a:ahLst/>
              <a:cxnLst/>
              <a:rect l="l" t="t" r="r" b="b"/>
              <a:pathLst>
                <a:path w="1513" h="3133" extrusionOk="0">
                  <a:moveTo>
                    <a:pt x="1513" y="1"/>
                  </a:moveTo>
                  <a:cubicBezTo>
                    <a:pt x="674" y="30"/>
                    <a:pt x="1" y="723"/>
                    <a:pt x="1" y="1562"/>
                  </a:cubicBezTo>
                  <a:cubicBezTo>
                    <a:pt x="1" y="2410"/>
                    <a:pt x="674" y="3103"/>
                    <a:pt x="1513" y="3132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16"/>
            <p:cNvSpPr/>
            <p:nvPr/>
          </p:nvSpPr>
          <p:spPr>
            <a:xfrm>
              <a:off x="6965871" y="4296324"/>
              <a:ext cx="25363" cy="87233"/>
            </a:xfrm>
            <a:custGeom>
              <a:avLst/>
              <a:gdLst/>
              <a:ahLst/>
              <a:cxnLst/>
              <a:rect l="l" t="t" r="r" b="b"/>
              <a:pathLst>
                <a:path w="908" h="3123" extrusionOk="0">
                  <a:moveTo>
                    <a:pt x="1" y="1"/>
                  </a:moveTo>
                  <a:lnTo>
                    <a:pt x="1" y="3122"/>
                  </a:lnTo>
                  <a:lnTo>
                    <a:pt x="371" y="3122"/>
                  </a:lnTo>
                  <a:cubicBezTo>
                    <a:pt x="664" y="3122"/>
                    <a:pt x="908" y="2888"/>
                    <a:pt x="908" y="2596"/>
                  </a:cubicBezTo>
                  <a:lnTo>
                    <a:pt x="908" y="537"/>
                  </a:lnTo>
                  <a:cubicBezTo>
                    <a:pt x="908" y="245"/>
                    <a:pt x="664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16"/>
            <p:cNvSpPr/>
            <p:nvPr/>
          </p:nvSpPr>
          <p:spPr>
            <a:xfrm>
              <a:off x="7118215" y="4303139"/>
              <a:ext cx="73854" cy="73881"/>
            </a:xfrm>
            <a:custGeom>
              <a:avLst/>
              <a:gdLst/>
              <a:ahLst/>
              <a:cxnLst/>
              <a:rect l="l" t="t" r="r" b="b"/>
              <a:pathLst>
                <a:path w="2644" h="2645" extrusionOk="0">
                  <a:moveTo>
                    <a:pt x="966" y="1"/>
                  </a:moveTo>
                  <a:cubicBezTo>
                    <a:pt x="868" y="1"/>
                    <a:pt x="781" y="79"/>
                    <a:pt x="781" y="186"/>
                  </a:cubicBezTo>
                  <a:lnTo>
                    <a:pt x="781" y="596"/>
                  </a:lnTo>
                  <a:cubicBezTo>
                    <a:pt x="781" y="703"/>
                    <a:pt x="702" y="781"/>
                    <a:pt x="595" y="781"/>
                  </a:cubicBezTo>
                  <a:lnTo>
                    <a:pt x="176" y="781"/>
                  </a:lnTo>
                  <a:cubicBezTo>
                    <a:pt x="78" y="781"/>
                    <a:pt x="0" y="869"/>
                    <a:pt x="0" y="966"/>
                  </a:cubicBezTo>
                  <a:lnTo>
                    <a:pt x="0" y="1678"/>
                  </a:lnTo>
                  <a:cubicBezTo>
                    <a:pt x="0" y="1776"/>
                    <a:pt x="78" y="1854"/>
                    <a:pt x="176" y="1854"/>
                  </a:cubicBezTo>
                  <a:lnTo>
                    <a:pt x="595" y="1854"/>
                  </a:lnTo>
                  <a:cubicBezTo>
                    <a:pt x="702" y="1854"/>
                    <a:pt x="781" y="1942"/>
                    <a:pt x="781" y="2039"/>
                  </a:cubicBezTo>
                  <a:lnTo>
                    <a:pt x="781" y="2459"/>
                  </a:lnTo>
                  <a:cubicBezTo>
                    <a:pt x="781" y="2498"/>
                    <a:pt x="800" y="2527"/>
                    <a:pt x="820" y="2556"/>
                  </a:cubicBezTo>
                  <a:cubicBezTo>
                    <a:pt x="810" y="2556"/>
                    <a:pt x="810" y="2556"/>
                    <a:pt x="810" y="2566"/>
                  </a:cubicBezTo>
                  <a:cubicBezTo>
                    <a:pt x="820" y="2566"/>
                    <a:pt x="820" y="2576"/>
                    <a:pt x="829" y="2586"/>
                  </a:cubicBezTo>
                  <a:cubicBezTo>
                    <a:pt x="829" y="2586"/>
                    <a:pt x="839" y="2586"/>
                    <a:pt x="839" y="2596"/>
                  </a:cubicBezTo>
                  <a:cubicBezTo>
                    <a:pt x="849" y="2605"/>
                    <a:pt x="868" y="2615"/>
                    <a:pt x="888" y="2625"/>
                  </a:cubicBezTo>
                  <a:cubicBezTo>
                    <a:pt x="898" y="2625"/>
                    <a:pt x="898" y="2625"/>
                    <a:pt x="898" y="2635"/>
                  </a:cubicBezTo>
                  <a:cubicBezTo>
                    <a:pt x="917" y="2635"/>
                    <a:pt x="946" y="2644"/>
                    <a:pt x="966" y="2644"/>
                  </a:cubicBezTo>
                  <a:lnTo>
                    <a:pt x="1668" y="2644"/>
                  </a:lnTo>
                  <a:cubicBezTo>
                    <a:pt x="1776" y="2644"/>
                    <a:pt x="1854" y="2556"/>
                    <a:pt x="1854" y="2459"/>
                  </a:cubicBezTo>
                  <a:lnTo>
                    <a:pt x="1854" y="2039"/>
                  </a:lnTo>
                  <a:cubicBezTo>
                    <a:pt x="1854" y="1942"/>
                    <a:pt x="1941" y="1854"/>
                    <a:pt x="2039" y="1854"/>
                  </a:cubicBezTo>
                  <a:lnTo>
                    <a:pt x="2458" y="1854"/>
                  </a:lnTo>
                  <a:cubicBezTo>
                    <a:pt x="2556" y="1854"/>
                    <a:pt x="2644" y="1776"/>
                    <a:pt x="2644" y="1678"/>
                  </a:cubicBezTo>
                  <a:lnTo>
                    <a:pt x="2644" y="1669"/>
                  </a:lnTo>
                  <a:lnTo>
                    <a:pt x="2644" y="966"/>
                  </a:lnTo>
                  <a:cubicBezTo>
                    <a:pt x="2644" y="888"/>
                    <a:pt x="2595" y="830"/>
                    <a:pt x="2527" y="800"/>
                  </a:cubicBezTo>
                  <a:cubicBezTo>
                    <a:pt x="2507" y="791"/>
                    <a:pt x="2478" y="781"/>
                    <a:pt x="2458" y="781"/>
                  </a:cubicBezTo>
                  <a:lnTo>
                    <a:pt x="2039" y="781"/>
                  </a:lnTo>
                  <a:cubicBezTo>
                    <a:pt x="1941" y="781"/>
                    <a:pt x="1854" y="703"/>
                    <a:pt x="1854" y="596"/>
                  </a:cubicBezTo>
                  <a:lnTo>
                    <a:pt x="1854" y="186"/>
                  </a:lnTo>
                  <a:cubicBezTo>
                    <a:pt x="1854" y="79"/>
                    <a:pt x="1776" y="1"/>
                    <a:pt x="1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2" name="Google Shape;5252;p116"/>
          <p:cNvGrpSpPr/>
          <p:nvPr/>
        </p:nvGrpSpPr>
        <p:grpSpPr>
          <a:xfrm>
            <a:off x="3218503" y="4232023"/>
            <a:ext cx="214745" cy="376335"/>
            <a:chOff x="3218503" y="4317823"/>
            <a:chExt cx="214745" cy="376335"/>
          </a:xfrm>
        </p:grpSpPr>
        <p:sp>
          <p:nvSpPr>
            <p:cNvPr id="5253" name="Google Shape;5253;p116"/>
            <p:cNvSpPr/>
            <p:nvPr/>
          </p:nvSpPr>
          <p:spPr>
            <a:xfrm>
              <a:off x="3218503" y="4362515"/>
              <a:ext cx="214745" cy="290219"/>
            </a:xfrm>
            <a:custGeom>
              <a:avLst/>
              <a:gdLst/>
              <a:ahLst/>
              <a:cxnLst/>
              <a:rect l="l" t="t" r="r" b="b"/>
              <a:pathLst>
                <a:path w="7688" h="10390" extrusionOk="0">
                  <a:moveTo>
                    <a:pt x="3844" y="0"/>
                  </a:moveTo>
                  <a:lnTo>
                    <a:pt x="0" y="98"/>
                  </a:lnTo>
                  <a:lnTo>
                    <a:pt x="0" y="5600"/>
                  </a:lnTo>
                  <a:lnTo>
                    <a:pt x="1220" y="8995"/>
                  </a:lnTo>
                  <a:lnTo>
                    <a:pt x="4517" y="10390"/>
                  </a:lnTo>
                  <a:lnTo>
                    <a:pt x="7688" y="10185"/>
                  </a:lnTo>
                  <a:lnTo>
                    <a:pt x="7688" y="98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16"/>
            <p:cNvSpPr/>
            <p:nvPr/>
          </p:nvSpPr>
          <p:spPr>
            <a:xfrm>
              <a:off x="3393723" y="4359499"/>
              <a:ext cx="39524" cy="334659"/>
            </a:xfrm>
            <a:custGeom>
              <a:avLst/>
              <a:gdLst/>
              <a:ahLst/>
              <a:cxnLst/>
              <a:rect l="l" t="t" r="r" b="b"/>
              <a:pathLst>
                <a:path w="1415" h="11981" extrusionOk="0">
                  <a:moveTo>
                    <a:pt x="595" y="1"/>
                  </a:moveTo>
                  <a:lnTo>
                    <a:pt x="595" y="11386"/>
                  </a:lnTo>
                  <a:cubicBezTo>
                    <a:pt x="595" y="11717"/>
                    <a:pt x="332" y="11981"/>
                    <a:pt x="0" y="11981"/>
                  </a:cubicBezTo>
                  <a:lnTo>
                    <a:pt x="820" y="11981"/>
                  </a:lnTo>
                  <a:cubicBezTo>
                    <a:pt x="1142" y="11981"/>
                    <a:pt x="1415" y="11717"/>
                    <a:pt x="1415" y="11386"/>
                  </a:cubicBezTo>
                  <a:lnTo>
                    <a:pt x="1415" y="206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16"/>
            <p:cNvSpPr/>
            <p:nvPr/>
          </p:nvSpPr>
          <p:spPr>
            <a:xfrm>
              <a:off x="3218503" y="4317823"/>
              <a:ext cx="214745" cy="47429"/>
            </a:xfrm>
            <a:custGeom>
              <a:avLst/>
              <a:gdLst/>
              <a:ahLst/>
              <a:cxnLst/>
              <a:rect l="l" t="t" r="r" b="b"/>
              <a:pathLst>
                <a:path w="7688" h="1698" extrusionOk="0">
                  <a:moveTo>
                    <a:pt x="595" y="0"/>
                  </a:moveTo>
                  <a:cubicBezTo>
                    <a:pt x="264" y="0"/>
                    <a:pt x="0" y="264"/>
                    <a:pt x="0" y="595"/>
                  </a:cubicBezTo>
                  <a:lnTo>
                    <a:pt x="0" y="1698"/>
                  </a:lnTo>
                  <a:lnTo>
                    <a:pt x="7688" y="1698"/>
                  </a:lnTo>
                  <a:lnTo>
                    <a:pt x="7688" y="595"/>
                  </a:lnTo>
                  <a:cubicBezTo>
                    <a:pt x="7688" y="264"/>
                    <a:pt x="7415" y="0"/>
                    <a:pt x="7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16"/>
            <p:cNvSpPr/>
            <p:nvPr/>
          </p:nvSpPr>
          <p:spPr>
            <a:xfrm>
              <a:off x="3393723" y="4317823"/>
              <a:ext cx="39524" cy="47429"/>
            </a:xfrm>
            <a:custGeom>
              <a:avLst/>
              <a:gdLst/>
              <a:ahLst/>
              <a:cxnLst/>
              <a:rect l="l" t="t" r="r" b="b"/>
              <a:pathLst>
                <a:path w="1415" h="1698" extrusionOk="0">
                  <a:moveTo>
                    <a:pt x="0" y="0"/>
                  </a:moveTo>
                  <a:cubicBezTo>
                    <a:pt x="332" y="0"/>
                    <a:pt x="595" y="264"/>
                    <a:pt x="595" y="595"/>
                  </a:cubicBezTo>
                  <a:lnTo>
                    <a:pt x="595" y="1698"/>
                  </a:lnTo>
                  <a:lnTo>
                    <a:pt x="1415" y="1698"/>
                  </a:lnTo>
                  <a:lnTo>
                    <a:pt x="1415" y="595"/>
                  </a:lnTo>
                  <a:cubicBezTo>
                    <a:pt x="1415" y="264"/>
                    <a:pt x="1142" y="0"/>
                    <a:pt x="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16"/>
            <p:cNvSpPr/>
            <p:nvPr/>
          </p:nvSpPr>
          <p:spPr>
            <a:xfrm>
              <a:off x="3218503" y="4487038"/>
              <a:ext cx="175779" cy="170053"/>
            </a:xfrm>
            <a:custGeom>
              <a:avLst/>
              <a:gdLst/>
              <a:ahLst/>
              <a:cxnLst/>
              <a:rect l="l" t="t" r="r" b="b"/>
              <a:pathLst>
                <a:path w="6293" h="6088" extrusionOk="0">
                  <a:moveTo>
                    <a:pt x="2654" y="1"/>
                  </a:moveTo>
                  <a:cubicBezTo>
                    <a:pt x="1600" y="1"/>
                    <a:pt x="664" y="440"/>
                    <a:pt x="0" y="1142"/>
                  </a:cubicBezTo>
                  <a:lnTo>
                    <a:pt x="0" y="5727"/>
                  </a:lnTo>
                  <a:lnTo>
                    <a:pt x="5356" y="6088"/>
                  </a:lnTo>
                  <a:cubicBezTo>
                    <a:pt x="5941" y="5444"/>
                    <a:pt x="6293" y="4586"/>
                    <a:pt x="6293" y="3649"/>
                  </a:cubicBezTo>
                  <a:cubicBezTo>
                    <a:pt x="6293" y="1630"/>
                    <a:pt x="4663" y="1"/>
                    <a:pt x="2654" y="1"/>
                  </a:cubicBezTo>
                  <a:close/>
                </a:path>
              </a:pathLst>
            </a:custGeom>
            <a:solidFill>
              <a:srgbClr val="D3F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16"/>
            <p:cNvSpPr/>
            <p:nvPr/>
          </p:nvSpPr>
          <p:spPr>
            <a:xfrm>
              <a:off x="3281183" y="4487038"/>
              <a:ext cx="113099" cy="170053"/>
            </a:xfrm>
            <a:custGeom>
              <a:avLst/>
              <a:gdLst/>
              <a:ahLst/>
              <a:cxnLst/>
              <a:rect l="l" t="t" r="r" b="b"/>
              <a:pathLst>
                <a:path w="4049" h="6088" extrusionOk="0">
                  <a:moveTo>
                    <a:pt x="410" y="1"/>
                  </a:moveTo>
                  <a:cubicBezTo>
                    <a:pt x="273" y="1"/>
                    <a:pt x="137" y="10"/>
                    <a:pt x="0" y="20"/>
                  </a:cubicBezTo>
                  <a:cubicBezTo>
                    <a:pt x="1824" y="225"/>
                    <a:pt x="3239" y="1766"/>
                    <a:pt x="3239" y="3649"/>
                  </a:cubicBezTo>
                  <a:cubicBezTo>
                    <a:pt x="3239" y="4586"/>
                    <a:pt x="2888" y="5444"/>
                    <a:pt x="2302" y="6088"/>
                  </a:cubicBezTo>
                  <a:lnTo>
                    <a:pt x="3112" y="6088"/>
                  </a:lnTo>
                  <a:cubicBezTo>
                    <a:pt x="3697" y="5444"/>
                    <a:pt x="4049" y="4586"/>
                    <a:pt x="4049" y="3649"/>
                  </a:cubicBezTo>
                  <a:cubicBezTo>
                    <a:pt x="4049" y="1630"/>
                    <a:pt x="2419" y="1"/>
                    <a:pt x="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16"/>
            <p:cNvSpPr/>
            <p:nvPr/>
          </p:nvSpPr>
          <p:spPr>
            <a:xfrm>
              <a:off x="3298613" y="4401202"/>
              <a:ext cx="32458" cy="50725"/>
            </a:xfrm>
            <a:custGeom>
              <a:avLst/>
              <a:gdLst/>
              <a:ahLst/>
              <a:cxnLst/>
              <a:rect l="l" t="t" r="r" b="b"/>
              <a:pathLst>
                <a:path w="1162" h="1816" extrusionOk="0">
                  <a:moveTo>
                    <a:pt x="586" y="1"/>
                  </a:moveTo>
                  <a:cubicBezTo>
                    <a:pt x="303" y="1"/>
                    <a:pt x="30" y="176"/>
                    <a:pt x="30" y="479"/>
                  </a:cubicBezTo>
                  <a:cubicBezTo>
                    <a:pt x="30" y="635"/>
                    <a:pt x="98" y="674"/>
                    <a:pt x="196" y="674"/>
                  </a:cubicBezTo>
                  <a:cubicBezTo>
                    <a:pt x="322" y="674"/>
                    <a:pt x="400" y="605"/>
                    <a:pt x="400" y="537"/>
                  </a:cubicBezTo>
                  <a:cubicBezTo>
                    <a:pt x="400" y="401"/>
                    <a:pt x="488" y="352"/>
                    <a:pt x="586" y="352"/>
                  </a:cubicBezTo>
                  <a:cubicBezTo>
                    <a:pt x="732" y="352"/>
                    <a:pt x="781" y="449"/>
                    <a:pt x="781" y="527"/>
                  </a:cubicBezTo>
                  <a:cubicBezTo>
                    <a:pt x="781" y="840"/>
                    <a:pt x="0" y="1064"/>
                    <a:pt x="0" y="1454"/>
                  </a:cubicBezTo>
                  <a:lnTo>
                    <a:pt x="0" y="1698"/>
                  </a:lnTo>
                  <a:cubicBezTo>
                    <a:pt x="0" y="1766"/>
                    <a:pt x="98" y="1815"/>
                    <a:pt x="166" y="1815"/>
                  </a:cubicBezTo>
                  <a:lnTo>
                    <a:pt x="1044" y="1815"/>
                  </a:lnTo>
                  <a:cubicBezTo>
                    <a:pt x="1113" y="1815"/>
                    <a:pt x="1161" y="1737"/>
                    <a:pt x="1161" y="1639"/>
                  </a:cubicBezTo>
                  <a:cubicBezTo>
                    <a:pt x="1161" y="1552"/>
                    <a:pt x="1113" y="1474"/>
                    <a:pt x="1044" y="1474"/>
                  </a:cubicBezTo>
                  <a:lnTo>
                    <a:pt x="400" y="1474"/>
                  </a:lnTo>
                  <a:lnTo>
                    <a:pt x="400" y="1454"/>
                  </a:lnTo>
                  <a:cubicBezTo>
                    <a:pt x="400" y="1230"/>
                    <a:pt x="1161" y="1054"/>
                    <a:pt x="1161" y="518"/>
                  </a:cubicBezTo>
                  <a:cubicBezTo>
                    <a:pt x="1161" y="176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16"/>
            <p:cNvSpPr/>
            <p:nvPr/>
          </p:nvSpPr>
          <p:spPr>
            <a:xfrm>
              <a:off x="3331322" y="4401202"/>
              <a:ext cx="36815" cy="50725"/>
            </a:xfrm>
            <a:custGeom>
              <a:avLst/>
              <a:gdLst/>
              <a:ahLst/>
              <a:cxnLst/>
              <a:rect l="l" t="t" r="r" b="b"/>
              <a:pathLst>
                <a:path w="1318" h="1816" extrusionOk="0">
                  <a:moveTo>
                    <a:pt x="751" y="1"/>
                  </a:moveTo>
                  <a:cubicBezTo>
                    <a:pt x="693" y="1"/>
                    <a:pt x="624" y="30"/>
                    <a:pt x="595" y="98"/>
                  </a:cubicBezTo>
                  <a:lnTo>
                    <a:pt x="20" y="1220"/>
                  </a:lnTo>
                  <a:cubicBezTo>
                    <a:pt x="0" y="1249"/>
                    <a:pt x="0" y="1279"/>
                    <a:pt x="0" y="1298"/>
                  </a:cubicBezTo>
                  <a:cubicBezTo>
                    <a:pt x="0" y="1386"/>
                    <a:pt x="59" y="1435"/>
                    <a:pt x="127" y="1435"/>
                  </a:cubicBezTo>
                  <a:lnTo>
                    <a:pt x="703" y="1435"/>
                  </a:lnTo>
                  <a:lnTo>
                    <a:pt x="703" y="1698"/>
                  </a:lnTo>
                  <a:cubicBezTo>
                    <a:pt x="703" y="1776"/>
                    <a:pt x="800" y="1815"/>
                    <a:pt x="898" y="1815"/>
                  </a:cubicBezTo>
                  <a:cubicBezTo>
                    <a:pt x="995" y="1815"/>
                    <a:pt x="1093" y="1776"/>
                    <a:pt x="1093" y="1698"/>
                  </a:cubicBezTo>
                  <a:lnTo>
                    <a:pt x="1093" y="1435"/>
                  </a:lnTo>
                  <a:lnTo>
                    <a:pt x="1200" y="1435"/>
                  </a:lnTo>
                  <a:cubicBezTo>
                    <a:pt x="1259" y="1435"/>
                    <a:pt x="1317" y="1347"/>
                    <a:pt x="1317" y="1249"/>
                  </a:cubicBezTo>
                  <a:cubicBezTo>
                    <a:pt x="1317" y="1161"/>
                    <a:pt x="1278" y="1074"/>
                    <a:pt x="1200" y="1074"/>
                  </a:cubicBezTo>
                  <a:lnTo>
                    <a:pt x="1093" y="1074"/>
                  </a:lnTo>
                  <a:lnTo>
                    <a:pt x="1093" y="898"/>
                  </a:lnTo>
                  <a:cubicBezTo>
                    <a:pt x="1093" y="820"/>
                    <a:pt x="995" y="781"/>
                    <a:pt x="898" y="781"/>
                  </a:cubicBezTo>
                  <a:cubicBezTo>
                    <a:pt x="800" y="781"/>
                    <a:pt x="703" y="820"/>
                    <a:pt x="703" y="898"/>
                  </a:cubicBezTo>
                  <a:lnTo>
                    <a:pt x="703" y="1074"/>
                  </a:lnTo>
                  <a:lnTo>
                    <a:pt x="498" y="1074"/>
                  </a:lnTo>
                  <a:lnTo>
                    <a:pt x="937" y="196"/>
                  </a:lnTo>
                  <a:cubicBezTo>
                    <a:pt x="937" y="176"/>
                    <a:pt x="946" y="157"/>
                    <a:pt x="946" y="147"/>
                  </a:cubicBezTo>
                  <a:cubicBezTo>
                    <a:pt x="946" y="59"/>
                    <a:pt x="820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16"/>
            <p:cNvSpPr/>
            <p:nvPr/>
          </p:nvSpPr>
          <p:spPr>
            <a:xfrm>
              <a:off x="3371629" y="4401202"/>
              <a:ext cx="35474" cy="50725"/>
            </a:xfrm>
            <a:custGeom>
              <a:avLst/>
              <a:gdLst/>
              <a:ahLst/>
              <a:cxnLst/>
              <a:rect l="l" t="t" r="r" b="b"/>
              <a:pathLst>
                <a:path w="1270" h="1816" extrusionOk="0">
                  <a:moveTo>
                    <a:pt x="196" y="1"/>
                  </a:moveTo>
                  <a:cubicBezTo>
                    <a:pt x="99" y="1"/>
                    <a:pt x="1" y="30"/>
                    <a:pt x="1" y="118"/>
                  </a:cubicBezTo>
                  <a:lnTo>
                    <a:pt x="1" y="1698"/>
                  </a:lnTo>
                  <a:cubicBezTo>
                    <a:pt x="1" y="1776"/>
                    <a:pt x="99" y="1815"/>
                    <a:pt x="196" y="1815"/>
                  </a:cubicBezTo>
                  <a:cubicBezTo>
                    <a:pt x="294" y="1815"/>
                    <a:pt x="391" y="1776"/>
                    <a:pt x="391" y="1698"/>
                  </a:cubicBezTo>
                  <a:lnTo>
                    <a:pt x="391" y="1025"/>
                  </a:lnTo>
                  <a:lnTo>
                    <a:pt x="889" y="1025"/>
                  </a:lnTo>
                  <a:lnTo>
                    <a:pt x="889" y="1698"/>
                  </a:lnTo>
                  <a:cubicBezTo>
                    <a:pt x="889" y="1776"/>
                    <a:pt x="986" y="1815"/>
                    <a:pt x="1084" y="1815"/>
                  </a:cubicBezTo>
                  <a:cubicBezTo>
                    <a:pt x="1172" y="1815"/>
                    <a:pt x="1269" y="1776"/>
                    <a:pt x="1269" y="1698"/>
                  </a:cubicBezTo>
                  <a:lnTo>
                    <a:pt x="1269" y="118"/>
                  </a:lnTo>
                  <a:cubicBezTo>
                    <a:pt x="1269" y="30"/>
                    <a:pt x="1172" y="1"/>
                    <a:pt x="1084" y="1"/>
                  </a:cubicBezTo>
                  <a:cubicBezTo>
                    <a:pt x="986" y="1"/>
                    <a:pt x="889" y="30"/>
                    <a:pt x="889" y="118"/>
                  </a:cubicBezTo>
                  <a:lnTo>
                    <a:pt x="889" y="722"/>
                  </a:lnTo>
                  <a:lnTo>
                    <a:pt x="391" y="722"/>
                  </a:lnTo>
                  <a:lnTo>
                    <a:pt x="391" y="118"/>
                  </a:lnTo>
                  <a:cubicBezTo>
                    <a:pt x="391" y="30"/>
                    <a:pt x="294" y="1"/>
                    <a:pt x="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16"/>
            <p:cNvSpPr/>
            <p:nvPr/>
          </p:nvSpPr>
          <p:spPr>
            <a:xfrm>
              <a:off x="3259927" y="4539915"/>
              <a:ext cx="74133" cy="73854"/>
            </a:xfrm>
            <a:custGeom>
              <a:avLst/>
              <a:gdLst/>
              <a:ahLst/>
              <a:cxnLst/>
              <a:rect l="l" t="t" r="r" b="b"/>
              <a:pathLst>
                <a:path w="2654" h="2644" extrusionOk="0">
                  <a:moveTo>
                    <a:pt x="927" y="0"/>
                  </a:moveTo>
                  <a:cubicBezTo>
                    <a:pt x="820" y="0"/>
                    <a:pt x="732" y="88"/>
                    <a:pt x="732" y="195"/>
                  </a:cubicBezTo>
                  <a:lnTo>
                    <a:pt x="732" y="722"/>
                  </a:lnTo>
                  <a:lnTo>
                    <a:pt x="195" y="722"/>
                  </a:lnTo>
                  <a:cubicBezTo>
                    <a:pt x="88" y="722"/>
                    <a:pt x="0" y="810"/>
                    <a:pt x="0" y="917"/>
                  </a:cubicBezTo>
                  <a:lnTo>
                    <a:pt x="0" y="1727"/>
                  </a:lnTo>
                  <a:cubicBezTo>
                    <a:pt x="0" y="1834"/>
                    <a:pt x="88" y="1922"/>
                    <a:pt x="195" y="1922"/>
                  </a:cubicBezTo>
                  <a:lnTo>
                    <a:pt x="732" y="1922"/>
                  </a:lnTo>
                  <a:lnTo>
                    <a:pt x="732" y="2449"/>
                  </a:lnTo>
                  <a:cubicBezTo>
                    <a:pt x="732" y="2556"/>
                    <a:pt x="820" y="2644"/>
                    <a:pt x="927" y="2644"/>
                  </a:cubicBezTo>
                  <a:lnTo>
                    <a:pt x="1727" y="2644"/>
                  </a:lnTo>
                  <a:cubicBezTo>
                    <a:pt x="1834" y="2644"/>
                    <a:pt x="1922" y="2556"/>
                    <a:pt x="1922" y="2449"/>
                  </a:cubicBezTo>
                  <a:lnTo>
                    <a:pt x="1922" y="1922"/>
                  </a:lnTo>
                  <a:lnTo>
                    <a:pt x="2459" y="1922"/>
                  </a:lnTo>
                  <a:cubicBezTo>
                    <a:pt x="2566" y="1922"/>
                    <a:pt x="2654" y="1834"/>
                    <a:pt x="2654" y="1727"/>
                  </a:cubicBezTo>
                  <a:lnTo>
                    <a:pt x="2654" y="917"/>
                  </a:lnTo>
                  <a:cubicBezTo>
                    <a:pt x="2654" y="810"/>
                    <a:pt x="2566" y="722"/>
                    <a:pt x="2459" y="722"/>
                  </a:cubicBezTo>
                  <a:lnTo>
                    <a:pt x="1922" y="722"/>
                  </a:lnTo>
                  <a:lnTo>
                    <a:pt x="1922" y="195"/>
                  </a:lnTo>
                  <a:cubicBezTo>
                    <a:pt x="1922" y="88"/>
                    <a:pt x="1834" y="0"/>
                    <a:pt x="1727" y="0"/>
                  </a:cubicBezTo>
                  <a:close/>
                </a:path>
              </a:pathLst>
            </a:custGeom>
            <a:solidFill>
              <a:srgbClr val="77D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16"/>
            <p:cNvSpPr/>
            <p:nvPr/>
          </p:nvSpPr>
          <p:spPr>
            <a:xfrm>
              <a:off x="3218503" y="4647008"/>
              <a:ext cx="214745" cy="47150"/>
            </a:xfrm>
            <a:custGeom>
              <a:avLst/>
              <a:gdLst/>
              <a:ahLst/>
              <a:cxnLst/>
              <a:rect l="l" t="t" r="r" b="b"/>
              <a:pathLst>
                <a:path w="7688" h="1688" extrusionOk="0">
                  <a:moveTo>
                    <a:pt x="0" y="0"/>
                  </a:moveTo>
                  <a:lnTo>
                    <a:pt x="0" y="1093"/>
                  </a:lnTo>
                  <a:cubicBezTo>
                    <a:pt x="0" y="1424"/>
                    <a:pt x="264" y="1688"/>
                    <a:pt x="595" y="1688"/>
                  </a:cubicBezTo>
                  <a:lnTo>
                    <a:pt x="7093" y="1688"/>
                  </a:lnTo>
                  <a:cubicBezTo>
                    <a:pt x="7415" y="1688"/>
                    <a:pt x="7688" y="1424"/>
                    <a:pt x="7688" y="1093"/>
                  </a:cubicBezTo>
                  <a:lnTo>
                    <a:pt x="76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16"/>
            <p:cNvSpPr/>
            <p:nvPr/>
          </p:nvSpPr>
          <p:spPr>
            <a:xfrm>
              <a:off x="3218503" y="4647008"/>
              <a:ext cx="214745" cy="47150"/>
            </a:xfrm>
            <a:custGeom>
              <a:avLst/>
              <a:gdLst/>
              <a:ahLst/>
              <a:cxnLst/>
              <a:rect l="l" t="t" r="r" b="b"/>
              <a:pathLst>
                <a:path w="7688" h="1688" extrusionOk="0">
                  <a:moveTo>
                    <a:pt x="0" y="0"/>
                  </a:moveTo>
                  <a:lnTo>
                    <a:pt x="0" y="1093"/>
                  </a:lnTo>
                  <a:cubicBezTo>
                    <a:pt x="0" y="1424"/>
                    <a:pt x="264" y="1688"/>
                    <a:pt x="595" y="1688"/>
                  </a:cubicBezTo>
                  <a:lnTo>
                    <a:pt x="7093" y="1688"/>
                  </a:lnTo>
                  <a:cubicBezTo>
                    <a:pt x="7415" y="1688"/>
                    <a:pt x="7688" y="1424"/>
                    <a:pt x="7688" y="1093"/>
                  </a:cubicBezTo>
                  <a:lnTo>
                    <a:pt x="76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16"/>
            <p:cNvSpPr/>
            <p:nvPr/>
          </p:nvSpPr>
          <p:spPr>
            <a:xfrm>
              <a:off x="3393723" y="4647008"/>
              <a:ext cx="39524" cy="47150"/>
            </a:xfrm>
            <a:custGeom>
              <a:avLst/>
              <a:gdLst/>
              <a:ahLst/>
              <a:cxnLst/>
              <a:rect l="l" t="t" r="r" b="b"/>
              <a:pathLst>
                <a:path w="1415" h="1688" extrusionOk="0">
                  <a:moveTo>
                    <a:pt x="595" y="0"/>
                  </a:moveTo>
                  <a:lnTo>
                    <a:pt x="595" y="1093"/>
                  </a:lnTo>
                  <a:cubicBezTo>
                    <a:pt x="595" y="1424"/>
                    <a:pt x="332" y="1688"/>
                    <a:pt x="0" y="1688"/>
                  </a:cubicBezTo>
                  <a:lnTo>
                    <a:pt x="820" y="1688"/>
                  </a:lnTo>
                  <a:cubicBezTo>
                    <a:pt x="1142" y="1688"/>
                    <a:pt x="1415" y="1424"/>
                    <a:pt x="1415" y="1093"/>
                  </a:cubicBezTo>
                  <a:lnTo>
                    <a:pt x="14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16"/>
            <p:cNvSpPr/>
            <p:nvPr/>
          </p:nvSpPr>
          <p:spPr>
            <a:xfrm>
              <a:off x="3320149" y="4664968"/>
              <a:ext cx="11452" cy="11201"/>
            </a:xfrm>
            <a:custGeom>
              <a:avLst/>
              <a:gdLst/>
              <a:ahLst/>
              <a:cxnLst/>
              <a:rect l="l" t="t" r="r" b="b"/>
              <a:pathLst>
                <a:path w="410" h="401" extrusionOk="0">
                  <a:moveTo>
                    <a:pt x="205" y="1"/>
                  </a:moveTo>
                  <a:cubicBezTo>
                    <a:pt x="88" y="1"/>
                    <a:pt x="0" y="89"/>
                    <a:pt x="0" y="206"/>
                  </a:cubicBezTo>
                  <a:cubicBezTo>
                    <a:pt x="0" y="313"/>
                    <a:pt x="88" y="401"/>
                    <a:pt x="205" y="401"/>
                  </a:cubicBezTo>
                  <a:cubicBezTo>
                    <a:pt x="312" y="401"/>
                    <a:pt x="410" y="313"/>
                    <a:pt x="410" y="206"/>
                  </a:cubicBezTo>
                  <a:cubicBezTo>
                    <a:pt x="410" y="89"/>
                    <a:pt x="312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16"/>
            <p:cNvSpPr/>
            <p:nvPr/>
          </p:nvSpPr>
          <p:spPr>
            <a:xfrm>
              <a:off x="3314144" y="4335812"/>
              <a:ext cx="23184" cy="11452"/>
            </a:xfrm>
            <a:custGeom>
              <a:avLst/>
              <a:gdLst/>
              <a:ahLst/>
              <a:cxnLst/>
              <a:rect l="l" t="t" r="r" b="b"/>
              <a:pathLst>
                <a:path w="830" h="410" extrusionOk="0">
                  <a:moveTo>
                    <a:pt x="205" y="0"/>
                  </a:moveTo>
                  <a:cubicBezTo>
                    <a:pt x="98" y="0"/>
                    <a:pt x="1" y="88"/>
                    <a:pt x="1" y="205"/>
                  </a:cubicBezTo>
                  <a:cubicBezTo>
                    <a:pt x="1" y="312"/>
                    <a:pt x="98" y="410"/>
                    <a:pt x="205" y="410"/>
                  </a:cubicBezTo>
                  <a:lnTo>
                    <a:pt x="625" y="410"/>
                  </a:lnTo>
                  <a:cubicBezTo>
                    <a:pt x="742" y="410"/>
                    <a:pt x="830" y="312"/>
                    <a:pt x="830" y="205"/>
                  </a:cubicBezTo>
                  <a:cubicBezTo>
                    <a:pt x="830" y="88"/>
                    <a:pt x="742" y="0"/>
                    <a:pt x="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8" name="Google Shape;5268;p116"/>
          <p:cNvGrpSpPr/>
          <p:nvPr/>
        </p:nvGrpSpPr>
        <p:grpSpPr>
          <a:xfrm>
            <a:off x="2429605" y="4244286"/>
            <a:ext cx="376363" cy="352089"/>
            <a:chOff x="2429605" y="4330086"/>
            <a:chExt cx="376363" cy="352089"/>
          </a:xfrm>
        </p:grpSpPr>
        <p:sp>
          <p:nvSpPr>
            <p:cNvPr id="5269" name="Google Shape;5269;p116"/>
            <p:cNvSpPr/>
            <p:nvPr/>
          </p:nvSpPr>
          <p:spPr>
            <a:xfrm>
              <a:off x="2459046" y="4330086"/>
              <a:ext cx="317481" cy="346363"/>
            </a:xfrm>
            <a:custGeom>
              <a:avLst/>
              <a:gdLst/>
              <a:ahLst/>
              <a:cxnLst/>
              <a:rect l="l" t="t" r="r" b="b"/>
              <a:pathLst>
                <a:path w="11366" h="12400" extrusionOk="0">
                  <a:moveTo>
                    <a:pt x="479" y="0"/>
                  </a:moveTo>
                  <a:cubicBezTo>
                    <a:pt x="215" y="0"/>
                    <a:pt x="1" y="215"/>
                    <a:pt x="1" y="478"/>
                  </a:cubicBezTo>
                  <a:lnTo>
                    <a:pt x="1" y="12400"/>
                  </a:lnTo>
                  <a:lnTo>
                    <a:pt x="11366" y="12400"/>
                  </a:lnTo>
                  <a:lnTo>
                    <a:pt x="11366" y="478"/>
                  </a:lnTo>
                  <a:cubicBezTo>
                    <a:pt x="11366" y="215"/>
                    <a:pt x="11151" y="0"/>
                    <a:pt x="10888" y="0"/>
                  </a:cubicBezTo>
                  <a:close/>
                </a:path>
              </a:pathLst>
            </a:custGeom>
            <a:solidFill>
              <a:srgbClr val="DDE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16"/>
            <p:cNvSpPr/>
            <p:nvPr/>
          </p:nvSpPr>
          <p:spPr>
            <a:xfrm>
              <a:off x="2741080" y="4330086"/>
              <a:ext cx="35446" cy="346363"/>
            </a:xfrm>
            <a:custGeom>
              <a:avLst/>
              <a:gdLst/>
              <a:ahLst/>
              <a:cxnLst/>
              <a:rect l="l" t="t" r="r" b="b"/>
              <a:pathLst>
                <a:path w="1269" h="12400" extrusionOk="0">
                  <a:moveTo>
                    <a:pt x="1" y="0"/>
                  </a:moveTo>
                  <a:cubicBezTo>
                    <a:pt x="264" y="0"/>
                    <a:pt x="479" y="215"/>
                    <a:pt x="479" y="478"/>
                  </a:cubicBezTo>
                  <a:lnTo>
                    <a:pt x="479" y="12400"/>
                  </a:lnTo>
                  <a:lnTo>
                    <a:pt x="1269" y="12400"/>
                  </a:lnTo>
                  <a:lnTo>
                    <a:pt x="1269" y="478"/>
                  </a:lnTo>
                  <a:cubicBezTo>
                    <a:pt x="1269" y="215"/>
                    <a:pt x="1054" y="0"/>
                    <a:pt x="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16"/>
            <p:cNvSpPr/>
            <p:nvPr/>
          </p:nvSpPr>
          <p:spPr>
            <a:xfrm>
              <a:off x="2567508" y="4330086"/>
              <a:ext cx="100585" cy="296224"/>
            </a:xfrm>
            <a:custGeom>
              <a:avLst/>
              <a:gdLst/>
              <a:ahLst/>
              <a:cxnLst/>
              <a:rect l="l" t="t" r="r" b="b"/>
              <a:pathLst>
                <a:path w="3601" h="10605" extrusionOk="0">
                  <a:moveTo>
                    <a:pt x="0" y="0"/>
                  </a:moveTo>
                  <a:lnTo>
                    <a:pt x="0" y="1220"/>
                  </a:lnTo>
                  <a:lnTo>
                    <a:pt x="264" y="2888"/>
                  </a:lnTo>
                  <a:lnTo>
                    <a:pt x="0" y="5717"/>
                  </a:lnTo>
                  <a:lnTo>
                    <a:pt x="0" y="7678"/>
                  </a:lnTo>
                  <a:lnTo>
                    <a:pt x="625" y="10605"/>
                  </a:lnTo>
                  <a:lnTo>
                    <a:pt x="3171" y="10605"/>
                  </a:lnTo>
                  <a:lnTo>
                    <a:pt x="3600" y="7678"/>
                  </a:lnTo>
                  <a:lnTo>
                    <a:pt x="3600" y="5717"/>
                  </a:lnTo>
                  <a:lnTo>
                    <a:pt x="3337" y="2927"/>
                  </a:lnTo>
                  <a:lnTo>
                    <a:pt x="3600" y="12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16"/>
            <p:cNvSpPr/>
            <p:nvPr/>
          </p:nvSpPr>
          <p:spPr>
            <a:xfrm>
              <a:off x="2645970" y="4330086"/>
              <a:ext cx="22123" cy="315861"/>
            </a:xfrm>
            <a:custGeom>
              <a:avLst/>
              <a:gdLst/>
              <a:ahLst/>
              <a:cxnLst/>
              <a:rect l="l" t="t" r="r" b="b"/>
              <a:pathLst>
                <a:path w="792" h="11308" extrusionOk="0">
                  <a:moveTo>
                    <a:pt x="1" y="0"/>
                  </a:moveTo>
                  <a:lnTo>
                    <a:pt x="1" y="11307"/>
                  </a:lnTo>
                  <a:lnTo>
                    <a:pt x="791" y="11307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16"/>
            <p:cNvSpPr/>
            <p:nvPr/>
          </p:nvSpPr>
          <p:spPr>
            <a:xfrm>
              <a:off x="2567508" y="4544524"/>
              <a:ext cx="100585" cy="101423"/>
            </a:xfrm>
            <a:custGeom>
              <a:avLst/>
              <a:gdLst/>
              <a:ahLst/>
              <a:cxnLst/>
              <a:rect l="l" t="t" r="r" b="b"/>
              <a:pathLst>
                <a:path w="3601" h="3631" extrusionOk="0">
                  <a:moveTo>
                    <a:pt x="0" y="1"/>
                  </a:moveTo>
                  <a:lnTo>
                    <a:pt x="0" y="3630"/>
                  </a:lnTo>
                  <a:lnTo>
                    <a:pt x="3600" y="3630"/>
                  </a:lnTo>
                  <a:lnTo>
                    <a:pt x="36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16"/>
            <p:cNvSpPr/>
            <p:nvPr/>
          </p:nvSpPr>
          <p:spPr>
            <a:xfrm>
              <a:off x="2618177" y="4544524"/>
              <a:ext cx="49915" cy="101423"/>
            </a:xfrm>
            <a:custGeom>
              <a:avLst/>
              <a:gdLst/>
              <a:ahLst/>
              <a:cxnLst/>
              <a:rect l="l" t="t" r="r" b="b"/>
              <a:pathLst>
                <a:path w="1787" h="3631" extrusionOk="0">
                  <a:moveTo>
                    <a:pt x="1" y="1"/>
                  </a:moveTo>
                  <a:lnTo>
                    <a:pt x="1" y="3630"/>
                  </a:lnTo>
                  <a:lnTo>
                    <a:pt x="1786" y="3630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16"/>
            <p:cNvSpPr/>
            <p:nvPr/>
          </p:nvSpPr>
          <p:spPr>
            <a:xfrm>
              <a:off x="2645970" y="4544524"/>
              <a:ext cx="22123" cy="101423"/>
            </a:xfrm>
            <a:custGeom>
              <a:avLst/>
              <a:gdLst/>
              <a:ahLst/>
              <a:cxnLst/>
              <a:rect l="l" t="t" r="r" b="b"/>
              <a:pathLst>
                <a:path w="792" h="3631" extrusionOk="0">
                  <a:moveTo>
                    <a:pt x="1" y="1"/>
                  </a:moveTo>
                  <a:lnTo>
                    <a:pt x="1" y="3630"/>
                  </a:lnTo>
                  <a:lnTo>
                    <a:pt x="791" y="3630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16"/>
            <p:cNvSpPr/>
            <p:nvPr/>
          </p:nvSpPr>
          <p:spPr>
            <a:xfrm>
              <a:off x="2567508" y="4364135"/>
              <a:ext cx="100585" cy="125668"/>
            </a:xfrm>
            <a:custGeom>
              <a:avLst/>
              <a:gdLst/>
              <a:ahLst/>
              <a:cxnLst/>
              <a:rect l="l" t="t" r="r" b="b"/>
              <a:pathLst>
                <a:path w="3601" h="4499" extrusionOk="0">
                  <a:moveTo>
                    <a:pt x="0" y="1"/>
                  </a:moveTo>
                  <a:lnTo>
                    <a:pt x="0" y="4498"/>
                  </a:lnTo>
                  <a:lnTo>
                    <a:pt x="3600" y="4498"/>
                  </a:lnTo>
                  <a:lnTo>
                    <a:pt x="3600" y="1"/>
                  </a:lnTo>
                  <a:close/>
                </a:path>
              </a:pathLst>
            </a:custGeom>
            <a:solidFill>
              <a:srgbClr val="ED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16"/>
            <p:cNvSpPr/>
            <p:nvPr/>
          </p:nvSpPr>
          <p:spPr>
            <a:xfrm>
              <a:off x="2645970" y="4364135"/>
              <a:ext cx="22123" cy="125668"/>
            </a:xfrm>
            <a:custGeom>
              <a:avLst/>
              <a:gdLst/>
              <a:ahLst/>
              <a:cxnLst/>
              <a:rect l="l" t="t" r="r" b="b"/>
              <a:pathLst>
                <a:path w="792" h="4499" extrusionOk="0">
                  <a:moveTo>
                    <a:pt x="1" y="1"/>
                  </a:moveTo>
                  <a:lnTo>
                    <a:pt x="1" y="4498"/>
                  </a:lnTo>
                  <a:lnTo>
                    <a:pt x="791" y="4498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ED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16"/>
            <p:cNvSpPr/>
            <p:nvPr/>
          </p:nvSpPr>
          <p:spPr>
            <a:xfrm>
              <a:off x="2567508" y="4463603"/>
              <a:ext cx="100585" cy="26201"/>
            </a:xfrm>
            <a:custGeom>
              <a:avLst/>
              <a:gdLst/>
              <a:ahLst/>
              <a:cxnLst/>
              <a:rect l="l" t="t" r="r" b="b"/>
              <a:pathLst>
                <a:path w="3601" h="938" extrusionOk="0">
                  <a:moveTo>
                    <a:pt x="0" y="1"/>
                  </a:moveTo>
                  <a:lnTo>
                    <a:pt x="0" y="937"/>
                  </a:lnTo>
                  <a:lnTo>
                    <a:pt x="3600" y="937"/>
                  </a:lnTo>
                  <a:lnTo>
                    <a:pt x="36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16"/>
            <p:cNvSpPr/>
            <p:nvPr/>
          </p:nvSpPr>
          <p:spPr>
            <a:xfrm>
              <a:off x="2645970" y="4463603"/>
              <a:ext cx="22123" cy="26201"/>
            </a:xfrm>
            <a:custGeom>
              <a:avLst/>
              <a:gdLst/>
              <a:ahLst/>
              <a:cxnLst/>
              <a:rect l="l" t="t" r="r" b="b"/>
              <a:pathLst>
                <a:path w="792" h="938" extrusionOk="0">
                  <a:moveTo>
                    <a:pt x="1" y="1"/>
                  </a:moveTo>
                  <a:lnTo>
                    <a:pt x="1" y="937"/>
                  </a:lnTo>
                  <a:lnTo>
                    <a:pt x="791" y="937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16"/>
            <p:cNvSpPr/>
            <p:nvPr/>
          </p:nvSpPr>
          <p:spPr>
            <a:xfrm>
              <a:off x="2488487" y="4379666"/>
              <a:ext cx="49608" cy="46089"/>
            </a:xfrm>
            <a:custGeom>
              <a:avLst/>
              <a:gdLst/>
              <a:ahLst/>
              <a:cxnLst/>
              <a:rect l="l" t="t" r="r" b="b"/>
              <a:pathLst>
                <a:path w="1776" h="1650" extrusionOk="0">
                  <a:moveTo>
                    <a:pt x="400" y="1"/>
                  </a:moveTo>
                  <a:cubicBezTo>
                    <a:pt x="176" y="1"/>
                    <a:pt x="0" y="186"/>
                    <a:pt x="0" y="411"/>
                  </a:cubicBezTo>
                  <a:lnTo>
                    <a:pt x="0" y="1386"/>
                  </a:lnTo>
                  <a:lnTo>
                    <a:pt x="937" y="1650"/>
                  </a:lnTo>
                  <a:lnTo>
                    <a:pt x="1776" y="1386"/>
                  </a:lnTo>
                  <a:lnTo>
                    <a:pt x="1776" y="411"/>
                  </a:lnTo>
                  <a:cubicBezTo>
                    <a:pt x="1776" y="186"/>
                    <a:pt x="1600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16"/>
            <p:cNvSpPr/>
            <p:nvPr/>
          </p:nvSpPr>
          <p:spPr>
            <a:xfrm>
              <a:off x="2504827" y="4379666"/>
              <a:ext cx="33268" cy="46089"/>
            </a:xfrm>
            <a:custGeom>
              <a:avLst/>
              <a:gdLst/>
              <a:ahLst/>
              <a:cxnLst/>
              <a:rect l="l" t="t" r="r" b="b"/>
              <a:pathLst>
                <a:path w="1191" h="1650" extrusionOk="0">
                  <a:moveTo>
                    <a:pt x="1" y="1"/>
                  </a:moveTo>
                  <a:cubicBezTo>
                    <a:pt x="225" y="1"/>
                    <a:pt x="400" y="186"/>
                    <a:pt x="400" y="411"/>
                  </a:cubicBezTo>
                  <a:lnTo>
                    <a:pt x="400" y="1386"/>
                  </a:lnTo>
                  <a:lnTo>
                    <a:pt x="771" y="1650"/>
                  </a:lnTo>
                  <a:lnTo>
                    <a:pt x="1191" y="1386"/>
                  </a:lnTo>
                  <a:lnTo>
                    <a:pt x="1191" y="411"/>
                  </a:lnTo>
                  <a:cubicBezTo>
                    <a:pt x="1191" y="186"/>
                    <a:pt x="1005" y="1"/>
                    <a:pt x="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16"/>
            <p:cNvSpPr/>
            <p:nvPr/>
          </p:nvSpPr>
          <p:spPr>
            <a:xfrm>
              <a:off x="2488487" y="4492485"/>
              <a:ext cx="49608" cy="46089"/>
            </a:xfrm>
            <a:custGeom>
              <a:avLst/>
              <a:gdLst/>
              <a:ahLst/>
              <a:cxnLst/>
              <a:rect l="l" t="t" r="r" b="b"/>
              <a:pathLst>
                <a:path w="1776" h="1650" extrusionOk="0">
                  <a:moveTo>
                    <a:pt x="400" y="1"/>
                  </a:moveTo>
                  <a:cubicBezTo>
                    <a:pt x="176" y="1"/>
                    <a:pt x="0" y="186"/>
                    <a:pt x="0" y="410"/>
                  </a:cubicBezTo>
                  <a:lnTo>
                    <a:pt x="0" y="1386"/>
                  </a:lnTo>
                  <a:lnTo>
                    <a:pt x="937" y="1649"/>
                  </a:lnTo>
                  <a:lnTo>
                    <a:pt x="1776" y="1386"/>
                  </a:lnTo>
                  <a:lnTo>
                    <a:pt x="1776" y="410"/>
                  </a:lnTo>
                  <a:cubicBezTo>
                    <a:pt x="1776" y="186"/>
                    <a:pt x="1600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16"/>
            <p:cNvSpPr/>
            <p:nvPr/>
          </p:nvSpPr>
          <p:spPr>
            <a:xfrm>
              <a:off x="2504827" y="4492485"/>
              <a:ext cx="33268" cy="46089"/>
            </a:xfrm>
            <a:custGeom>
              <a:avLst/>
              <a:gdLst/>
              <a:ahLst/>
              <a:cxnLst/>
              <a:rect l="l" t="t" r="r" b="b"/>
              <a:pathLst>
                <a:path w="1191" h="1650" extrusionOk="0">
                  <a:moveTo>
                    <a:pt x="1" y="1"/>
                  </a:moveTo>
                  <a:cubicBezTo>
                    <a:pt x="225" y="1"/>
                    <a:pt x="400" y="186"/>
                    <a:pt x="400" y="410"/>
                  </a:cubicBezTo>
                  <a:lnTo>
                    <a:pt x="400" y="1386"/>
                  </a:lnTo>
                  <a:lnTo>
                    <a:pt x="771" y="1649"/>
                  </a:lnTo>
                  <a:lnTo>
                    <a:pt x="1191" y="1386"/>
                  </a:lnTo>
                  <a:lnTo>
                    <a:pt x="1191" y="410"/>
                  </a:lnTo>
                  <a:cubicBezTo>
                    <a:pt x="1191" y="186"/>
                    <a:pt x="1005" y="1"/>
                    <a:pt x="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16"/>
            <p:cNvSpPr/>
            <p:nvPr/>
          </p:nvSpPr>
          <p:spPr>
            <a:xfrm>
              <a:off x="2697478" y="4379666"/>
              <a:ext cx="49636" cy="46089"/>
            </a:xfrm>
            <a:custGeom>
              <a:avLst/>
              <a:gdLst/>
              <a:ahLst/>
              <a:cxnLst/>
              <a:rect l="l" t="t" r="r" b="b"/>
              <a:pathLst>
                <a:path w="1777" h="1650" extrusionOk="0">
                  <a:moveTo>
                    <a:pt x="401" y="1"/>
                  </a:moveTo>
                  <a:cubicBezTo>
                    <a:pt x="186" y="1"/>
                    <a:pt x="1" y="186"/>
                    <a:pt x="1" y="411"/>
                  </a:cubicBezTo>
                  <a:lnTo>
                    <a:pt x="1" y="1386"/>
                  </a:lnTo>
                  <a:lnTo>
                    <a:pt x="986" y="1650"/>
                  </a:lnTo>
                  <a:lnTo>
                    <a:pt x="1776" y="1386"/>
                  </a:lnTo>
                  <a:lnTo>
                    <a:pt x="1776" y="411"/>
                  </a:lnTo>
                  <a:cubicBezTo>
                    <a:pt x="1776" y="186"/>
                    <a:pt x="1601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16"/>
            <p:cNvSpPr/>
            <p:nvPr/>
          </p:nvSpPr>
          <p:spPr>
            <a:xfrm>
              <a:off x="2713846" y="4379666"/>
              <a:ext cx="33268" cy="46089"/>
            </a:xfrm>
            <a:custGeom>
              <a:avLst/>
              <a:gdLst/>
              <a:ahLst/>
              <a:cxnLst/>
              <a:rect l="l" t="t" r="r" b="b"/>
              <a:pathLst>
                <a:path w="1191" h="1650" extrusionOk="0">
                  <a:moveTo>
                    <a:pt x="0" y="1"/>
                  </a:moveTo>
                  <a:cubicBezTo>
                    <a:pt x="224" y="1"/>
                    <a:pt x="400" y="186"/>
                    <a:pt x="400" y="411"/>
                  </a:cubicBezTo>
                  <a:lnTo>
                    <a:pt x="400" y="1386"/>
                  </a:lnTo>
                  <a:lnTo>
                    <a:pt x="780" y="1650"/>
                  </a:lnTo>
                  <a:lnTo>
                    <a:pt x="1190" y="1386"/>
                  </a:lnTo>
                  <a:lnTo>
                    <a:pt x="1190" y="411"/>
                  </a:lnTo>
                  <a:cubicBezTo>
                    <a:pt x="1190" y="186"/>
                    <a:pt x="1015" y="1"/>
                    <a:pt x="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16"/>
            <p:cNvSpPr/>
            <p:nvPr/>
          </p:nvSpPr>
          <p:spPr>
            <a:xfrm>
              <a:off x="2697478" y="4492485"/>
              <a:ext cx="49636" cy="46089"/>
            </a:xfrm>
            <a:custGeom>
              <a:avLst/>
              <a:gdLst/>
              <a:ahLst/>
              <a:cxnLst/>
              <a:rect l="l" t="t" r="r" b="b"/>
              <a:pathLst>
                <a:path w="1777" h="1650" extrusionOk="0">
                  <a:moveTo>
                    <a:pt x="401" y="1"/>
                  </a:moveTo>
                  <a:cubicBezTo>
                    <a:pt x="186" y="1"/>
                    <a:pt x="1" y="186"/>
                    <a:pt x="1" y="410"/>
                  </a:cubicBezTo>
                  <a:lnTo>
                    <a:pt x="1" y="1386"/>
                  </a:lnTo>
                  <a:lnTo>
                    <a:pt x="810" y="1649"/>
                  </a:lnTo>
                  <a:lnTo>
                    <a:pt x="1776" y="1386"/>
                  </a:lnTo>
                  <a:lnTo>
                    <a:pt x="1776" y="410"/>
                  </a:lnTo>
                  <a:cubicBezTo>
                    <a:pt x="1776" y="186"/>
                    <a:pt x="1601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16"/>
            <p:cNvSpPr/>
            <p:nvPr/>
          </p:nvSpPr>
          <p:spPr>
            <a:xfrm>
              <a:off x="2713846" y="4492485"/>
              <a:ext cx="33268" cy="46089"/>
            </a:xfrm>
            <a:custGeom>
              <a:avLst/>
              <a:gdLst/>
              <a:ahLst/>
              <a:cxnLst/>
              <a:rect l="l" t="t" r="r" b="b"/>
              <a:pathLst>
                <a:path w="1191" h="1650" extrusionOk="0">
                  <a:moveTo>
                    <a:pt x="0" y="1"/>
                  </a:moveTo>
                  <a:cubicBezTo>
                    <a:pt x="224" y="1"/>
                    <a:pt x="400" y="186"/>
                    <a:pt x="400" y="410"/>
                  </a:cubicBezTo>
                  <a:lnTo>
                    <a:pt x="400" y="1386"/>
                  </a:lnTo>
                  <a:lnTo>
                    <a:pt x="761" y="1649"/>
                  </a:lnTo>
                  <a:lnTo>
                    <a:pt x="1190" y="1386"/>
                  </a:lnTo>
                  <a:lnTo>
                    <a:pt x="1190" y="410"/>
                  </a:lnTo>
                  <a:cubicBezTo>
                    <a:pt x="1190" y="186"/>
                    <a:pt x="1015" y="1"/>
                    <a:pt x="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16"/>
            <p:cNvSpPr/>
            <p:nvPr/>
          </p:nvSpPr>
          <p:spPr>
            <a:xfrm>
              <a:off x="2591753" y="4388409"/>
              <a:ext cx="51256" cy="51256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644" y="0"/>
                  </a:moveTo>
                  <a:cubicBezTo>
                    <a:pt x="566" y="0"/>
                    <a:pt x="508" y="59"/>
                    <a:pt x="508" y="127"/>
                  </a:cubicBezTo>
                  <a:lnTo>
                    <a:pt x="508" y="498"/>
                  </a:lnTo>
                  <a:lnTo>
                    <a:pt x="137" y="498"/>
                  </a:lnTo>
                  <a:cubicBezTo>
                    <a:pt x="59" y="498"/>
                    <a:pt x="1" y="566"/>
                    <a:pt x="1" y="634"/>
                  </a:cubicBezTo>
                  <a:lnTo>
                    <a:pt x="1" y="1190"/>
                  </a:lnTo>
                  <a:cubicBezTo>
                    <a:pt x="1" y="1268"/>
                    <a:pt x="59" y="1327"/>
                    <a:pt x="137" y="1327"/>
                  </a:cubicBezTo>
                  <a:lnTo>
                    <a:pt x="508" y="1327"/>
                  </a:lnTo>
                  <a:lnTo>
                    <a:pt x="508" y="1697"/>
                  </a:lnTo>
                  <a:cubicBezTo>
                    <a:pt x="508" y="1776"/>
                    <a:pt x="566" y="1834"/>
                    <a:pt x="644" y="1834"/>
                  </a:cubicBezTo>
                  <a:lnTo>
                    <a:pt x="1200" y="1834"/>
                  </a:lnTo>
                  <a:cubicBezTo>
                    <a:pt x="1269" y="1834"/>
                    <a:pt x="1337" y="1776"/>
                    <a:pt x="1337" y="1697"/>
                  </a:cubicBezTo>
                  <a:lnTo>
                    <a:pt x="1337" y="1327"/>
                  </a:lnTo>
                  <a:lnTo>
                    <a:pt x="1708" y="1327"/>
                  </a:lnTo>
                  <a:cubicBezTo>
                    <a:pt x="1776" y="1327"/>
                    <a:pt x="1835" y="1268"/>
                    <a:pt x="1835" y="1190"/>
                  </a:cubicBezTo>
                  <a:lnTo>
                    <a:pt x="1835" y="634"/>
                  </a:lnTo>
                  <a:cubicBezTo>
                    <a:pt x="1835" y="566"/>
                    <a:pt x="1776" y="498"/>
                    <a:pt x="1708" y="498"/>
                  </a:cubicBezTo>
                  <a:lnTo>
                    <a:pt x="1337" y="498"/>
                  </a:lnTo>
                  <a:lnTo>
                    <a:pt x="1337" y="127"/>
                  </a:lnTo>
                  <a:cubicBezTo>
                    <a:pt x="1337" y="59"/>
                    <a:pt x="1269" y="0"/>
                    <a:pt x="1200" y="0"/>
                  </a:cubicBezTo>
                  <a:close/>
                </a:path>
              </a:pathLst>
            </a:custGeom>
            <a:solidFill>
              <a:srgbClr val="6DC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16"/>
            <p:cNvSpPr/>
            <p:nvPr/>
          </p:nvSpPr>
          <p:spPr>
            <a:xfrm>
              <a:off x="2590943" y="4583769"/>
              <a:ext cx="10922" cy="18296"/>
            </a:xfrm>
            <a:custGeom>
              <a:avLst/>
              <a:gdLst/>
              <a:ahLst/>
              <a:cxnLst/>
              <a:rect l="l" t="t" r="r" b="b"/>
              <a:pathLst>
                <a:path w="391" h="655" extrusionOk="0">
                  <a:moveTo>
                    <a:pt x="195" y="1"/>
                  </a:moveTo>
                  <a:cubicBezTo>
                    <a:pt x="88" y="1"/>
                    <a:pt x="0" y="89"/>
                    <a:pt x="0" y="196"/>
                  </a:cubicBezTo>
                  <a:lnTo>
                    <a:pt x="0" y="459"/>
                  </a:lnTo>
                  <a:cubicBezTo>
                    <a:pt x="0" y="567"/>
                    <a:pt x="88" y="654"/>
                    <a:pt x="195" y="654"/>
                  </a:cubicBezTo>
                  <a:cubicBezTo>
                    <a:pt x="303" y="654"/>
                    <a:pt x="390" y="567"/>
                    <a:pt x="390" y="459"/>
                  </a:cubicBezTo>
                  <a:lnTo>
                    <a:pt x="390" y="196"/>
                  </a:lnTo>
                  <a:cubicBezTo>
                    <a:pt x="390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16"/>
            <p:cNvSpPr/>
            <p:nvPr/>
          </p:nvSpPr>
          <p:spPr>
            <a:xfrm>
              <a:off x="2633708" y="4583769"/>
              <a:ext cx="10950" cy="18296"/>
            </a:xfrm>
            <a:custGeom>
              <a:avLst/>
              <a:gdLst/>
              <a:ahLst/>
              <a:cxnLst/>
              <a:rect l="l" t="t" r="r" b="b"/>
              <a:pathLst>
                <a:path w="392" h="655" extrusionOk="0">
                  <a:moveTo>
                    <a:pt x="196" y="1"/>
                  </a:moveTo>
                  <a:cubicBezTo>
                    <a:pt x="89" y="1"/>
                    <a:pt x="1" y="89"/>
                    <a:pt x="1" y="196"/>
                  </a:cubicBezTo>
                  <a:lnTo>
                    <a:pt x="1" y="459"/>
                  </a:lnTo>
                  <a:cubicBezTo>
                    <a:pt x="1" y="567"/>
                    <a:pt x="89" y="654"/>
                    <a:pt x="196" y="654"/>
                  </a:cubicBezTo>
                  <a:cubicBezTo>
                    <a:pt x="303" y="654"/>
                    <a:pt x="391" y="567"/>
                    <a:pt x="391" y="459"/>
                  </a:cubicBezTo>
                  <a:lnTo>
                    <a:pt x="391" y="196"/>
                  </a:lnTo>
                  <a:cubicBezTo>
                    <a:pt x="391" y="89"/>
                    <a:pt x="303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16"/>
            <p:cNvSpPr/>
            <p:nvPr/>
          </p:nvSpPr>
          <p:spPr>
            <a:xfrm>
              <a:off x="2435890" y="4418380"/>
              <a:ext cx="102205" cy="45251"/>
            </a:xfrm>
            <a:custGeom>
              <a:avLst/>
              <a:gdLst/>
              <a:ahLst/>
              <a:cxnLst/>
              <a:rect l="l" t="t" r="r" b="b"/>
              <a:pathLst>
                <a:path w="3659" h="1620" extrusionOk="0">
                  <a:moveTo>
                    <a:pt x="49" y="0"/>
                  </a:moveTo>
                  <a:cubicBezTo>
                    <a:pt x="20" y="0"/>
                    <a:pt x="0" y="20"/>
                    <a:pt x="0" y="49"/>
                  </a:cubicBezTo>
                  <a:lnTo>
                    <a:pt x="0" y="1571"/>
                  </a:lnTo>
                  <a:cubicBezTo>
                    <a:pt x="0" y="1600"/>
                    <a:pt x="20" y="1620"/>
                    <a:pt x="49" y="1620"/>
                  </a:cubicBezTo>
                  <a:lnTo>
                    <a:pt x="3610" y="1620"/>
                  </a:lnTo>
                  <a:cubicBezTo>
                    <a:pt x="3639" y="1620"/>
                    <a:pt x="3659" y="1600"/>
                    <a:pt x="3659" y="157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16"/>
            <p:cNvSpPr/>
            <p:nvPr/>
          </p:nvSpPr>
          <p:spPr>
            <a:xfrm>
              <a:off x="2514632" y="4418380"/>
              <a:ext cx="23463" cy="45251"/>
            </a:xfrm>
            <a:custGeom>
              <a:avLst/>
              <a:gdLst/>
              <a:ahLst/>
              <a:cxnLst/>
              <a:rect l="l" t="t" r="r" b="b"/>
              <a:pathLst>
                <a:path w="840" h="1620" extrusionOk="0">
                  <a:moveTo>
                    <a:pt x="49" y="0"/>
                  </a:moveTo>
                  <a:lnTo>
                    <a:pt x="49" y="1571"/>
                  </a:lnTo>
                  <a:cubicBezTo>
                    <a:pt x="49" y="1600"/>
                    <a:pt x="30" y="1620"/>
                    <a:pt x="1" y="1620"/>
                  </a:cubicBezTo>
                  <a:lnTo>
                    <a:pt x="791" y="1620"/>
                  </a:lnTo>
                  <a:cubicBezTo>
                    <a:pt x="820" y="1620"/>
                    <a:pt x="840" y="1600"/>
                    <a:pt x="840" y="1571"/>
                  </a:cubicBezTo>
                  <a:lnTo>
                    <a:pt x="8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16"/>
            <p:cNvSpPr/>
            <p:nvPr/>
          </p:nvSpPr>
          <p:spPr>
            <a:xfrm>
              <a:off x="2435890" y="4531172"/>
              <a:ext cx="102205" cy="45279"/>
            </a:xfrm>
            <a:custGeom>
              <a:avLst/>
              <a:gdLst/>
              <a:ahLst/>
              <a:cxnLst/>
              <a:rect l="l" t="t" r="r" b="b"/>
              <a:pathLst>
                <a:path w="3659" h="1621" extrusionOk="0">
                  <a:moveTo>
                    <a:pt x="49" y="1"/>
                  </a:moveTo>
                  <a:cubicBezTo>
                    <a:pt x="20" y="1"/>
                    <a:pt x="0" y="20"/>
                    <a:pt x="0" y="50"/>
                  </a:cubicBezTo>
                  <a:lnTo>
                    <a:pt x="0" y="1572"/>
                  </a:lnTo>
                  <a:cubicBezTo>
                    <a:pt x="0" y="1601"/>
                    <a:pt x="20" y="1620"/>
                    <a:pt x="49" y="1620"/>
                  </a:cubicBezTo>
                  <a:lnTo>
                    <a:pt x="3610" y="1620"/>
                  </a:lnTo>
                  <a:cubicBezTo>
                    <a:pt x="3639" y="1620"/>
                    <a:pt x="3659" y="1601"/>
                    <a:pt x="3659" y="1572"/>
                  </a:cubicBezTo>
                  <a:lnTo>
                    <a:pt x="3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16"/>
            <p:cNvSpPr/>
            <p:nvPr/>
          </p:nvSpPr>
          <p:spPr>
            <a:xfrm>
              <a:off x="2514632" y="4531172"/>
              <a:ext cx="23463" cy="45279"/>
            </a:xfrm>
            <a:custGeom>
              <a:avLst/>
              <a:gdLst/>
              <a:ahLst/>
              <a:cxnLst/>
              <a:rect l="l" t="t" r="r" b="b"/>
              <a:pathLst>
                <a:path w="840" h="1621" extrusionOk="0">
                  <a:moveTo>
                    <a:pt x="49" y="1"/>
                  </a:moveTo>
                  <a:lnTo>
                    <a:pt x="49" y="1572"/>
                  </a:lnTo>
                  <a:cubicBezTo>
                    <a:pt x="49" y="1601"/>
                    <a:pt x="30" y="1620"/>
                    <a:pt x="1" y="1620"/>
                  </a:cubicBezTo>
                  <a:lnTo>
                    <a:pt x="791" y="1620"/>
                  </a:lnTo>
                  <a:cubicBezTo>
                    <a:pt x="820" y="1620"/>
                    <a:pt x="840" y="1601"/>
                    <a:pt x="840" y="1572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16"/>
            <p:cNvSpPr/>
            <p:nvPr/>
          </p:nvSpPr>
          <p:spPr>
            <a:xfrm>
              <a:off x="2697478" y="4418380"/>
              <a:ext cx="102233" cy="45251"/>
            </a:xfrm>
            <a:custGeom>
              <a:avLst/>
              <a:gdLst/>
              <a:ahLst/>
              <a:cxnLst/>
              <a:rect l="l" t="t" r="r" b="b"/>
              <a:pathLst>
                <a:path w="3660" h="1620" extrusionOk="0">
                  <a:moveTo>
                    <a:pt x="1" y="0"/>
                  </a:moveTo>
                  <a:lnTo>
                    <a:pt x="1" y="1571"/>
                  </a:lnTo>
                  <a:cubicBezTo>
                    <a:pt x="1" y="1600"/>
                    <a:pt x="20" y="1620"/>
                    <a:pt x="49" y="1620"/>
                  </a:cubicBezTo>
                  <a:lnTo>
                    <a:pt x="3610" y="1620"/>
                  </a:lnTo>
                  <a:cubicBezTo>
                    <a:pt x="3640" y="1620"/>
                    <a:pt x="3659" y="1600"/>
                    <a:pt x="3659" y="1571"/>
                  </a:cubicBezTo>
                  <a:lnTo>
                    <a:pt x="3659" y="49"/>
                  </a:lnTo>
                  <a:cubicBezTo>
                    <a:pt x="3659" y="20"/>
                    <a:pt x="3640" y="0"/>
                    <a:pt x="36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16"/>
            <p:cNvSpPr/>
            <p:nvPr/>
          </p:nvSpPr>
          <p:spPr>
            <a:xfrm>
              <a:off x="2776248" y="4418380"/>
              <a:ext cx="23463" cy="45251"/>
            </a:xfrm>
            <a:custGeom>
              <a:avLst/>
              <a:gdLst/>
              <a:ahLst/>
              <a:cxnLst/>
              <a:rect l="l" t="t" r="r" b="b"/>
              <a:pathLst>
                <a:path w="840" h="1620" extrusionOk="0">
                  <a:moveTo>
                    <a:pt x="0" y="0"/>
                  </a:moveTo>
                  <a:cubicBezTo>
                    <a:pt x="29" y="0"/>
                    <a:pt x="49" y="20"/>
                    <a:pt x="49" y="49"/>
                  </a:cubicBezTo>
                  <a:lnTo>
                    <a:pt x="49" y="1571"/>
                  </a:lnTo>
                  <a:cubicBezTo>
                    <a:pt x="49" y="1600"/>
                    <a:pt x="29" y="1620"/>
                    <a:pt x="0" y="1620"/>
                  </a:cubicBezTo>
                  <a:lnTo>
                    <a:pt x="790" y="1620"/>
                  </a:lnTo>
                  <a:cubicBezTo>
                    <a:pt x="820" y="1620"/>
                    <a:pt x="839" y="1600"/>
                    <a:pt x="839" y="1571"/>
                  </a:cubicBezTo>
                  <a:lnTo>
                    <a:pt x="839" y="49"/>
                  </a:lnTo>
                  <a:cubicBezTo>
                    <a:pt x="839" y="20"/>
                    <a:pt x="820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16"/>
            <p:cNvSpPr/>
            <p:nvPr/>
          </p:nvSpPr>
          <p:spPr>
            <a:xfrm>
              <a:off x="2697478" y="4531172"/>
              <a:ext cx="102233" cy="45279"/>
            </a:xfrm>
            <a:custGeom>
              <a:avLst/>
              <a:gdLst/>
              <a:ahLst/>
              <a:cxnLst/>
              <a:rect l="l" t="t" r="r" b="b"/>
              <a:pathLst>
                <a:path w="3660" h="1621" extrusionOk="0">
                  <a:moveTo>
                    <a:pt x="1" y="1"/>
                  </a:moveTo>
                  <a:lnTo>
                    <a:pt x="1" y="1572"/>
                  </a:lnTo>
                  <a:cubicBezTo>
                    <a:pt x="1" y="1601"/>
                    <a:pt x="20" y="1620"/>
                    <a:pt x="49" y="1620"/>
                  </a:cubicBezTo>
                  <a:lnTo>
                    <a:pt x="3610" y="1620"/>
                  </a:lnTo>
                  <a:cubicBezTo>
                    <a:pt x="3640" y="1620"/>
                    <a:pt x="3659" y="1601"/>
                    <a:pt x="3659" y="1572"/>
                  </a:cubicBezTo>
                  <a:lnTo>
                    <a:pt x="3659" y="50"/>
                  </a:lnTo>
                  <a:cubicBezTo>
                    <a:pt x="3659" y="20"/>
                    <a:pt x="3640" y="1"/>
                    <a:pt x="3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16"/>
            <p:cNvSpPr/>
            <p:nvPr/>
          </p:nvSpPr>
          <p:spPr>
            <a:xfrm>
              <a:off x="2776248" y="4531172"/>
              <a:ext cx="23463" cy="45279"/>
            </a:xfrm>
            <a:custGeom>
              <a:avLst/>
              <a:gdLst/>
              <a:ahLst/>
              <a:cxnLst/>
              <a:rect l="l" t="t" r="r" b="b"/>
              <a:pathLst>
                <a:path w="840" h="1621" extrusionOk="0">
                  <a:moveTo>
                    <a:pt x="0" y="1"/>
                  </a:moveTo>
                  <a:cubicBezTo>
                    <a:pt x="29" y="1"/>
                    <a:pt x="49" y="20"/>
                    <a:pt x="49" y="50"/>
                  </a:cubicBezTo>
                  <a:lnTo>
                    <a:pt x="49" y="1572"/>
                  </a:lnTo>
                  <a:cubicBezTo>
                    <a:pt x="49" y="1601"/>
                    <a:pt x="29" y="1620"/>
                    <a:pt x="0" y="1620"/>
                  </a:cubicBezTo>
                  <a:lnTo>
                    <a:pt x="790" y="1620"/>
                  </a:lnTo>
                  <a:cubicBezTo>
                    <a:pt x="820" y="1620"/>
                    <a:pt x="839" y="1601"/>
                    <a:pt x="839" y="1572"/>
                  </a:cubicBezTo>
                  <a:lnTo>
                    <a:pt x="839" y="50"/>
                  </a:lnTo>
                  <a:cubicBezTo>
                    <a:pt x="839" y="20"/>
                    <a:pt x="820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16"/>
            <p:cNvSpPr/>
            <p:nvPr/>
          </p:nvSpPr>
          <p:spPr>
            <a:xfrm>
              <a:off x="2459046" y="4644829"/>
              <a:ext cx="317481" cy="31620"/>
            </a:xfrm>
            <a:custGeom>
              <a:avLst/>
              <a:gdLst/>
              <a:ahLst/>
              <a:cxnLst/>
              <a:rect l="l" t="t" r="r" b="b"/>
              <a:pathLst>
                <a:path w="11366" h="1132" extrusionOk="0">
                  <a:moveTo>
                    <a:pt x="1" y="0"/>
                  </a:moveTo>
                  <a:lnTo>
                    <a:pt x="1" y="1132"/>
                  </a:lnTo>
                  <a:lnTo>
                    <a:pt x="11366" y="1132"/>
                  </a:lnTo>
                  <a:lnTo>
                    <a:pt x="11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16"/>
            <p:cNvSpPr/>
            <p:nvPr/>
          </p:nvSpPr>
          <p:spPr>
            <a:xfrm>
              <a:off x="2754432" y="4644829"/>
              <a:ext cx="22095" cy="31620"/>
            </a:xfrm>
            <a:custGeom>
              <a:avLst/>
              <a:gdLst/>
              <a:ahLst/>
              <a:cxnLst/>
              <a:rect l="l" t="t" r="r" b="b"/>
              <a:pathLst>
                <a:path w="791" h="1132" extrusionOk="0">
                  <a:moveTo>
                    <a:pt x="1" y="0"/>
                  </a:moveTo>
                  <a:lnTo>
                    <a:pt x="1" y="1132"/>
                  </a:lnTo>
                  <a:lnTo>
                    <a:pt x="791" y="1132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16"/>
            <p:cNvSpPr/>
            <p:nvPr/>
          </p:nvSpPr>
          <p:spPr>
            <a:xfrm>
              <a:off x="2429605" y="4670974"/>
              <a:ext cx="376363" cy="11201"/>
            </a:xfrm>
            <a:custGeom>
              <a:avLst/>
              <a:gdLst/>
              <a:ahLst/>
              <a:cxnLst/>
              <a:rect l="l" t="t" r="r" b="b"/>
              <a:pathLst>
                <a:path w="13474" h="401" extrusionOk="0">
                  <a:moveTo>
                    <a:pt x="196" y="1"/>
                  </a:moveTo>
                  <a:cubicBezTo>
                    <a:pt x="89" y="1"/>
                    <a:pt x="1" y="88"/>
                    <a:pt x="1" y="196"/>
                  </a:cubicBezTo>
                  <a:cubicBezTo>
                    <a:pt x="1" y="303"/>
                    <a:pt x="89" y="401"/>
                    <a:pt x="196" y="401"/>
                  </a:cubicBezTo>
                  <a:lnTo>
                    <a:pt x="13278" y="401"/>
                  </a:lnTo>
                  <a:cubicBezTo>
                    <a:pt x="13386" y="401"/>
                    <a:pt x="13473" y="303"/>
                    <a:pt x="13473" y="196"/>
                  </a:cubicBezTo>
                  <a:cubicBezTo>
                    <a:pt x="13473" y="88"/>
                    <a:pt x="13386" y="1"/>
                    <a:pt x="13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2" name="Google Shape;5302;p116"/>
          <p:cNvGrpSpPr/>
          <p:nvPr/>
        </p:nvGrpSpPr>
        <p:grpSpPr>
          <a:xfrm>
            <a:off x="1680260" y="4231967"/>
            <a:ext cx="372256" cy="376390"/>
            <a:chOff x="1680260" y="4317767"/>
            <a:chExt cx="372256" cy="376390"/>
          </a:xfrm>
        </p:grpSpPr>
        <p:sp>
          <p:nvSpPr>
            <p:cNvPr id="5303" name="Google Shape;5303;p116"/>
            <p:cNvSpPr/>
            <p:nvPr/>
          </p:nvSpPr>
          <p:spPr>
            <a:xfrm>
              <a:off x="1680260" y="4321901"/>
              <a:ext cx="372256" cy="372256"/>
            </a:xfrm>
            <a:custGeom>
              <a:avLst/>
              <a:gdLst/>
              <a:ahLst/>
              <a:cxnLst/>
              <a:rect l="l" t="t" r="r" b="b"/>
              <a:pathLst>
                <a:path w="13327" h="13327" extrusionOk="0">
                  <a:moveTo>
                    <a:pt x="6663" y="1"/>
                  </a:moveTo>
                  <a:cubicBezTo>
                    <a:pt x="2985" y="1"/>
                    <a:pt x="0" y="2986"/>
                    <a:pt x="0" y="6664"/>
                  </a:cubicBezTo>
                  <a:cubicBezTo>
                    <a:pt x="0" y="8429"/>
                    <a:pt x="703" y="10127"/>
                    <a:pt x="1951" y="11376"/>
                  </a:cubicBezTo>
                  <a:cubicBezTo>
                    <a:pt x="3200" y="12624"/>
                    <a:pt x="4897" y="13327"/>
                    <a:pt x="6663" y="13327"/>
                  </a:cubicBezTo>
                  <a:cubicBezTo>
                    <a:pt x="10351" y="13327"/>
                    <a:pt x="13326" y="10351"/>
                    <a:pt x="13326" y="6664"/>
                  </a:cubicBezTo>
                  <a:cubicBezTo>
                    <a:pt x="13326" y="2986"/>
                    <a:pt x="10351" y="1"/>
                    <a:pt x="6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16"/>
            <p:cNvSpPr/>
            <p:nvPr/>
          </p:nvSpPr>
          <p:spPr>
            <a:xfrm>
              <a:off x="1733388" y="4375057"/>
              <a:ext cx="265973" cy="265973"/>
            </a:xfrm>
            <a:custGeom>
              <a:avLst/>
              <a:gdLst/>
              <a:ahLst/>
              <a:cxnLst/>
              <a:rect l="l" t="t" r="r" b="b"/>
              <a:pathLst>
                <a:path w="9522" h="9522" extrusionOk="0">
                  <a:moveTo>
                    <a:pt x="4761" y="0"/>
                  </a:moveTo>
                  <a:cubicBezTo>
                    <a:pt x="2137" y="0"/>
                    <a:pt x="1" y="2136"/>
                    <a:pt x="1" y="4761"/>
                  </a:cubicBezTo>
                  <a:cubicBezTo>
                    <a:pt x="1" y="7395"/>
                    <a:pt x="2137" y="9521"/>
                    <a:pt x="4761" y="9521"/>
                  </a:cubicBezTo>
                  <a:cubicBezTo>
                    <a:pt x="7395" y="9521"/>
                    <a:pt x="9522" y="7395"/>
                    <a:pt x="9522" y="4761"/>
                  </a:cubicBezTo>
                  <a:cubicBezTo>
                    <a:pt x="9522" y="2136"/>
                    <a:pt x="7395" y="0"/>
                    <a:pt x="4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16"/>
            <p:cNvSpPr/>
            <p:nvPr/>
          </p:nvSpPr>
          <p:spPr>
            <a:xfrm>
              <a:off x="1761180" y="4402850"/>
              <a:ext cx="210388" cy="210388"/>
            </a:xfrm>
            <a:custGeom>
              <a:avLst/>
              <a:gdLst/>
              <a:ahLst/>
              <a:cxnLst/>
              <a:rect l="l" t="t" r="r" b="b"/>
              <a:pathLst>
                <a:path w="7532" h="7532" extrusionOk="0">
                  <a:moveTo>
                    <a:pt x="3766" y="0"/>
                  </a:moveTo>
                  <a:cubicBezTo>
                    <a:pt x="1688" y="0"/>
                    <a:pt x="1" y="1688"/>
                    <a:pt x="1" y="3766"/>
                  </a:cubicBezTo>
                  <a:cubicBezTo>
                    <a:pt x="1" y="5853"/>
                    <a:pt x="1688" y="7531"/>
                    <a:pt x="3766" y="7531"/>
                  </a:cubicBezTo>
                  <a:cubicBezTo>
                    <a:pt x="5844" y="7531"/>
                    <a:pt x="7532" y="5853"/>
                    <a:pt x="7532" y="3766"/>
                  </a:cubicBezTo>
                  <a:cubicBezTo>
                    <a:pt x="7532" y="1688"/>
                    <a:pt x="5844" y="0"/>
                    <a:pt x="3766" y="0"/>
                  </a:cubicBezTo>
                  <a:close/>
                </a:path>
              </a:pathLst>
            </a:custGeom>
            <a:solidFill>
              <a:srgbClr val="D3F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16"/>
            <p:cNvSpPr/>
            <p:nvPr/>
          </p:nvSpPr>
          <p:spPr>
            <a:xfrm>
              <a:off x="1856570" y="4375308"/>
              <a:ext cx="142791" cy="265722"/>
            </a:xfrm>
            <a:custGeom>
              <a:avLst/>
              <a:gdLst/>
              <a:ahLst/>
              <a:cxnLst/>
              <a:rect l="l" t="t" r="r" b="b"/>
              <a:pathLst>
                <a:path w="5112" h="9513" extrusionOk="0">
                  <a:moveTo>
                    <a:pt x="351" y="1"/>
                  </a:moveTo>
                  <a:cubicBezTo>
                    <a:pt x="234" y="1"/>
                    <a:pt x="117" y="1"/>
                    <a:pt x="0" y="11"/>
                  </a:cubicBezTo>
                  <a:cubicBezTo>
                    <a:pt x="2458" y="196"/>
                    <a:pt x="4400" y="2245"/>
                    <a:pt x="4400" y="4752"/>
                  </a:cubicBezTo>
                  <a:cubicBezTo>
                    <a:pt x="4400" y="7259"/>
                    <a:pt x="2458" y="9317"/>
                    <a:pt x="0" y="9503"/>
                  </a:cubicBezTo>
                  <a:cubicBezTo>
                    <a:pt x="117" y="9512"/>
                    <a:pt x="234" y="9512"/>
                    <a:pt x="351" y="9512"/>
                  </a:cubicBezTo>
                  <a:cubicBezTo>
                    <a:pt x="2985" y="9512"/>
                    <a:pt x="5112" y="7386"/>
                    <a:pt x="5112" y="4752"/>
                  </a:cubicBezTo>
                  <a:cubicBezTo>
                    <a:pt x="5112" y="2127"/>
                    <a:pt x="2985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16"/>
            <p:cNvSpPr/>
            <p:nvPr/>
          </p:nvSpPr>
          <p:spPr>
            <a:xfrm>
              <a:off x="1855201" y="4402850"/>
              <a:ext cx="116367" cy="210388"/>
            </a:xfrm>
            <a:custGeom>
              <a:avLst/>
              <a:gdLst/>
              <a:ahLst/>
              <a:cxnLst/>
              <a:rect l="l" t="t" r="r" b="b"/>
              <a:pathLst>
                <a:path w="4166" h="7532" extrusionOk="0">
                  <a:moveTo>
                    <a:pt x="400" y="0"/>
                  </a:moveTo>
                  <a:cubicBezTo>
                    <a:pt x="264" y="0"/>
                    <a:pt x="127" y="10"/>
                    <a:pt x="0" y="20"/>
                  </a:cubicBezTo>
                  <a:cubicBezTo>
                    <a:pt x="1893" y="224"/>
                    <a:pt x="3366" y="1824"/>
                    <a:pt x="3366" y="3766"/>
                  </a:cubicBezTo>
                  <a:cubicBezTo>
                    <a:pt x="3366" y="5717"/>
                    <a:pt x="1893" y="7317"/>
                    <a:pt x="0" y="7512"/>
                  </a:cubicBezTo>
                  <a:cubicBezTo>
                    <a:pt x="127" y="7531"/>
                    <a:pt x="264" y="7531"/>
                    <a:pt x="400" y="7531"/>
                  </a:cubicBezTo>
                  <a:cubicBezTo>
                    <a:pt x="2478" y="7531"/>
                    <a:pt x="4166" y="5853"/>
                    <a:pt x="4166" y="3766"/>
                  </a:cubicBezTo>
                  <a:cubicBezTo>
                    <a:pt x="4166" y="1688"/>
                    <a:pt x="2478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16"/>
            <p:cNvSpPr/>
            <p:nvPr/>
          </p:nvSpPr>
          <p:spPr>
            <a:xfrm>
              <a:off x="1838023" y="4438799"/>
              <a:ext cx="36284" cy="36564"/>
            </a:xfrm>
            <a:custGeom>
              <a:avLst/>
              <a:gdLst/>
              <a:ahLst/>
              <a:cxnLst/>
              <a:rect l="l" t="t" r="r" b="b"/>
              <a:pathLst>
                <a:path w="1299" h="1309" extrusionOk="0">
                  <a:moveTo>
                    <a:pt x="645" y="1"/>
                  </a:moveTo>
                  <a:cubicBezTo>
                    <a:pt x="284" y="1"/>
                    <a:pt x="1" y="293"/>
                    <a:pt x="1" y="654"/>
                  </a:cubicBezTo>
                  <a:cubicBezTo>
                    <a:pt x="1" y="1015"/>
                    <a:pt x="284" y="1308"/>
                    <a:pt x="645" y="1308"/>
                  </a:cubicBezTo>
                  <a:cubicBezTo>
                    <a:pt x="1005" y="1308"/>
                    <a:pt x="1298" y="1015"/>
                    <a:pt x="1298" y="654"/>
                  </a:cubicBezTo>
                  <a:cubicBezTo>
                    <a:pt x="1298" y="293"/>
                    <a:pt x="1005" y="1"/>
                    <a:pt x="645" y="1"/>
                  </a:cubicBezTo>
                  <a:close/>
                </a:path>
              </a:pathLst>
            </a:custGeom>
            <a:solidFill>
              <a:srgbClr val="77D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16"/>
            <p:cNvSpPr/>
            <p:nvPr/>
          </p:nvSpPr>
          <p:spPr>
            <a:xfrm>
              <a:off x="1893357" y="4491061"/>
              <a:ext cx="49608" cy="43714"/>
            </a:xfrm>
            <a:custGeom>
              <a:avLst/>
              <a:gdLst/>
              <a:ahLst/>
              <a:cxnLst/>
              <a:rect l="l" t="t" r="r" b="b"/>
              <a:pathLst>
                <a:path w="1776" h="1565" extrusionOk="0">
                  <a:moveTo>
                    <a:pt x="889" y="1"/>
                  </a:moveTo>
                  <a:cubicBezTo>
                    <a:pt x="787" y="1"/>
                    <a:pt x="685" y="20"/>
                    <a:pt x="585" y="61"/>
                  </a:cubicBezTo>
                  <a:cubicBezTo>
                    <a:pt x="185" y="227"/>
                    <a:pt x="0" y="676"/>
                    <a:pt x="166" y="1076"/>
                  </a:cubicBezTo>
                  <a:cubicBezTo>
                    <a:pt x="292" y="1379"/>
                    <a:pt x="585" y="1564"/>
                    <a:pt x="894" y="1564"/>
                  </a:cubicBezTo>
                  <a:cubicBezTo>
                    <a:pt x="993" y="1564"/>
                    <a:pt x="1093" y="1545"/>
                    <a:pt x="1190" y="1505"/>
                  </a:cubicBezTo>
                  <a:cubicBezTo>
                    <a:pt x="1580" y="1339"/>
                    <a:pt x="1776" y="881"/>
                    <a:pt x="1610" y="481"/>
                  </a:cubicBezTo>
                  <a:cubicBezTo>
                    <a:pt x="1485" y="180"/>
                    <a:pt x="1195" y="1"/>
                    <a:pt x="889" y="1"/>
                  </a:cubicBezTo>
                  <a:close/>
                </a:path>
              </a:pathLst>
            </a:custGeom>
            <a:solidFill>
              <a:srgbClr val="77D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16"/>
            <p:cNvSpPr/>
            <p:nvPr/>
          </p:nvSpPr>
          <p:spPr>
            <a:xfrm>
              <a:off x="1803973" y="4503882"/>
              <a:ext cx="68155" cy="59971"/>
            </a:xfrm>
            <a:custGeom>
              <a:avLst/>
              <a:gdLst/>
              <a:ahLst/>
              <a:cxnLst/>
              <a:rect l="l" t="t" r="r" b="b"/>
              <a:pathLst>
                <a:path w="2440" h="2147" extrusionOk="0">
                  <a:moveTo>
                    <a:pt x="1214" y="0"/>
                  </a:moveTo>
                  <a:cubicBezTo>
                    <a:pt x="1079" y="0"/>
                    <a:pt x="942" y="26"/>
                    <a:pt x="810" y="80"/>
                  </a:cubicBezTo>
                  <a:cubicBezTo>
                    <a:pt x="264" y="315"/>
                    <a:pt x="0" y="939"/>
                    <a:pt x="225" y="1485"/>
                  </a:cubicBezTo>
                  <a:cubicBezTo>
                    <a:pt x="401" y="1896"/>
                    <a:pt x="797" y="2146"/>
                    <a:pt x="1215" y="2146"/>
                  </a:cubicBezTo>
                  <a:cubicBezTo>
                    <a:pt x="1353" y="2146"/>
                    <a:pt x="1494" y="2119"/>
                    <a:pt x="1629" y="2061"/>
                  </a:cubicBezTo>
                  <a:cubicBezTo>
                    <a:pt x="2176" y="1836"/>
                    <a:pt x="2439" y="1212"/>
                    <a:pt x="2205" y="666"/>
                  </a:cubicBezTo>
                  <a:cubicBezTo>
                    <a:pt x="2035" y="252"/>
                    <a:pt x="1635" y="0"/>
                    <a:pt x="1214" y="0"/>
                  </a:cubicBezTo>
                  <a:close/>
                </a:path>
              </a:pathLst>
            </a:custGeom>
            <a:solidFill>
              <a:srgbClr val="77D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16"/>
            <p:cNvSpPr/>
            <p:nvPr/>
          </p:nvSpPr>
          <p:spPr>
            <a:xfrm>
              <a:off x="1906709" y="4491117"/>
              <a:ext cx="33268" cy="43631"/>
            </a:xfrm>
            <a:custGeom>
              <a:avLst/>
              <a:gdLst/>
              <a:ahLst/>
              <a:cxnLst/>
              <a:rect l="l" t="t" r="r" b="b"/>
              <a:pathLst>
                <a:path w="1191" h="1562" extrusionOk="0">
                  <a:moveTo>
                    <a:pt x="410" y="1"/>
                  </a:moveTo>
                  <a:cubicBezTo>
                    <a:pt x="254" y="1"/>
                    <a:pt x="117" y="40"/>
                    <a:pt x="0" y="108"/>
                  </a:cubicBezTo>
                  <a:cubicBezTo>
                    <a:pt x="234" y="245"/>
                    <a:pt x="381" y="498"/>
                    <a:pt x="381" y="781"/>
                  </a:cubicBezTo>
                  <a:cubicBezTo>
                    <a:pt x="381" y="1064"/>
                    <a:pt x="234" y="1318"/>
                    <a:pt x="0" y="1454"/>
                  </a:cubicBezTo>
                  <a:cubicBezTo>
                    <a:pt x="117" y="1523"/>
                    <a:pt x="254" y="1562"/>
                    <a:pt x="410" y="1562"/>
                  </a:cubicBezTo>
                  <a:cubicBezTo>
                    <a:pt x="839" y="1562"/>
                    <a:pt x="1190" y="1211"/>
                    <a:pt x="1190" y="781"/>
                  </a:cubicBezTo>
                  <a:cubicBezTo>
                    <a:pt x="1190" y="352"/>
                    <a:pt x="839" y="1"/>
                    <a:pt x="410" y="1"/>
                  </a:cubicBezTo>
                  <a:close/>
                </a:path>
              </a:pathLst>
            </a:custGeom>
            <a:solidFill>
              <a:srgbClr val="6DC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16"/>
            <p:cNvSpPr/>
            <p:nvPr/>
          </p:nvSpPr>
          <p:spPr>
            <a:xfrm>
              <a:off x="1826570" y="4503938"/>
              <a:ext cx="41200" cy="59971"/>
            </a:xfrm>
            <a:custGeom>
              <a:avLst/>
              <a:gdLst/>
              <a:ahLst/>
              <a:cxnLst/>
              <a:rect l="l" t="t" r="r" b="b"/>
              <a:pathLst>
                <a:path w="1475" h="2147" extrusionOk="0">
                  <a:moveTo>
                    <a:pt x="411" y="0"/>
                  </a:moveTo>
                  <a:cubicBezTo>
                    <a:pt x="264" y="0"/>
                    <a:pt x="128" y="30"/>
                    <a:pt x="1" y="78"/>
                  </a:cubicBezTo>
                  <a:cubicBezTo>
                    <a:pt x="401" y="244"/>
                    <a:pt x="674" y="625"/>
                    <a:pt x="674" y="1073"/>
                  </a:cubicBezTo>
                  <a:cubicBezTo>
                    <a:pt x="674" y="1522"/>
                    <a:pt x="401" y="1903"/>
                    <a:pt x="1" y="2069"/>
                  </a:cubicBezTo>
                  <a:cubicBezTo>
                    <a:pt x="128" y="2117"/>
                    <a:pt x="264" y="2147"/>
                    <a:pt x="411" y="2147"/>
                  </a:cubicBezTo>
                  <a:cubicBezTo>
                    <a:pt x="996" y="2147"/>
                    <a:pt x="1474" y="1669"/>
                    <a:pt x="1474" y="1073"/>
                  </a:cubicBezTo>
                  <a:cubicBezTo>
                    <a:pt x="1474" y="478"/>
                    <a:pt x="996" y="0"/>
                    <a:pt x="411" y="0"/>
                  </a:cubicBezTo>
                  <a:close/>
                </a:path>
              </a:pathLst>
            </a:custGeom>
            <a:solidFill>
              <a:srgbClr val="6DC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16"/>
            <p:cNvSpPr/>
            <p:nvPr/>
          </p:nvSpPr>
          <p:spPr>
            <a:xfrm>
              <a:off x="1743751" y="4317767"/>
              <a:ext cx="118015" cy="143964"/>
            </a:xfrm>
            <a:custGeom>
              <a:avLst/>
              <a:gdLst/>
              <a:ahLst/>
              <a:cxnLst/>
              <a:rect l="l" t="t" r="r" b="b"/>
              <a:pathLst>
                <a:path w="4225" h="5154" extrusionOk="0">
                  <a:moveTo>
                    <a:pt x="218" y="0"/>
                  </a:moveTo>
                  <a:cubicBezTo>
                    <a:pt x="176" y="0"/>
                    <a:pt x="134" y="14"/>
                    <a:pt x="98" y="41"/>
                  </a:cubicBezTo>
                  <a:cubicBezTo>
                    <a:pt x="10" y="110"/>
                    <a:pt x="0" y="236"/>
                    <a:pt x="69" y="324"/>
                  </a:cubicBezTo>
                  <a:lnTo>
                    <a:pt x="3834" y="5075"/>
                  </a:lnTo>
                  <a:cubicBezTo>
                    <a:pt x="3873" y="5124"/>
                    <a:pt x="3932" y="5153"/>
                    <a:pt x="4000" y="5153"/>
                  </a:cubicBezTo>
                  <a:cubicBezTo>
                    <a:pt x="4039" y="5153"/>
                    <a:pt x="4088" y="5134"/>
                    <a:pt x="4117" y="5104"/>
                  </a:cubicBezTo>
                  <a:cubicBezTo>
                    <a:pt x="4205" y="5036"/>
                    <a:pt x="4224" y="4909"/>
                    <a:pt x="4156" y="4822"/>
                  </a:cubicBezTo>
                  <a:lnTo>
                    <a:pt x="381" y="80"/>
                  </a:lnTo>
                  <a:cubicBezTo>
                    <a:pt x="340" y="28"/>
                    <a:pt x="279" y="0"/>
                    <a:pt x="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4" name="Google Shape;5314;p116"/>
          <p:cNvGrpSpPr/>
          <p:nvPr/>
        </p:nvGrpSpPr>
        <p:grpSpPr>
          <a:xfrm>
            <a:off x="5456790" y="4232023"/>
            <a:ext cx="243627" cy="376335"/>
            <a:chOff x="5456790" y="4317823"/>
            <a:chExt cx="243627" cy="376335"/>
          </a:xfrm>
        </p:grpSpPr>
        <p:sp>
          <p:nvSpPr>
            <p:cNvPr id="5315" name="Google Shape;5315;p116"/>
            <p:cNvSpPr/>
            <p:nvPr/>
          </p:nvSpPr>
          <p:spPr>
            <a:xfrm>
              <a:off x="5511845" y="4511563"/>
              <a:ext cx="157511" cy="182595"/>
            </a:xfrm>
            <a:custGeom>
              <a:avLst/>
              <a:gdLst/>
              <a:ahLst/>
              <a:cxnLst/>
              <a:rect l="l" t="t" r="r" b="b"/>
              <a:pathLst>
                <a:path w="5639" h="6537" extrusionOk="0">
                  <a:moveTo>
                    <a:pt x="5444" y="1"/>
                  </a:moveTo>
                  <a:cubicBezTo>
                    <a:pt x="5336" y="1"/>
                    <a:pt x="5249" y="88"/>
                    <a:pt x="5249" y="205"/>
                  </a:cubicBezTo>
                  <a:lnTo>
                    <a:pt x="5249" y="3717"/>
                  </a:lnTo>
                  <a:cubicBezTo>
                    <a:pt x="5249" y="5054"/>
                    <a:pt x="4156" y="6147"/>
                    <a:pt x="2819" y="6147"/>
                  </a:cubicBezTo>
                  <a:cubicBezTo>
                    <a:pt x="1483" y="6147"/>
                    <a:pt x="390" y="5054"/>
                    <a:pt x="390" y="3717"/>
                  </a:cubicBezTo>
                  <a:lnTo>
                    <a:pt x="390" y="2839"/>
                  </a:lnTo>
                  <a:cubicBezTo>
                    <a:pt x="390" y="2722"/>
                    <a:pt x="303" y="2635"/>
                    <a:pt x="195" y="2635"/>
                  </a:cubicBezTo>
                  <a:cubicBezTo>
                    <a:pt x="88" y="2635"/>
                    <a:pt x="0" y="2722"/>
                    <a:pt x="0" y="2839"/>
                  </a:cubicBezTo>
                  <a:lnTo>
                    <a:pt x="0" y="3717"/>
                  </a:lnTo>
                  <a:cubicBezTo>
                    <a:pt x="0" y="5278"/>
                    <a:pt x="1259" y="6537"/>
                    <a:pt x="2819" y="6537"/>
                  </a:cubicBezTo>
                  <a:cubicBezTo>
                    <a:pt x="4380" y="6537"/>
                    <a:pt x="5639" y="5278"/>
                    <a:pt x="5639" y="3717"/>
                  </a:cubicBezTo>
                  <a:lnTo>
                    <a:pt x="5639" y="205"/>
                  </a:lnTo>
                  <a:cubicBezTo>
                    <a:pt x="5639" y="88"/>
                    <a:pt x="5551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16"/>
            <p:cNvSpPr/>
            <p:nvPr/>
          </p:nvSpPr>
          <p:spPr>
            <a:xfrm>
              <a:off x="5543716" y="4317823"/>
              <a:ext cx="32178" cy="171701"/>
            </a:xfrm>
            <a:custGeom>
              <a:avLst/>
              <a:gdLst/>
              <a:ahLst/>
              <a:cxnLst/>
              <a:rect l="l" t="t" r="r" b="b"/>
              <a:pathLst>
                <a:path w="1152" h="6147" extrusionOk="0">
                  <a:moveTo>
                    <a:pt x="196" y="0"/>
                  </a:moveTo>
                  <a:cubicBezTo>
                    <a:pt x="88" y="0"/>
                    <a:pt x="0" y="88"/>
                    <a:pt x="0" y="195"/>
                  </a:cubicBezTo>
                  <a:lnTo>
                    <a:pt x="0" y="800"/>
                  </a:lnTo>
                  <a:cubicBezTo>
                    <a:pt x="0" y="908"/>
                    <a:pt x="88" y="995"/>
                    <a:pt x="196" y="995"/>
                  </a:cubicBezTo>
                  <a:cubicBezTo>
                    <a:pt x="313" y="995"/>
                    <a:pt x="400" y="908"/>
                    <a:pt x="400" y="800"/>
                  </a:cubicBezTo>
                  <a:lnTo>
                    <a:pt x="400" y="693"/>
                  </a:lnTo>
                  <a:lnTo>
                    <a:pt x="557" y="693"/>
                  </a:lnTo>
                  <a:cubicBezTo>
                    <a:pt x="664" y="693"/>
                    <a:pt x="752" y="781"/>
                    <a:pt x="752" y="898"/>
                  </a:cubicBezTo>
                  <a:lnTo>
                    <a:pt x="752" y="4859"/>
                  </a:lnTo>
                  <a:cubicBezTo>
                    <a:pt x="752" y="5210"/>
                    <a:pt x="605" y="5561"/>
                    <a:pt x="342" y="5795"/>
                  </a:cubicBezTo>
                  <a:cubicBezTo>
                    <a:pt x="264" y="5873"/>
                    <a:pt x="264" y="6000"/>
                    <a:pt x="332" y="6078"/>
                  </a:cubicBezTo>
                  <a:cubicBezTo>
                    <a:pt x="371" y="6127"/>
                    <a:pt x="430" y="6146"/>
                    <a:pt x="479" y="6146"/>
                  </a:cubicBezTo>
                  <a:cubicBezTo>
                    <a:pt x="527" y="6146"/>
                    <a:pt x="576" y="6127"/>
                    <a:pt x="615" y="6088"/>
                  </a:cubicBezTo>
                  <a:cubicBezTo>
                    <a:pt x="957" y="5776"/>
                    <a:pt x="1152" y="5327"/>
                    <a:pt x="1152" y="4859"/>
                  </a:cubicBezTo>
                  <a:lnTo>
                    <a:pt x="1152" y="898"/>
                  </a:lnTo>
                  <a:cubicBezTo>
                    <a:pt x="1152" y="566"/>
                    <a:pt x="888" y="303"/>
                    <a:pt x="557" y="303"/>
                  </a:cubicBezTo>
                  <a:lnTo>
                    <a:pt x="400" y="303"/>
                  </a:lnTo>
                  <a:lnTo>
                    <a:pt x="400" y="195"/>
                  </a:lnTo>
                  <a:cubicBezTo>
                    <a:pt x="400" y="88"/>
                    <a:pt x="313" y="0"/>
                    <a:pt x="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16"/>
            <p:cNvSpPr/>
            <p:nvPr/>
          </p:nvSpPr>
          <p:spPr>
            <a:xfrm>
              <a:off x="5456790" y="4317823"/>
              <a:ext cx="30810" cy="171701"/>
            </a:xfrm>
            <a:custGeom>
              <a:avLst/>
              <a:gdLst/>
              <a:ahLst/>
              <a:cxnLst/>
              <a:rect l="l" t="t" r="r" b="b"/>
              <a:pathLst>
                <a:path w="1103" h="6147" extrusionOk="0">
                  <a:moveTo>
                    <a:pt x="898" y="0"/>
                  </a:moveTo>
                  <a:cubicBezTo>
                    <a:pt x="791" y="0"/>
                    <a:pt x="703" y="88"/>
                    <a:pt x="703" y="195"/>
                  </a:cubicBezTo>
                  <a:lnTo>
                    <a:pt x="703" y="303"/>
                  </a:lnTo>
                  <a:lnTo>
                    <a:pt x="596" y="303"/>
                  </a:lnTo>
                  <a:cubicBezTo>
                    <a:pt x="274" y="303"/>
                    <a:pt x="0" y="566"/>
                    <a:pt x="0" y="898"/>
                  </a:cubicBezTo>
                  <a:lnTo>
                    <a:pt x="0" y="4839"/>
                  </a:lnTo>
                  <a:cubicBezTo>
                    <a:pt x="0" y="5317"/>
                    <a:pt x="205" y="5776"/>
                    <a:pt x="557" y="6088"/>
                  </a:cubicBezTo>
                  <a:cubicBezTo>
                    <a:pt x="596" y="6127"/>
                    <a:pt x="644" y="6146"/>
                    <a:pt x="693" y="6146"/>
                  </a:cubicBezTo>
                  <a:cubicBezTo>
                    <a:pt x="742" y="6146"/>
                    <a:pt x="800" y="6117"/>
                    <a:pt x="839" y="6078"/>
                  </a:cubicBezTo>
                  <a:cubicBezTo>
                    <a:pt x="908" y="6000"/>
                    <a:pt x="908" y="5873"/>
                    <a:pt x="820" y="5795"/>
                  </a:cubicBezTo>
                  <a:cubicBezTo>
                    <a:pt x="557" y="5551"/>
                    <a:pt x="400" y="5210"/>
                    <a:pt x="400" y="4839"/>
                  </a:cubicBezTo>
                  <a:lnTo>
                    <a:pt x="400" y="898"/>
                  </a:lnTo>
                  <a:cubicBezTo>
                    <a:pt x="400" y="781"/>
                    <a:pt x="488" y="693"/>
                    <a:pt x="596" y="693"/>
                  </a:cubicBezTo>
                  <a:lnTo>
                    <a:pt x="703" y="693"/>
                  </a:lnTo>
                  <a:lnTo>
                    <a:pt x="703" y="800"/>
                  </a:lnTo>
                  <a:cubicBezTo>
                    <a:pt x="703" y="908"/>
                    <a:pt x="791" y="995"/>
                    <a:pt x="898" y="995"/>
                  </a:cubicBezTo>
                  <a:cubicBezTo>
                    <a:pt x="1015" y="995"/>
                    <a:pt x="1103" y="908"/>
                    <a:pt x="1103" y="800"/>
                  </a:cubicBezTo>
                  <a:lnTo>
                    <a:pt x="1103" y="195"/>
                  </a:lnTo>
                  <a:cubicBezTo>
                    <a:pt x="1103" y="88"/>
                    <a:pt x="1015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16"/>
            <p:cNvSpPr/>
            <p:nvPr/>
          </p:nvSpPr>
          <p:spPr>
            <a:xfrm>
              <a:off x="5627374" y="4448883"/>
              <a:ext cx="73043" cy="73071"/>
            </a:xfrm>
            <a:custGeom>
              <a:avLst/>
              <a:gdLst/>
              <a:ahLst/>
              <a:cxnLst/>
              <a:rect l="l" t="t" r="r" b="b"/>
              <a:pathLst>
                <a:path w="2615" h="2616" extrusionOk="0">
                  <a:moveTo>
                    <a:pt x="1308" y="1"/>
                  </a:moveTo>
                  <a:cubicBezTo>
                    <a:pt x="586" y="1"/>
                    <a:pt x="0" y="586"/>
                    <a:pt x="0" y="1308"/>
                  </a:cubicBezTo>
                  <a:cubicBezTo>
                    <a:pt x="0" y="2030"/>
                    <a:pt x="586" y="2615"/>
                    <a:pt x="1308" y="2615"/>
                  </a:cubicBezTo>
                  <a:cubicBezTo>
                    <a:pt x="2030" y="2615"/>
                    <a:pt x="2615" y="2030"/>
                    <a:pt x="2615" y="1308"/>
                  </a:cubicBezTo>
                  <a:cubicBezTo>
                    <a:pt x="2615" y="586"/>
                    <a:pt x="2030" y="1"/>
                    <a:pt x="1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16"/>
            <p:cNvSpPr/>
            <p:nvPr/>
          </p:nvSpPr>
          <p:spPr>
            <a:xfrm>
              <a:off x="5649161" y="4471983"/>
              <a:ext cx="29469" cy="26871"/>
            </a:xfrm>
            <a:custGeom>
              <a:avLst/>
              <a:gdLst/>
              <a:ahLst/>
              <a:cxnLst/>
              <a:rect l="l" t="t" r="r" b="b"/>
              <a:pathLst>
                <a:path w="1055" h="962" extrusionOk="0">
                  <a:moveTo>
                    <a:pt x="528" y="1"/>
                  </a:moveTo>
                  <a:cubicBezTo>
                    <a:pt x="403" y="1"/>
                    <a:pt x="279" y="47"/>
                    <a:pt x="186" y="140"/>
                  </a:cubicBezTo>
                  <a:cubicBezTo>
                    <a:pt x="1" y="325"/>
                    <a:pt x="1" y="637"/>
                    <a:pt x="186" y="822"/>
                  </a:cubicBezTo>
                  <a:cubicBezTo>
                    <a:pt x="279" y="915"/>
                    <a:pt x="403" y="961"/>
                    <a:pt x="528" y="961"/>
                  </a:cubicBezTo>
                  <a:cubicBezTo>
                    <a:pt x="652" y="961"/>
                    <a:pt x="776" y="915"/>
                    <a:pt x="869" y="822"/>
                  </a:cubicBezTo>
                  <a:cubicBezTo>
                    <a:pt x="1054" y="637"/>
                    <a:pt x="1054" y="325"/>
                    <a:pt x="869" y="140"/>
                  </a:cubicBezTo>
                  <a:cubicBezTo>
                    <a:pt x="776" y="47"/>
                    <a:pt x="652" y="1"/>
                    <a:pt x="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16"/>
            <p:cNvSpPr/>
            <p:nvPr/>
          </p:nvSpPr>
          <p:spPr>
            <a:xfrm>
              <a:off x="5470421" y="4473687"/>
              <a:ext cx="92680" cy="121674"/>
            </a:xfrm>
            <a:custGeom>
              <a:avLst/>
              <a:gdLst/>
              <a:ahLst/>
              <a:cxnLst/>
              <a:rect l="l" t="t" r="r" b="b"/>
              <a:pathLst>
                <a:path w="3318" h="4356" extrusionOk="0">
                  <a:moveTo>
                    <a:pt x="2738" y="0"/>
                  </a:moveTo>
                  <a:cubicBezTo>
                    <a:pt x="2646" y="0"/>
                    <a:pt x="2553" y="25"/>
                    <a:pt x="2468" y="79"/>
                  </a:cubicBezTo>
                  <a:lnTo>
                    <a:pt x="1942" y="410"/>
                  </a:lnTo>
                  <a:cubicBezTo>
                    <a:pt x="1857" y="460"/>
                    <a:pt x="1759" y="487"/>
                    <a:pt x="1662" y="487"/>
                  </a:cubicBezTo>
                  <a:cubicBezTo>
                    <a:pt x="1569" y="487"/>
                    <a:pt x="1476" y="463"/>
                    <a:pt x="1395" y="410"/>
                  </a:cubicBezTo>
                  <a:lnTo>
                    <a:pt x="839" y="79"/>
                  </a:lnTo>
                  <a:cubicBezTo>
                    <a:pt x="752" y="28"/>
                    <a:pt x="658" y="3"/>
                    <a:pt x="565" y="3"/>
                  </a:cubicBezTo>
                  <a:cubicBezTo>
                    <a:pt x="357" y="3"/>
                    <a:pt x="159" y="126"/>
                    <a:pt x="78" y="342"/>
                  </a:cubicBezTo>
                  <a:cubicBezTo>
                    <a:pt x="0" y="576"/>
                    <a:pt x="98" y="839"/>
                    <a:pt x="312" y="966"/>
                  </a:cubicBezTo>
                  <a:lnTo>
                    <a:pt x="898" y="1318"/>
                  </a:lnTo>
                  <a:cubicBezTo>
                    <a:pt x="1064" y="1415"/>
                    <a:pt x="1161" y="1591"/>
                    <a:pt x="1161" y="1776"/>
                  </a:cubicBezTo>
                  <a:lnTo>
                    <a:pt x="1161" y="3825"/>
                  </a:lnTo>
                  <a:cubicBezTo>
                    <a:pt x="1161" y="4088"/>
                    <a:pt x="1337" y="4312"/>
                    <a:pt x="1600" y="4351"/>
                  </a:cubicBezTo>
                  <a:cubicBezTo>
                    <a:pt x="1622" y="4354"/>
                    <a:pt x="1644" y="4356"/>
                    <a:pt x="1666" y="4356"/>
                  </a:cubicBezTo>
                  <a:cubicBezTo>
                    <a:pt x="1950" y="4356"/>
                    <a:pt x="2185" y="4125"/>
                    <a:pt x="2185" y="3834"/>
                  </a:cubicBezTo>
                  <a:lnTo>
                    <a:pt x="2185" y="1766"/>
                  </a:lnTo>
                  <a:cubicBezTo>
                    <a:pt x="2185" y="1581"/>
                    <a:pt x="2283" y="1415"/>
                    <a:pt x="2439" y="1318"/>
                  </a:cubicBezTo>
                  <a:lnTo>
                    <a:pt x="3005" y="957"/>
                  </a:lnTo>
                  <a:cubicBezTo>
                    <a:pt x="3229" y="830"/>
                    <a:pt x="3317" y="547"/>
                    <a:pt x="3220" y="313"/>
                  </a:cubicBezTo>
                  <a:cubicBezTo>
                    <a:pt x="3127" y="114"/>
                    <a:pt x="2935" y="0"/>
                    <a:pt x="2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1" name="Google Shape;5321;p116"/>
          <p:cNvGrpSpPr/>
          <p:nvPr/>
        </p:nvGrpSpPr>
        <p:grpSpPr>
          <a:xfrm>
            <a:off x="1005271" y="4232023"/>
            <a:ext cx="257538" cy="376558"/>
            <a:chOff x="1005271" y="4317823"/>
            <a:chExt cx="257538" cy="376558"/>
          </a:xfrm>
        </p:grpSpPr>
        <p:sp>
          <p:nvSpPr>
            <p:cNvPr id="5322" name="Google Shape;5322;p116"/>
            <p:cNvSpPr/>
            <p:nvPr/>
          </p:nvSpPr>
          <p:spPr>
            <a:xfrm>
              <a:off x="1005271" y="4317823"/>
              <a:ext cx="257538" cy="244717"/>
            </a:xfrm>
            <a:custGeom>
              <a:avLst/>
              <a:gdLst/>
              <a:ahLst/>
              <a:cxnLst/>
              <a:rect l="l" t="t" r="r" b="b"/>
              <a:pathLst>
                <a:path w="9220" h="8761" extrusionOk="0">
                  <a:moveTo>
                    <a:pt x="576" y="0"/>
                  </a:moveTo>
                  <a:cubicBezTo>
                    <a:pt x="254" y="0"/>
                    <a:pt x="1" y="264"/>
                    <a:pt x="1" y="576"/>
                  </a:cubicBezTo>
                  <a:lnTo>
                    <a:pt x="1" y="8136"/>
                  </a:lnTo>
                  <a:cubicBezTo>
                    <a:pt x="1" y="8166"/>
                    <a:pt x="1" y="8195"/>
                    <a:pt x="1" y="8215"/>
                  </a:cubicBezTo>
                  <a:lnTo>
                    <a:pt x="4888" y="8761"/>
                  </a:lnTo>
                  <a:lnTo>
                    <a:pt x="9210" y="8215"/>
                  </a:lnTo>
                  <a:cubicBezTo>
                    <a:pt x="9220" y="8195"/>
                    <a:pt x="9220" y="8166"/>
                    <a:pt x="9220" y="8136"/>
                  </a:cubicBezTo>
                  <a:lnTo>
                    <a:pt x="9220" y="576"/>
                  </a:lnTo>
                  <a:cubicBezTo>
                    <a:pt x="9220" y="264"/>
                    <a:pt x="8956" y="0"/>
                    <a:pt x="8634" y="0"/>
                  </a:cubicBezTo>
                  <a:close/>
                </a:path>
              </a:pathLst>
            </a:custGeom>
            <a:solidFill>
              <a:srgbClr val="D3F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16"/>
            <p:cNvSpPr/>
            <p:nvPr/>
          </p:nvSpPr>
          <p:spPr>
            <a:xfrm>
              <a:off x="1005271" y="4546982"/>
              <a:ext cx="257538" cy="147400"/>
            </a:xfrm>
            <a:custGeom>
              <a:avLst/>
              <a:gdLst/>
              <a:ahLst/>
              <a:cxnLst/>
              <a:rect l="l" t="t" r="r" b="b"/>
              <a:pathLst>
                <a:path w="9220" h="5277" extrusionOk="0">
                  <a:moveTo>
                    <a:pt x="1" y="1"/>
                  </a:moveTo>
                  <a:lnTo>
                    <a:pt x="1" y="5083"/>
                  </a:lnTo>
                  <a:cubicBezTo>
                    <a:pt x="1" y="5167"/>
                    <a:pt x="65" y="5236"/>
                    <a:pt x="144" y="5236"/>
                  </a:cubicBezTo>
                  <a:cubicBezTo>
                    <a:pt x="158" y="5236"/>
                    <a:pt x="172" y="5234"/>
                    <a:pt x="186" y="5230"/>
                  </a:cubicBezTo>
                  <a:lnTo>
                    <a:pt x="1035" y="4996"/>
                  </a:lnTo>
                  <a:cubicBezTo>
                    <a:pt x="1049" y="4991"/>
                    <a:pt x="1064" y="4988"/>
                    <a:pt x="1079" y="4988"/>
                  </a:cubicBezTo>
                  <a:cubicBezTo>
                    <a:pt x="1093" y="4988"/>
                    <a:pt x="1108" y="4991"/>
                    <a:pt x="1123" y="4996"/>
                  </a:cubicBezTo>
                  <a:lnTo>
                    <a:pt x="1923" y="5269"/>
                  </a:lnTo>
                  <a:cubicBezTo>
                    <a:pt x="1937" y="5274"/>
                    <a:pt x="1952" y="5276"/>
                    <a:pt x="1966" y="5276"/>
                  </a:cubicBezTo>
                  <a:cubicBezTo>
                    <a:pt x="1981" y="5276"/>
                    <a:pt x="1996" y="5274"/>
                    <a:pt x="2010" y="5269"/>
                  </a:cubicBezTo>
                  <a:lnTo>
                    <a:pt x="2810" y="4996"/>
                  </a:lnTo>
                  <a:cubicBezTo>
                    <a:pt x="2825" y="4991"/>
                    <a:pt x="2840" y="4988"/>
                    <a:pt x="2854" y="4988"/>
                  </a:cubicBezTo>
                  <a:cubicBezTo>
                    <a:pt x="2869" y="4988"/>
                    <a:pt x="2883" y="4991"/>
                    <a:pt x="2898" y="4996"/>
                  </a:cubicBezTo>
                  <a:lnTo>
                    <a:pt x="3698" y="5269"/>
                  </a:lnTo>
                  <a:cubicBezTo>
                    <a:pt x="3713" y="5274"/>
                    <a:pt x="3727" y="5276"/>
                    <a:pt x="3742" y="5276"/>
                  </a:cubicBezTo>
                  <a:cubicBezTo>
                    <a:pt x="3757" y="5276"/>
                    <a:pt x="3771" y="5274"/>
                    <a:pt x="3786" y="5269"/>
                  </a:cubicBezTo>
                  <a:lnTo>
                    <a:pt x="4586" y="4996"/>
                  </a:lnTo>
                  <a:cubicBezTo>
                    <a:pt x="4600" y="4991"/>
                    <a:pt x="4615" y="4988"/>
                    <a:pt x="4631" y="4988"/>
                  </a:cubicBezTo>
                  <a:cubicBezTo>
                    <a:pt x="4647" y="4988"/>
                    <a:pt x="4664" y="4991"/>
                    <a:pt x="4683" y="4996"/>
                  </a:cubicBezTo>
                  <a:lnTo>
                    <a:pt x="5474" y="5269"/>
                  </a:lnTo>
                  <a:cubicBezTo>
                    <a:pt x="5488" y="5274"/>
                    <a:pt x="5503" y="5276"/>
                    <a:pt x="5519" y="5276"/>
                  </a:cubicBezTo>
                  <a:cubicBezTo>
                    <a:pt x="5535" y="5276"/>
                    <a:pt x="5552" y="5274"/>
                    <a:pt x="5571" y="5269"/>
                  </a:cubicBezTo>
                  <a:lnTo>
                    <a:pt x="6361" y="4996"/>
                  </a:lnTo>
                  <a:cubicBezTo>
                    <a:pt x="6376" y="4991"/>
                    <a:pt x="6391" y="4988"/>
                    <a:pt x="6406" y="4988"/>
                  </a:cubicBezTo>
                  <a:cubicBezTo>
                    <a:pt x="6422" y="4988"/>
                    <a:pt x="6439" y="4991"/>
                    <a:pt x="6459" y="4996"/>
                  </a:cubicBezTo>
                  <a:lnTo>
                    <a:pt x="7249" y="5269"/>
                  </a:lnTo>
                  <a:cubicBezTo>
                    <a:pt x="7264" y="5274"/>
                    <a:pt x="7281" y="5276"/>
                    <a:pt x="7298" y="5276"/>
                  </a:cubicBezTo>
                  <a:cubicBezTo>
                    <a:pt x="7315" y="5276"/>
                    <a:pt x="7332" y="5274"/>
                    <a:pt x="7347" y="5269"/>
                  </a:cubicBezTo>
                  <a:lnTo>
                    <a:pt x="8137" y="4996"/>
                  </a:lnTo>
                  <a:cubicBezTo>
                    <a:pt x="8151" y="4991"/>
                    <a:pt x="8166" y="4988"/>
                    <a:pt x="8181" y="4988"/>
                  </a:cubicBezTo>
                  <a:cubicBezTo>
                    <a:pt x="8195" y="4988"/>
                    <a:pt x="8210" y="4991"/>
                    <a:pt x="8225" y="4996"/>
                  </a:cubicBezTo>
                  <a:lnTo>
                    <a:pt x="9025" y="5230"/>
                  </a:lnTo>
                  <a:cubicBezTo>
                    <a:pt x="9036" y="5232"/>
                    <a:pt x="9047" y="5233"/>
                    <a:pt x="9058" y="5233"/>
                  </a:cubicBezTo>
                  <a:cubicBezTo>
                    <a:pt x="9143" y="5233"/>
                    <a:pt x="9220" y="5170"/>
                    <a:pt x="9220" y="5083"/>
                  </a:cubicBezTo>
                  <a:lnTo>
                    <a:pt x="92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16"/>
            <p:cNvSpPr/>
            <p:nvPr/>
          </p:nvSpPr>
          <p:spPr>
            <a:xfrm>
              <a:off x="1223536" y="4317823"/>
              <a:ext cx="39273" cy="229465"/>
            </a:xfrm>
            <a:custGeom>
              <a:avLst/>
              <a:gdLst/>
              <a:ahLst/>
              <a:cxnLst/>
              <a:rect l="l" t="t" r="r" b="b"/>
              <a:pathLst>
                <a:path w="1406" h="8215" extrusionOk="0">
                  <a:moveTo>
                    <a:pt x="1" y="0"/>
                  </a:moveTo>
                  <a:cubicBezTo>
                    <a:pt x="323" y="0"/>
                    <a:pt x="586" y="264"/>
                    <a:pt x="586" y="576"/>
                  </a:cubicBezTo>
                  <a:lnTo>
                    <a:pt x="586" y="8136"/>
                  </a:lnTo>
                  <a:cubicBezTo>
                    <a:pt x="586" y="8166"/>
                    <a:pt x="586" y="8195"/>
                    <a:pt x="586" y="8215"/>
                  </a:cubicBezTo>
                  <a:lnTo>
                    <a:pt x="1396" y="8215"/>
                  </a:lnTo>
                  <a:cubicBezTo>
                    <a:pt x="1406" y="8195"/>
                    <a:pt x="1406" y="8166"/>
                    <a:pt x="1406" y="8136"/>
                  </a:cubicBezTo>
                  <a:lnTo>
                    <a:pt x="1406" y="576"/>
                  </a:lnTo>
                  <a:cubicBezTo>
                    <a:pt x="1406" y="264"/>
                    <a:pt x="1142" y="0"/>
                    <a:pt x="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16"/>
            <p:cNvSpPr/>
            <p:nvPr/>
          </p:nvSpPr>
          <p:spPr>
            <a:xfrm>
              <a:off x="1239904" y="4546982"/>
              <a:ext cx="22905" cy="146199"/>
            </a:xfrm>
            <a:custGeom>
              <a:avLst/>
              <a:gdLst/>
              <a:ahLst/>
              <a:cxnLst/>
              <a:rect l="l" t="t" r="r" b="b"/>
              <a:pathLst>
                <a:path w="820" h="5234" extrusionOk="0">
                  <a:moveTo>
                    <a:pt x="0" y="1"/>
                  </a:moveTo>
                  <a:lnTo>
                    <a:pt x="0" y="5044"/>
                  </a:lnTo>
                  <a:lnTo>
                    <a:pt x="625" y="5230"/>
                  </a:lnTo>
                  <a:cubicBezTo>
                    <a:pt x="636" y="5232"/>
                    <a:pt x="647" y="5233"/>
                    <a:pt x="658" y="5233"/>
                  </a:cubicBezTo>
                  <a:cubicBezTo>
                    <a:pt x="743" y="5233"/>
                    <a:pt x="820" y="5170"/>
                    <a:pt x="820" y="5083"/>
                  </a:cubicBezTo>
                  <a:lnTo>
                    <a:pt x="8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16"/>
            <p:cNvSpPr/>
            <p:nvPr/>
          </p:nvSpPr>
          <p:spPr>
            <a:xfrm>
              <a:off x="1050522" y="4578601"/>
              <a:ext cx="166785" cy="69524"/>
            </a:xfrm>
            <a:custGeom>
              <a:avLst/>
              <a:gdLst/>
              <a:ahLst/>
              <a:cxnLst/>
              <a:rect l="l" t="t" r="r" b="b"/>
              <a:pathLst>
                <a:path w="5971" h="2489" extrusionOk="0">
                  <a:moveTo>
                    <a:pt x="420" y="0"/>
                  </a:moveTo>
                  <a:cubicBezTo>
                    <a:pt x="185" y="0"/>
                    <a:pt x="0" y="186"/>
                    <a:pt x="0" y="420"/>
                  </a:cubicBezTo>
                  <a:lnTo>
                    <a:pt x="0" y="2069"/>
                  </a:lnTo>
                  <a:cubicBezTo>
                    <a:pt x="0" y="2303"/>
                    <a:pt x="185" y="2488"/>
                    <a:pt x="420" y="2488"/>
                  </a:cubicBezTo>
                  <a:lnTo>
                    <a:pt x="5551" y="2488"/>
                  </a:lnTo>
                  <a:cubicBezTo>
                    <a:pt x="5785" y="2488"/>
                    <a:pt x="5971" y="2303"/>
                    <a:pt x="5971" y="2069"/>
                  </a:cubicBezTo>
                  <a:lnTo>
                    <a:pt x="5971" y="420"/>
                  </a:lnTo>
                  <a:cubicBezTo>
                    <a:pt x="5971" y="186"/>
                    <a:pt x="5785" y="0"/>
                    <a:pt x="5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16"/>
            <p:cNvSpPr/>
            <p:nvPr/>
          </p:nvSpPr>
          <p:spPr>
            <a:xfrm>
              <a:off x="1182670" y="4578601"/>
              <a:ext cx="34636" cy="69524"/>
            </a:xfrm>
            <a:custGeom>
              <a:avLst/>
              <a:gdLst/>
              <a:ahLst/>
              <a:cxnLst/>
              <a:rect l="l" t="t" r="r" b="b"/>
              <a:pathLst>
                <a:path w="1240" h="2489" extrusionOk="0">
                  <a:moveTo>
                    <a:pt x="1" y="0"/>
                  </a:moveTo>
                  <a:cubicBezTo>
                    <a:pt x="235" y="0"/>
                    <a:pt x="420" y="186"/>
                    <a:pt x="420" y="420"/>
                  </a:cubicBezTo>
                  <a:lnTo>
                    <a:pt x="420" y="2069"/>
                  </a:lnTo>
                  <a:cubicBezTo>
                    <a:pt x="420" y="2303"/>
                    <a:pt x="235" y="2488"/>
                    <a:pt x="1" y="2488"/>
                  </a:cubicBezTo>
                  <a:lnTo>
                    <a:pt x="820" y="2488"/>
                  </a:lnTo>
                  <a:cubicBezTo>
                    <a:pt x="1054" y="2488"/>
                    <a:pt x="1240" y="2303"/>
                    <a:pt x="1240" y="2069"/>
                  </a:cubicBezTo>
                  <a:lnTo>
                    <a:pt x="1240" y="420"/>
                  </a:lnTo>
                  <a:cubicBezTo>
                    <a:pt x="1240" y="186"/>
                    <a:pt x="1054" y="0"/>
                    <a:pt x="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16"/>
            <p:cNvSpPr/>
            <p:nvPr/>
          </p:nvSpPr>
          <p:spPr>
            <a:xfrm>
              <a:off x="1169319" y="4343912"/>
              <a:ext cx="39273" cy="38323"/>
            </a:xfrm>
            <a:custGeom>
              <a:avLst/>
              <a:gdLst/>
              <a:ahLst/>
              <a:cxnLst/>
              <a:rect l="l" t="t" r="r" b="b"/>
              <a:pathLst>
                <a:path w="1406" h="1372" extrusionOk="0">
                  <a:moveTo>
                    <a:pt x="703" y="0"/>
                  </a:moveTo>
                  <a:cubicBezTo>
                    <a:pt x="661" y="0"/>
                    <a:pt x="620" y="18"/>
                    <a:pt x="586" y="52"/>
                  </a:cubicBezTo>
                  <a:lnTo>
                    <a:pt x="69" y="569"/>
                  </a:lnTo>
                  <a:cubicBezTo>
                    <a:pt x="1" y="637"/>
                    <a:pt x="1" y="735"/>
                    <a:pt x="69" y="803"/>
                  </a:cubicBezTo>
                  <a:lnTo>
                    <a:pt x="586" y="1320"/>
                  </a:lnTo>
                  <a:cubicBezTo>
                    <a:pt x="620" y="1354"/>
                    <a:pt x="661" y="1371"/>
                    <a:pt x="703" y="1371"/>
                  </a:cubicBezTo>
                  <a:cubicBezTo>
                    <a:pt x="744" y="1371"/>
                    <a:pt x="786" y="1354"/>
                    <a:pt x="820" y="1320"/>
                  </a:cubicBezTo>
                  <a:lnTo>
                    <a:pt x="1337" y="803"/>
                  </a:lnTo>
                  <a:cubicBezTo>
                    <a:pt x="1405" y="735"/>
                    <a:pt x="1405" y="637"/>
                    <a:pt x="1337" y="569"/>
                  </a:cubicBezTo>
                  <a:lnTo>
                    <a:pt x="820" y="52"/>
                  </a:lnTo>
                  <a:cubicBezTo>
                    <a:pt x="786" y="18"/>
                    <a:pt x="744" y="0"/>
                    <a:pt x="703" y="0"/>
                  </a:cubicBezTo>
                  <a:close/>
                </a:path>
              </a:pathLst>
            </a:custGeom>
            <a:solidFill>
              <a:srgbClr val="77D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16"/>
            <p:cNvSpPr/>
            <p:nvPr/>
          </p:nvSpPr>
          <p:spPr>
            <a:xfrm>
              <a:off x="1073119" y="4593573"/>
              <a:ext cx="11480" cy="39552"/>
            </a:xfrm>
            <a:custGeom>
              <a:avLst/>
              <a:gdLst/>
              <a:ahLst/>
              <a:cxnLst/>
              <a:rect l="l" t="t" r="r" b="b"/>
              <a:pathLst>
                <a:path w="411" h="1416" extrusionOk="0">
                  <a:moveTo>
                    <a:pt x="206" y="1"/>
                  </a:moveTo>
                  <a:cubicBezTo>
                    <a:pt x="98" y="1"/>
                    <a:pt x="1" y="89"/>
                    <a:pt x="1" y="206"/>
                  </a:cubicBezTo>
                  <a:lnTo>
                    <a:pt x="1" y="1211"/>
                  </a:lnTo>
                  <a:cubicBezTo>
                    <a:pt x="1" y="1328"/>
                    <a:pt x="98" y="1416"/>
                    <a:pt x="206" y="1416"/>
                  </a:cubicBezTo>
                  <a:cubicBezTo>
                    <a:pt x="323" y="1416"/>
                    <a:pt x="411" y="1328"/>
                    <a:pt x="411" y="1211"/>
                  </a:cubicBezTo>
                  <a:lnTo>
                    <a:pt x="411" y="206"/>
                  </a:lnTo>
                  <a:cubicBezTo>
                    <a:pt x="411" y="89"/>
                    <a:pt x="323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16"/>
            <p:cNvSpPr/>
            <p:nvPr/>
          </p:nvSpPr>
          <p:spPr>
            <a:xfrm>
              <a:off x="1100661" y="4593573"/>
              <a:ext cx="11452" cy="39552"/>
            </a:xfrm>
            <a:custGeom>
              <a:avLst/>
              <a:gdLst/>
              <a:ahLst/>
              <a:cxnLst/>
              <a:rect l="l" t="t" r="r" b="b"/>
              <a:pathLst>
                <a:path w="410" h="1416" extrusionOk="0">
                  <a:moveTo>
                    <a:pt x="205" y="1"/>
                  </a:moveTo>
                  <a:cubicBezTo>
                    <a:pt x="98" y="1"/>
                    <a:pt x="0" y="89"/>
                    <a:pt x="0" y="206"/>
                  </a:cubicBezTo>
                  <a:lnTo>
                    <a:pt x="0" y="1211"/>
                  </a:lnTo>
                  <a:cubicBezTo>
                    <a:pt x="0" y="1328"/>
                    <a:pt x="98" y="1416"/>
                    <a:pt x="205" y="1416"/>
                  </a:cubicBezTo>
                  <a:cubicBezTo>
                    <a:pt x="322" y="1416"/>
                    <a:pt x="410" y="1328"/>
                    <a:pt x="410" y="1211"/>
                  </a:cubicBezTo>
                  <a:lnTo>
                    <a:pt x="410" y="206"/>
                  </a:lnTo>
                  <a:cubicBezTo>
                    <a:pt x="410" y="89"/>
                    <a:pt x="32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16"/>
            <p:cNvSpPr/>
            <p:nvPr/>
          </p:nvSpPr>
          <p:spPr>
            <a:xfrm>
              <a:off x="1128174" y="4593573"/>
              <a:ext cx="11480" cy="39552"/>
            </a:xfrm>
            <a:custGeom>
              <a:avLst/>
              <a:gdLst/>
              <a:ahLst/>
              <a:cxnLst/>
              <a:rect l="l" t="t" r="r" b="b"/>
              <a:pathLst>
                <a:path w="411" h="1416" extrusionOk="0">
                  <a:moveTo>
                    <a:pt x="205" y="1"/>
                  </a:moveTo>
                  <a:cubicBezTo>
                    <a:pt x="98" y="1"/>
                    <a:pt x="0" y="89"/>
                    <a:pt x="0" y="206"/>
                  </a:cubicBezTo>
                  <a:lnTo>
                    <a:pt x="0" y="1211"/>
                  </a:lnTo>
                  <a:cubicBezTo>
                    <a:pt x="0" y="1328"/>
                    <a:pt x="98" y="1416"/>
                    <a:pt x="205" y="1416"/>
                  </a:cubicBezTo>
                  <a:cubicBezTo>
                    <a:pt x="322" y="1416"/>
                    <a:pt x="410" y="1328"/>
                    <a:pt x="410" y="1211"/>
                  </a:cubicBezTo>
                  <a:lnTo>
                    <a:pt x="410" y="206"/>
                  </a:lnTo>
                  <a:cubicBezTo>
                    <a:pt x="410" y="89"/>
                    <a:pt x="32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16"/>
            <p:cNvSpPr/>
            <p:nvPr/>
          </p:nvSpPr>
          <p:spPr>
            <a:xfrm>
              <a:off x="1155688" y="4593573"/>
              <a:ext cx="11480" cy="39552"/>
            </a:xfrm>
            <a:custGeom>
              <a:avLst/>
              <a:gdLst/>
              <a:ahLst/>
              <a:cxnLst/>
              <a:rect l="l" t="t" r="r" b="b"/>
              <a:pathLst>
                <a:path w="411" h="1416" extrusionOk="0">
                  <a:moveTo>
                    <a:pt x="206" y="1"/>
                  </a:moveTo>
                  <a:cubicBezTo>
                    <a:pt x="98" y="1"/>
                    <a:pt x="1" y="89"/>
                    <a:pt x="1" y="206"/>
                  </a:cubicBezTo>
                  <a:lnTo>
                    <a:pt x="1" y="1211"/>
                  </a:lnTo>
                  <a:cubicBezTo>
                    <a:pt x="1" y="1328"/>
                    <a:pt x="98" y="1416"/>
                    <a:pt x="206" y="1416"/>
                  </a:cubicBezTo>
                  <a:cubicBezTo>
                    <a:pt x="323" y="1416"/>
                    <a:pt x="410" y="1328"/>
                    <a:pt x="410" y="1211"/>
                  </a:cubicBezTo>
                  <a:lnTo>
                    <a:pt x="410" y="206"/>
                  </a:lnTo>
                  <a:cubicBezTo>
                    <a:pt x="410" y="89"/>
                    <a:pt x="323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16"/>
            <p:cNvSpPr/>
            <p:nvPr/>
          </p:nvSpPr>
          <p:spPr>
            <a:xfrm>
              <a:off x="1183229" y="4593573"/>
              <a:ext cx="11452" cy="39552"/>
            </a:xfrm>
            <a:custGeom>
              <a:avLst/>
              <a:gdLst/>
              <a:ahLst/>
              <a:cxnLst/>
              <a:rect l="l" t="t" r="r" b="b"/>
              <a:pathLst>
                <a:path w="410" h="1416" extrusionOk="0">
                  <a:moveTo>
                    <a:pt x="205" y="1"/>
                  </a:moveTo>
                  <a:cubicBezTo>
                    <a:pt x="98" y="1"/>
                    <a:pt x="0" y="89"/>
                    <a:pt x="0" y="206"/>
                  </a:cubicBezTo>
                  <a:lnTo>
                    <a:pt x="0" y="1211"/>
                  </a:lnTo>
                  <a:cubicBezTo>
                    <a:pt x="0" y="1328"/>
                    <a:pt x="98" y="1416"/>
                    <a:pt x="205" y="1416"/>
                  </a:cubicBezTo>
                  <a:cubicBezTo>
                    <a:pt x="322" y="1416"/>
                    <a:pt x="410" y="1328"/>
                    <a:pt x="410" y="1211"/>
                  </a:cubicBezTo>
                  <a:lnTo>
                    <a:pt x="410" y="206"/>
                  </a:lnTo>
                  <a:cubicBezTo>
                    <a:pt x="410" y="89"/>
                    <a:pt x="32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16"/>
            <p:cNvSpPr/>
            <p:nvPr/>
          </p:nvSpPr>
          <p:spPr>
            <a:xfrm>
              <a:off x="1054041" y="4372040"/>
              <a:ext cx="40111" cy="11480"/>
            </a:xfrm>
            <a:custGeom>
              <a:avLst/>
              <a:gdLst/>
              <a:ahLst/>
              <a:cxnLst/>
              <a:rect l="l" t="t" r="r" b="b"/>
              <a:pathLst>
                <a:path w="1436" h="411" extrusionOk="0">
                  <a:moveTo>
                    <a:pt x="206" y="1"/>
                  </a:moveTo>
                  <a:cubicBezTo>
                    <a:pt x="98" y="1"/>
                    <a:pt x="1" y="98"/>
                    <a:pt x="1" y="206"/>
                  </a:cubicBezTo>
                  <a:cubicBezTo>
                    <a:pt x="1" y="323"/>
                    <a:pt x="98" y="410"/>
                    <a:pt x="206" y="410"/>
                  </a:cubicBezTo>
                  <a:lnTo>
                    <a:pt x="1230" y="410"/>
                  </a:lnTo>
                  <a:cubicBezTo>
                    <a:pt x="1347" y="410"/>
                    <a:pt x="1435" y="323"/>
                    <a:pt x="1435" y="206"/>
                  </a:cubicBezTo>
                  <a:cubicBezTo>
                    <a:pt x="1435" y="98"/>
                    <a:pt x="1347" y="1"/>
                    <a:pt x="1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16"/>
            <p:cNvSpPr/>
            <p:nvPr/>
          </p:nvSpPr>
          <p:spPr>
            <a:xfrm>
              <a:off x="1054041" y="4409107"/>
              <a:ext cx="159718" cy="11480"/>
            </a:xfrm>
            <a:custGeom>
              <a:avLst/>
              <a:gdLst/>
              <a:ahLst/>
              <a:cxnLst/>
              <a:rect l="l" t="t" r="r" b="b"/>
              <a:pathLst>
                <a:path w="5718" h="411" extrusionOk="0">
                  <a:moveTo>
                    <a:pt x="206" y="0"/>
                  </a:moveTo>
                  <a:cubicBezTo>
                    <a:pt x="98" y="0"/>
                    <a:pt x="1" y="88"/>
                    <a:pt x="1" y="205"/>
                  </a:cubicBezTo>
                  <a:cubicBezTo>
                    <a:pt x="1" y="322"/>
                    <a:pt x="98" y="410"/>
                    <a:pt x="206" y="410"/>
                  </a:cubicBezTo>
                  <a:lnTo>
                    <a:pt x="5513" y="410"/>
                  </a:lnTo>
                  <a:cubicBezTo>
                    <a:pt x="5630" y="410"/>
                    <a:pt x="5718" y="322"/>
                    <a:pt x="5718" y="205"/>
                  </a:cubicBezTo>
                  <a:cubicBezTo>
                    <a:pt x="5718" y="88"/>
                    <a:pt x="5630" y="0"/>
                    <a:pt x="5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16"/>
            <p:cNvSpPr/>
            <p:nvPr/>
          </p:nvSpPr>
          <p:spPr>
            <a:xfrm>
              <a:off x="1054041" y="4441816"/>
              <a:ext cx="159718" cy="11452"/>
            </a:xfrm>
            <a:custGeom>
              <a:avLst/>
              <a:gdLst/>
              <a:ahLst/>
              <a:cxnLst/>
              <a:rect l="l" t="t" r="r" b="b"/>
              <a:pathLst>
                <a:path w="5718" h="410" extrusionOk="0">
                  <a:moveTo>
                    <a:pt x="206" y="0"/>
                  </a:moveTo>
                  <a:cubicBezTo>
                    <a:pt x="98" y="0"/>
                    <a:pt x="1" y="88"/>
                    <a:pt x="1" y="205"/>
                  </a:cubicBezTo>
                  <a:cubicBezTo>
                    <a:pt x="1" y="312"/>
                    <a:pt x="98" y="410"/>
                    <a:pt x="206" y="410"/>
                  </a:cubicBezTo>
                  <a:lnTo>
                    <a:pt x="5513" y="410"/>
                  </a:lnTo>
                  <a:cubicBezTo>
                    <a:pt x="5630" y="410"/>
                    <a:pt x="5718" y="312"/>
                    <a:pt x="5718" y="205"/>
                  </a:cubicBezTo>
                  <a:cubicBezTo>
                    <a:pt x="5718" y="88"/>
                    <a:pt x="5630" y="0"/>
                    <a:pt x="5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16"/>
            <p:cNvSpPr/>
            <p:nvPr/>
          </p:nvSpPr>
          <p:spPr>
            <a:xfrm>
              <a:off x="1054041" y="4474497"/>
              <a:ext cx="159718" cy="11480"/>
            </a:xfrm>
            <a:custGeom>
              <a:avLst/>
              <a:gdLst/>
              <a:ahLst/>
              <a:cxnLst/>
              <a:rect l="l" t="t" r="r" b="b"/>
              <a:pathLst>
                <a:path w="5718" h="411" extrusionOk="0">
                  <a:moveTo>
                    <a:pt x="206" y="1"/>
                  </a:moveTo>
                  <a:cubicBezTo>
                    <a:pt x="98" y="1"/>
                    <a:pt x="1" y="89"/>
                    <a:pt x="1" y="206"/>
                  </a:cubicBezTo>
                  <a:cubicBezTo>
                    <a:pt x="1" y="313"/>
                    <a:pt x="98" y="411"/>
                    <a:pt x="206" y="411"/>
                  </a:cubicBezTo>
                  <a:lnTo>
                    <a:pt x="5513" y="411"/>
                  </a:lnTo>
                  <a:cubicBezTo>
                    <a:pt x="5630" y="411"/>
                    <a:pt x="5718" y="313"/>
                    <a:pt x="5718" y="206"/>
                  </a:cubicBezTo>
                  <a:cubicBezTo>
                    <a:pt x="5718" y="89"/>
                    <a:pt x="5630" y="1"/>
                    <a:pt x="5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16"/>
            <p:cNvSpPr/>
            <p:nvPr/>
          </p:nvSpPr>
          <p:spPr>
            <a:xfrm>
              <a:off x="1054041" y="4507206"/>
              <a:ext cx="159718" cy="11480"/>
            </a:xfrm>
            <a:custGeom>
              <a:avLst/>
              <a:gdLst/>
              <a:ahLst/>
              <a:cxnLst/>
              <a:rect l="l" t="t" r="r" b="b"/>
              <a:pathLst>
                <a:path w="5718" h="411" extrusionOk="0">
                  <a:moveTo>
                    <a:pt x="206" y="0"/>
                  </a:moveTo>
                  <a:cubicBezTo>
                    <a:pt x="98" y="0"/>
                    <a:pt x="1" y="88"/>
                    <a:pt x="1" y="205"/>
                  </a:cubicBezTo>
                  <a:cubicBezTo>
                    <a:pt x="1" y="313"/>
                    <a:pt x="98" y="410"/>
                    <a:pt x="206" y="410"/>
                  </a:cubicBezTo>
                  <a:lnTo>
                    <a:pt x="5513" y="410"/>
                  </a:lnTo>
                  <a:cubicBezTo>
                    <a:pt x="5630" y="410"/>
                    <a:pt x="5718" y="313"/>
                    <a:pt x="5718" y="205"/>
                  </a:cubicBezTo>
                  <a:cubicBezTo>
                    <a:pt x="5718" y="88"/>
                    <a:pt x="5630" y="0"/>
                    <a:pt x="5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1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PHARMACY ICON PACK</a:t>
            </a:r>
            <a:endParaRPr/>
          </a:p>
        </p:txBody>
      </p:sp>
      <p:grpSp>
        <p:nvGrpSpPr>
          <p:cNvPr id="3841" name="Google Shape;3841;p115"/>
          <p:cNvGrpSpPr/>
          <p:nvPr/>
        </p:nvGrpSpPr>
        <p:grpSpPr>
          <a:xfrm>
            <a:off x="4013648" y="2034163"/>
            <a:ext cx="501407" cy="478619"/>
            <a:chOff x="885500" y="2546725"/>
            <a:chExt cx="540775" cy="515475"/>
          </a:xfrm>
        </p:grpSpPr>
        <p:sp>
          <p:nvSpPr>
            <p:cNvPr id="3842" name="Google Shape;3842;p115"/>
            <p:cNvSpPr/>
            <p:nvPr/>
          </p:nvSpPr>
          <p:spPr>
            <a:xfrm>
              <a:off x="1165975" y="2869975"/>
              <a:ext cx="192225" cy="192225"/>
            </a:xfrm>
            <a:custGeom>
              <a:avLst/>
              <a:gdLst/>
              <a:ahLst/>
              <a:cxnLst/>
              <a:rect l="l" t="t" r="r" b="b"/>
              <a:pathLst>
                <a:path w="7689" h="7689" extrusionOk="0">
                  <a:moveTo>
                    <a:pt x="3843" y="0"/>
                  </a:moveTo>
                  <a:cubicBezTo>
                    <a:pt x="1722" y="0"/>
                    <a:pt x="1" y="1722"/>
                    <a:pt x="1" y="3846"/>
                  </a:cubicBezTo>
                  <a:cubicBezTo>
                    <a:pt x="1" y="5967"/>
                    <a:pt x="1722" y="7688"/>
                    <a:pt x="3843" y="7688"/>
                  </a:cubicBezTo>
                  <a:cubicBezTo>
                    <a:pt x="5967" y="7688"/>
                    <a:pt x="7689" y="5967"/>
                    <a:pt x="7689" y="3846"/>
                  </a:cubicBezTo>
                  <a:cubicBezTo>
                    <a:pt x="7689" y="1722"/>
                    <a:pt x="5967" y="0"/>
                    <a:pt x="38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5"/>
            <p:cNvSpPr/>
            <p:nvPr/>
          </p:nvSpPr>
          <p:spPr>
            <a:xfrm>
              <a:off x="1190200" y="2887725"/>
              <a:ext cx="181925" cy="174475"/>
            </a:xfrm>
            <a:custGeom>
              <a:avLst/>
              <a:gdLst/>
              <a:ahLst/>
              <a:cxnLst/>
              <a:rect l="l" t="t" r="r" b="b"/>
              <a:pathLst>
                <a:path w="7277" h="6979" extrusionOk="0">
                  <a:moveTo>
                    <a:pt x="5103" y="0"/>
                  </a:moveTo>
                  <a:lnTo>
                    <a:pt x="5103" y="0"/>
                  </a:lnTo>
                  <a:cubicBezTo>
                    <a:pt x="6392" y="1463"/>
                    <a:pt x="6386" y="3659"/>
                    <a:pt x="5083" y="5113"/>
                  </a:cubicBezTo>
                  <a:cubicBezTo>
                    <a:pt x="4329" y="5954"/>
                    <a:pt x="3279" y="6390"/>
                    <a:pt x="2219" y="6390"/>
                  </a:cubicBezTo>
                  <a:cubicBezTo>
                    <a:pt x="1448" y="6390"/>
                    <a:pt x="672" y="6159"/>
                    <a:pt x="0" y="5685"/>
                  </a:cubicBezTo>
                  <a:lnTo>
                    <a:pt x="0" y="5685"/>
                  </a:lnTo>
                  <a:cubicBezTo>
                    <a:pt x="50" y="5744"/>
                    <a:pt x="102" y="5800"/>
                    <a:pt x="158" y="5852"/>
                  </a:cubicBezTo>
                  <a:cubicBezTo>
                    <a:pt x="909" y="6603"/>
                    <a:pt x="1892" y="6979"/>
                    <a:pt x="2876" y="6979"/>
                  </a:cubicBezTo>
                  <a:cubicBezTo>
                    <a:pt x="3859" y="6979"/>
                    <a:pt x="4843" y="6603"/>
                    <a:pt x="5594" y="5852"/>
                  </a:cubicBezTo>
                  <a:lnTo>
                    <a:pt x="5594" y="5849"/>
                  </a:lnTo>
                  <a:cubicBezTo>
                    <a:pt x="7276" y="4170"/>
                    <a:pt x="7040" y="1378"/>
                    <a:pt x="5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5"/>
            <p:cNvSpPr/>
            <p:nvPr/>
          </p:nvSpPr>
          <p:spPr>
            <a:xfrm>
              <a:off x="1126700" y="2546725"/>
              <a:ext cx="299575" cy="216200"/>
            </a:xfrm>
            <a:custGeom>
              <a:avLst/>
              <a:gdLst/>
              <a:ahLst/>
              <a:cxnLst/>
              <a:rect l="l" t="t" r="r" b="b"/>
              <a:pathLst>
                <a:path w="11983" h="8648" extrusionOk="0">
                  <a:moveTo>
                    <a:pt x="3330" y="0"/>
                  </a:moveTo>
                  <a:cubicBezTo>
                    <a:pt x="2284" y="0"/>
                    <a:pt x="1273" y="565"/>
                    <a:pt x="750" y="1554"/>
                  </a:cubicBezTo>
                  <a:cubicBezTo>
                    <a:pt x="1" y="2977"/>
                    <a:pt x="541" y="4738"/>
                    <a:pt x="1964" y="5491"/>
                  </a:cubicBezTo>
                  <a:lnTo>
                    <a:pt x="7293" y="8309"/>
                  </a:lnTo>
                  <a:cubicBezTo>
                    <a:pt x="7726" y="8539"/>
                    <a:pt x="8192" y="8648"/>
                    <a:pt x="8651" y="8648"/>
                  </a:cubicBezTo>
                  <a:cubicBezTo>
                    <a:pt x="9696" y="8648"/>
                    <a:pt x="10707" y="8084"/>
                    <a:pt x="11230" y="7095"/>
                  </a:cubicBezTo>
                  <a:cubicBezTo>
                    <a:pt x="11983" y="5671"/>
                    <a:pt x="11439" y="3910"/>
                    <a:pt x="10016" y="3157"/>
                  </a:cubicBezTo>
                  <a:lnTo>
                    <a:pt x="4691" y="339"/>
                  </a:lnTo>
                  <a:cubicBezTo>
                    <a:pt x="4256" y="110"/>
                    <a:pt x="3789" y="0"/>
                    <a:pt x="3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5"/>
            <p:cNvSpPr/>
            <p:nvPr/>
          </p:nvSpPr>
          <p:spPr>
            <a:xfrm>
              <a:off x="1139225" y="2546725"/>
              <a:ext cx="287050" cy="180900"/>
            </a:xfrm>
            <a:custGeom>
              <a:avLst/>
              <a:gdLst/>
              <a:ahLst/>
              <a:cxnLst/>
              <a:rect l="l" t="t" r="r" b="b"/>
              <a:pathLst>
                <a:path w="11482" h="7236" extrusionOk="0">
                  <a:moveTo>
                    <a:pt x="2833" y="1"/>
                  </a:moveTo>
                  <a:cubicBezTo>
                    <a:pt x="1547" y="1"/>
                    <a:pt x="336" y="859"/>
                    <a:pt x="0" y="2218"/>
                  </a:cubicBezTo>
                  <a:cubicBezTo>
                    <a:pt x="544" y="1312"/>
                    <a:pt x="1507" y="805"/>
                    <a:pt x="2499" y="805"/>
                  </a:cubicBezTo>
                  <a:cubicBezTo>
                    <a:pt x="2958" y="805"/>
                    <a:pt x="3423" y="913"/>
                    <a:pt x="3856" y="1141"/>
                  </a:cubicBezTo>
                  <a:lnTo>
                    <a:pt x="9181" y="3959"/>
                  </a:lnTo>
                  <a:cubicBezTo>
                    <a:pt x="10366" y="4584"/>
                    <a:pt x="10971" y="5936"/>
                    <a:pt x="10650" y="7235"/>
                  </a:cubicBezTo>
                  <a:cubicBezTo>
                    <a:pt x="10677" y="7189"/>
                    <a:pt x="10703" y="7144"/>
                    <a:pt x="10729" y="7095"/>
                  </a:cubicBezTo>
                  <a:cubicBezTo>
                    <a:pt x="11482" y="5671"/>
                    <a:pt x="10938" y="3910"/>
                    <a:pt x="9515" y="3157"/>
                  </a:cubicBezTo>
                  <a:lnTo>
                    <a:pt x="4190" y="339"/>
                  </a:lnTo>
                  <a:cubicBezTo>
                    <a:pt x="3752" y="108"/>
                    <a:pt x="3287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5"/>
            <p:cNvSpPr/>
            <p:nvPr/>
          </p:nvSpPr>
          <p:spPr>
            <a:xfrm>
              <a:off x="1242400" y="2590450"/>
              <a:ext cx="183875" cy="172475"/>
            </a:xfrm>
            <a:custGeom>
              <a:avLst/>
              <a:gdLst/>
              <a:ahLst/>
              <a:cxnLst/>
              <a:rect l="l" t="t" r="r" b="b"/>
              <a:pathLst>
                <a:path w="7355" h="6899" extrusionOk="0">
                  <a:moveTo>
                    <a:pt x="2724" y="1"/>
                  </a:moveTo>
                  <a:lnTo>
                    <a:pt x="1" y="5152"/>
                  </a:lnTo>
                  <a:lnTo>
                    <a:pt x="2665" y="6560"/>
                  </a:lnTo>
                  <a:cubicBezTo>
                    <a:pt x="3098" y="6790"/>
                    <a:pt x="3564" y="6899"/>
                    <a:pt x="4023" y="6899"/>
                  </a:cubicBezTo>
                  <a:cubicBezTo>
                    <a:pt x="5068" y="6899"/>
                    <a:pt x="6079" y="6335"/>
                    <a:pt x="6602" y="5346"/>
                  </a:cubicBezTo>
                  <a:cubicBezTo>
                    <a:pt x="7355" y="3922"/>
                    <a:pt x="6811" y="2161"/>
                    <a:pt x="5388" y="1408"/>
                  </a:cubicBezTo>
                  <a:lnTo>
                    <a:pt x="27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5"/>
            <p:cNvSpPr/>
            <p:nvPr/>
          </p:nvSpPr>
          <p:spPr>
            <a:xfrm>
              <a:off x="1300425" y="2590450"/>
              <a:ext cx="125850" cy="137175"/>
            </a:xfrm>
            <a:custGeom>
              <a:avLst/>
              <a:gdLst/>
              <a:ahLst/>
              <a:cxnLst/>
              <a:rect l="l" t="t" r="r" b="b"/>
              <a:pathLst>
                <a:path w="5034" h="5487" extrusionOk="0">
                  <a:moveTo>
                    <a:pt x="403" y="1"/>
                  </a:moveTo>
                  <a:lnTo>
                    <a:pt x="0" y="764"/>
                  </a:lnTo>
                  <a:lnTo>
                    <a:pt x="2733" y="2210"/>
                  </a:lnTo>
                  <a:cubicBezTo>
                    <a:pt x="3918" y="2835"/>
                    <a:pt x="4523" y="4187"/>
                    <a:pt x="4202" y="5486"/>
                  </a:cubicBezTo>
                  <a:cubicBezTo>
                    <a:pt x="4216" y="5467"/>
                    <a:pt x="4222" y="5450"/>
                    <a:pt x="4238" y="5424"/>
                  </a:cubicBezTo>
                  <a:cubicBezTo>
                    <a:pt x="4252" y="5398"/>
                    <a:pt x="4268" y="5372"/>
                    <a:pt x="4281" y="5346"/>
                  </a:cubicBezTo>
                  <a:cubicBezTo>
                    <a:pt x="5034" y="3922"/>
                    <a:pt x="4490" y="2161"/>
                    <a:pt x="3067" y="1408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5"/>
            <p:cNvSpPr/>
            <p:nvPr/>
          </p:nvSpPr>
          <p:spPr>
            <a:xfrm>
              <a:off x="886150" y="2717975"/>
              <a:ext cx="264725" cy="251800"/>
            </a:xfrm>
            <a:custGeom>
              <a:avLst/>
              <a:gdLst/>
              <a:ahLst/>
              <a:cxnLst/>
              <a:rect l="l" t="t" r="r" b="b"/>
              <a:pathLst>
                <a:path w="10589" h="10072" extrusionOk="0">
                  <a:moveTo>
                    <a:pt x="7383" y="1"/>
                  </a:moveTo>
                  <a:cubicBezTo>
                    <a:pt x="6629" y="1"/>
                    <a:pt x="5875" y="292"/>
                    <a:pt x="5306" y="873"/>
                  </a:cubicBezTo>
                  <a:lnTo>
                    <a:pt x="1080" y="5167"/>
                  </a:lnTo>
                  <a:cubicBezTo>
                    <a:pt x="0" y="6322"/>
                    <a:pt x="40" y="8129"/>
                    <a:pt x="1165" y="9235"/>
                  </a:cubicBezTo>
                  <a:cubicBezTo>
                    <a:pt x="1733" y="9793"/>
                    <a:pt x="2472" y="10072"/>
                    <a:pt x="3210" y="10072"/>
                  </a:cubicBezTo>
                  <a:cubicBezTo>
                    <a:pt x="3941" y="10072"/>
                    <a:pt x="4672" y="9799"/>
                    <a:pt x="5237" y="9252"/>
                  </a:cubicBezTo>
                  <a:lnTo>
                    <a:pt x="9459" y="4954"/>
                  </a:lnTo>
                  <a:cubicBezTo>
                    <a:pt x="10588" y="3805"/>
                    <a:pt x="10572" y="1963"/>
                    <a:pt x="9423" y="834"/>
                  </a:cubicBezTo>
                  <a:lnTo>
                    <a:pt x="9423" y="834"/>
                  </a:lnTo>
                  <a:lnTo>
                    <a:pt x="9426" y="837"/>
                  </a:lnTo>
                  <a:cubicBezTo>
                    <a:pt x="8858" y="279"/>
                    <a:pt x="8120" y="1"/>
                    <a:pt x="7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5"/>
            <p:cNvSpPr/>
            <p:nvPr/>
          </p:nvSpPr>
          <p:spPr>
            <a:xfrm>
              <a:off x="911275" y="2728075"/>
              <a:ext cx="244575" cy="243000"/>
            </a:xfrm>
            <a:custGeom>
              <a:avLst/>
              <a:gdLst/>
              <a:ahLst/>
              <a:cxnLst/>
              <a:rect l="l" t="t" r="r" b="b"/>
              <a:pathLst>
                <a:path w="9783" h="9720" extrusionOk="0">
                  <a:moveTo>
                    <a:pt x="7858" y="1"/>
                  </a:moveTo>
                  <a:cubicBezTo>
                    <a:pt x="8899" y="1143"/>
                    <a:pt x="8866" y="2901"/>
                    <a:pt x="7783" y="4004"/>
                  </a:cubicBezTo>
                  <a:lnTo>
                    <a:pt x="3558" y="8301"/>
                  </a:lnTo>
                  <a:cubicBezTo>
                    <a:pt x="2996" y="8875"/>
                    <a:pt x="2242" y="9174"/>
                    <a:pt x="1479" y="9174"/>
                  </a:cubicBezTo>
                  <a:cubicBezTo>
                    <a:pt x="972" y="9174"/>
                    <a:pt x="461" y="9041"/>
                    <a:pt x="0" y="8769"/>
                  </a:cubicBezTo>
                  <a:lnTo>
                    <a:pt x="0" y="8769"/>
                  </a:lnTo>
                  <a:cubicBezTo>
                    <a:pt x="36" y="8808"/>
                    <a:pt x="72" y="8848"/>
                    <a:pt x="111" y="8884"/>
                  </a:cubicBezTo>
                  <a:cubicBezTo>
                    <a:pt x="679" y="9442"/>
                    <a:pt x="1416" y="9720"/>
                    <a:pt x="2153" y="9720"/>
                  </a:cubicBezTo>
                  <a:cubicBezTo>
                    <a:pt x="2907" y="9720"/>
                    <a:pt x="3661" y="9429"/>
                    <a:pt x="4232" y="8848"/>
                  </a:cubicBezTo>
                  <a:lnTo>
                    <a:pt x="8457" y="4554"/>
                  </a:lnTo>
                  <a:cubicBezTo>
                    <a:pt x="9783" y="3202"/>
                    <a:pt x="9488" y="963"/>
                    <a:pt x="7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5"/>
            <p:cNvSpPr/>
            <p:nvPr/>
          </p:nvSpPr>
          <p:spPr>
            <a:xfrm>
              <a:off x="885500" y="2793450"/>
              <a:ext cx="184350" cy="177050"/>
            </a:xfrm>
            <a:custGeom>
              <a:avLst/>
              <a:gdLst/>
              <a:ahLst/>
              <a:cxnLst/>
              <a:rect l="l" t="t" r="r" b="b"/>
              <a:pathLst>
                <a:path w="7374" h="7082" extrusionOk="0">
                  <a:moveTo>
                    <a:pt x="3217" y="1"/>
                  </a:moveTo>
                  <a:lnTo>
                    <a:pt x="1106" y="2148"/>
                  </a:lnTo>
                  <a:cubicBezTo>
                    <a:pt x="0" y="3300"/>
                    <a:pt x="26" y="5126"/>
                    <a:pt x="1165" y="6246"/>
                  </a:cubicBezTo>
                  <a:cubicBezTo>
                    <a:pt x="1732" y="6803"/>
                    <a:pt x="2470" y="7081"/>
                    <a:pt x="3207" y="7081"/>
                  </a:cubicBezTo>
                  <a:cubicBezTo>
                    <a:pt x="3951" y="7081"/>
                    <a:pt x="4694" y="6798"/>
                    <a:pt x="5263" y="6233"/>
                  </a:cubicBezTo>
                  <a:lnTo>
                    <a:pt x="7374" y="4086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5"/>
            <p:cNvSpPr/>
            <p:nvPr/>
          </p:nvSpPr>
          <p:spPr>
            <a:xfrm>
              <a:off x="911275" y="2880450"/>
              <a:ext cx="158575" cy="90625"/>
            </a:xfrm>
            <a:custGeom>
              <a:avLst/>
              <a:gdLst/>
              <a:ahLst/>
              <a:cxnLst/>
              <a:rect l="l" t="t" r="r" b="b"/>
              <a:pathLst>
                <a:path w="6343" h="3625" extrusionOk="0">
                  <a:moveTo>
                    <a:pt x="5728" y="0"/>
                  </a:moveTo>
                  <a:lnTo>
                    <a:pt x="3558" y="2206"/>
                  </a:lnTo>
                  <a:cubicBezTo>
                    <a:pt x="2996" y="2780"/>
                    <a:pt x="2242" y="3079"/>
                    <a:pt x="1479" y="3079"/>
                  </a:cubicBezTo>
                  <a:cubicBezTo>
                    <a:pt x="972" y="3079"/>
                    <a:pt x="461" y="2946"/>
                    <a:pt x="0" y="2674"/>
                  </a:cubicBezTo>
                  <a:lnTo>
                    <a:pt x="0" y="2674"/>
                  </a:lnTo>
                  <a:cubicBezTo>
                    <a:pt x="16" y="2690"/>
                    <a:pt x="26" y="2700"/>
                    <a:pt x="46" y="2726"/>
                  </a:cubicBezTo>
                  <a:cubicBezTo>
                    <a:pt x="69" y="2749"/>
                    <a:pt x="88" y="2769"/>
                    <a:pt x="111" y="2789"/>
                  </a:cubicBezTo>
                  <a:cubicBezTo>
                    <a:pt x="679" y="3347"/>
                    <a:pt x="1416" y="3625"/>
                    <a:pt x="2153" y="3625"/>
                  </a:cubicBezTo>
                  <a:cubicBezTo>
                    <a:pt x="2907" y="3625"/>
                    <a:pt x="3661" y="3334"/>
                    <a:pt x="4232" y="2753"/>
                  </a:cubicBezTo>
                  <a:lnTo>
                    <a:pt x="6343" y="606"/>
                  </a:lnTo>
                  <a:lnTo>
                    <a:pt x="57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5"/>
            <p:cNvSpPr/>
            <p:nvPr/>
          </p:nvSpPr>
          <p:spPr>
            <a:xfrm>
              <a:off x="1218925" y="2923725"/>
              <a:ext cx="87900" cy="84550"/>
            </a:xfrm>
            <a:custGeom>
              <a:avLst/>
              <a:gdLst/>
              <a:ahLst/>
              <a:cxnLst/>
              <a:rect l="l" t="t" r="r" b="b"/>
              <a:pathLst>
                <a:path w="3516" h="3382" extrusionOk="0">
                  <a:moveTo>
                    <a:pt x="338" y="0"/>
                  </a:moveTo>
                  <a:cubicBezTo>
                    <a:pt x="260" y="0"/>
                    <a:pt x="182" y="30"/>
                    <a:pt x="121" y="89"/>
                  </a:cubicBezTo>
                  <a:cubicBezTo>
                    <a:pt x="0" y="213"/>
                    <a:pt x="3" y="413"/>
                    <a:pt x="131" y="531"/>
                  </a:cubicBezTo>
                  <a:lnTo>
                    <a:pt x="2890" y="3290"/>
                  </a:lnTo>
                  <a:cubicBezTo>
                    <a:pt x="2946" y="3349"/>
                    <a:pt x="3024" y="3381"/>
                    <a:pt x="3106" y="3381"/>
                  </a:cubicBezTo>
                  <a:cubicBezTo>
                    <a:pt x="3378" y="3378"/>
                    <a:pt x="3515" y="3051"/>
                    <a:pt x="3322" y="2858"/>
                  </a:cubicBezTo>
                  <a:lnTo>
                    <a:pt x="563" y="99"/>
                  </a:lnTo>
                  <a:cubicBezTo>
                    <a:pt x="503" y="33"/>
                    <a:pt x="421" y="0"/>
                    <a:pt x="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3" name="Google Shape;3853;p115"/>
          <p:cNvGrpSpPr/>
          <p:nvPr/>
        </p:nvGrpSpPr>
        <p:grpSpPr>
          <a:xfrm>
            <a:off x="4085900" y="2706391"/>
            <a:ext cx="356902" cy="483830"/>
            <a:chOff x="4935700" y="2542350"/>
            <a:chExt cx="386550" cy="524250"/>
          </a:xfrm>
        </p:grpSpPr>
        <p:sp>
          <p:nvSpPr>
            <p:cNvPr id="3854" name="Google Shape;3854;p115"/>
            <p:cNvSpPr/>
            <p:nvPr/>
          </p:nvSpPr>
          <p:spPr>
            <a:xfrm>
              <a:off x="5262425" y="2641850"/>
              <a:ext cx="36825" cy="324275"/>
            </a:xfrm>
            <a:custGeom>
              <a:avLst/>
              <a:gdLst/>
              <a:ahLst/>
              <a:cxnLst/>
              <a:rect l="l" t="t" r="r" b="b"/>
              <a:pathLst>
                <a:path w="1473" h="12971" extrusionOk="0">
                  <a:moveTo>
                    <a:pt x="0" y="0"/>
                  </a:moveTo>
                  <a:lnTo>
                    <a:pt x="0" y="12971"/>
                  </a:lnTo>
                  <a:lnTo>
                    <a:pt x="1473" y="12971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5"/>
            <p:cNvSpPr/>
            <p:nvPr/>
          </p:nvSpPr>
          <p:spPr>
            <a:xfrm>
              <a:off x="5279775" y="2641850"/>
              <a:ext cx="19475" cy="324275"/>
            </a:xfrm>
            <a:custGeom>
              <a:avLst/>
              <a:gdLst/>
              <a:ahLst/>
              <a:cxnLst/>
              <a:rect l="l" t="t" r="r" b="b"/>
              <a:pathLst>
                <a:path w="779" h="12971" extrusionOk="0">
                  <a:moveTo>
                    <a:pt x="0" y="0"/>
                  </a:moveTo>
                  <a:lnTo>
                    <a:pt x="0" y="12971"/>
                  </a:lnTo>
                  <a:lnTo>
                    <a:pt x="779" y="1297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5"/>
            <p:cNvSpPr/>
            <p:nvPr/>
          </p:nvSpPr>
          <p:spPr>
            <a:xfrm>
              <a:off x="4935700" y="2542600"/>
              <a:ext cx="232650" cy="232650"/>
            </a:xfrm>
            <a:custGeom>
              <a:avLst/>
              <a:gdLst/>
              <a:ahLst/>
              <a:cxnLst/>
              <a:rect l="l" t="t" r="r" b="b"/>
              <a:pathLst>
                <a:path w="9306" h="9306" extrusionOk="0">
                  <a:moveTo>
                    <a:pt x="4655" y="0"/>
                  </a:moveTo>
                  <a:cubicBezTo>
                    <a:pt x="4046" y="0"/>
                    <a:pt x="3529" y="445"/>
                    <a:pt x="3002" y="661"/>
                  </a:cubicBezTo>
                  <a:cubicBezTo>
                    <a:pt x="2452" y="891"/>
                    <a:pt x="1778" y="953"/>
                    <a:pt x="1365" y="1365"/>
                  </a:cubicBezTo>
                  <a:cubicBezTo>
                    <a:pt x="953" y="1778"/>
                    <a:pt x="891" y="2452"/>
                    <a:pt x="662" y="3002"/>
                  </a:cubicBezTo>
                  <a:cubicBezTo>
                    <a:pt x="442" y="3529"/>
                    <a:pt x="1" y="4046"/>
                    <a:pt x="1" y="4654"/>
                  </a:cubicBezTo>
                  <a:cubicBezTo>
                    <a:pt x="1" y="5263"/>
                    <a:pt x="442" y="5777"/>
                    <a:pt x="662" y="6307"/>
                  </a:cubicBezTo>
                  <a:cubicBezTo>
                    <a:pt x="891" y="6854"/>
                    <a:pt x="953" y="7528"/>
                    <a:pt x="1365" y="7944"/>
                  </a:cubicBezTo>
                  <a:cubicBezTo>
                    <a:pt x="1778" y="8359"/>
                    <a:pt x="2452" y="8418"/>
                    <a:pt x="3002" y="8644"/>
                  </a:cubicBezTo>
                  <a:cubicBezTo>
                    <a:pt x="3529" y="8863"/>
                    <a:pt x="4046" y="9305"/>
                    <a:pt x="4655" y="9305"/>
                  </a:cubicBezTo>
                  <a:cubicBezTo>
                    <a:pt x="5263" y="9305"/>
                    <a:pt x="5777" y="8863"/>
                    <a:pt x="6307" y="8644"/>
                  </a:cubicBezTo>
                  <a:cubicBezTo>
                    <a:pt x="6854" y="8418"/>
                    <a:pt x="7531" y="8356"/>
                    <a:pt x="7944" y="7944"/>
                  </a:cubicBezTo>
                  <a:cubicBezTo>
                    <a:pt x="8356" y="7531"/>
                    <a:pt x="8418" y="6854"/>
                    <a:pt x="8644" y="6307"/>
                  </a:cubicBezTo>
                  <a:cubicBezTo>
                    <a:pt x="8864" y="5777"/>
                    <a:pt x="9305" y="5263"/>
                    <a:pt x="9305" y="4654"/>
                  </a:cubicBezTo>
                  <a:cubicBezTo>
                    <a:pt x="9305" y="4046"/>
                    <a:pt x="8864" y="3529"/>
                    <a:pt x="8644" y="3002"/>
                  </a:cubicBezTo>
                  <a:cubicBezTo>
                    <a:pt x="8418" y="2452"/>
                    <a:pt x="8356" y="1781"/>
                    <a:pt x="7944" y="1365"/>
                  </a:cubicBezTo>
                  <a:cubicBezTo>
                    <a:pt x="7531" y="949"/>
                    <a:pt x="6854" y="891"/>
                    <a:pt x="6307" y="661"/>
                  </a:cubicBezTo>
                  <a:cubicBezTo>
                    <a:pt x="5777" y="442"/>
                    <a:pt x="5263" y="0"/>
                    <a:pt x="4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5"/>
            <p:cNvSpPr/>
            <p:nvPr/>
          </p:nvSpPr>
          <p:spPr>
            <a:xfrm>
              <a:off x="4935700" y="2833725"/>
              <a:ext cx="232650" cy="232550"/>
            </a:xfrm>
            <a:custGeom>
              <a:avLst/>
              <a:gdLst/>
              <a:ahLst/>
              <a:cxnLst/>
              <a:rect l="l" t="t" r="r" b="b"/>
              <a:pathLst>
                <a:path w="9306" h="9302" extrusionOk="0">
                  <a:moveTo>
                    <a:pt x="4655" y="0"/>
                  </a:moveTo>
                  <a:cubicBezTo>
                    <a:pt x="4046" y="0"/>
                    <a:pt x="3529" y="442"/>
                    <a:pt x="3002" y="661"/>
                  </a:cubicBezTo>
                  <a:cubicBezTo>
                    <a:pt x="2452" y="887"/>
                    <a:pt x="1778" y="949"/>
                    <a:pt x="1365" y="1362"/>
                  </a:cubicBezTo>
                  <a:cubicBezTo>
                    <a:pt x="953" y="1774"/>
                    <a:pt x="891" y="2452"/>
                    <a:pt x="662" y="2998"/>
                  </a:cubicBezTo>
                  <a:cubicBezTo>
                    <a:pt x="442" y="3528"/>
                    <a:pt x="1" y="4042"/>
                    <a:pt x="1" y="4651"/>
                  </a:cubicBezTo>
                  <a:cubicBezTo>
                    <a:pt x="1" y="5260"/>
                    <a:pt x="442" y="5777"/>
                    <a:pt x="662" y="6304"/>
                  </a:cubicBezTo>
                  <a:cubicBezTo>
                    <a:pt x="891" y="6854"/>
                    <a:pt x="953" y="7525"/>
                    <a:pt x="1365" y="7940"/>
                  </a:cubicBezTo>
                  <a:cubicBezTo>
                    <a:pt x="1778" y="8356"/>
                    <a:pt x="2452" y="8415"/>
                    <a:pt x="3002" y="8641"/>
                  </a:cubicBezTo>
                  <a:cubicBezTo>
                    <a:pt x="3529" y="8863"/>
                    <a:pt x="4046" y="9302"/>
                    <a:pt x="4655" y="9302"/>
                  </a:cubicBezTo>
                  <a:cubicBezTo>
                    <a:pt x="5263" y="9302"/>
                    <a:pt x="5777" y="8863"/>
                    <a:pt x="6307" y="8644"/>
                  </a:cubicBezTo>
                  <a:cubicBezTo>
                    <a:pt x="6854" y="8415"/>
                    <a:pt x="7531" y="8353"/>
                    <a:pt x="7944" y="7940"/>
                  </a:cubicBezTo>
                  <a:cubicBezTo>
                    <a:pt x="8356" y="7528"/>
                    <a:pt x="8418" y="6854"/>
                    <a:pt x="8644" y="6304"/>
                  </a:cubicBezTo>
                  <a:cubicBezTo>
                    <a:pt x="8864" y="5777"/>
                    <a:pt x="9305" y="5260"/>
                    <a:pt x="9305" y="4651"/>
                  </a:cubicBezTo>
                  <a:cubicBezTo>
                    <a:pt x="9305" y="4042"/>
                    <a:pt x="8864" y="3528"/>
                    <a:pt x="8644" y="2998"/>
                  </a:cubicBezTo>
                  <a:cubicBezTo>
                    <a:pt x="8418" y="2452"/>
                    <a:pt x="8356" y="1777"/>
                    <a:pt x="7944" y="1362"/>
                  </a:cubicBezTo>
                  <a:cubicBezTo>
                    <a:pt x="7531" y="946"/>
                    <a:pt x="6854" y="887"/>
                    <a:pt x="6307" y="661"/>
                  </a:cubicBezTo>
                  <a:cubicBezTo>
                    <a:pt x="5777" y="442"/>
                    <a:pt x="5263" y="0"/>
                    <a:pt x="4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5"/>
            <p:cNvSpPr/>
            <p:nvPr/>
          </p:nvSpPr>
          <p:spPr>
            <a:xfrm>
              <a:off x="5029225" y="2561500"/>
              <a:ext cx="139125" cy="213750"/>
            </a:xfrm>
            <a:custGeom>
              <a:avLst/>
              <a:gdLst/>
              <a:ahLst/>
              <a:cxnLst/>
              <a:rect l="l" t="t" r="r" b="b"/>
              <a:pathLst>
                <a:path w="5565" h="8550" extrusionOk="0">
                  <a:moveTo>
                    <a:pt x="2825" y="0"/>
                  </a:moveTo>
                  <a:lnTo>
                    <a:pt x="2825" y="0"/>
                  </a:lnTo>
                  <a:cubicBezTo>
                    <a:pt x="3021" y="72"/>
                    <a:pt x="3198" y="187"/>
                    <a:pt x="3352" y="331"/>
                  </a:cubicBezTo>
                  <a:cubicBezTo>
                    <a:pt x="3764" y="743"/>
                    <a:pt x="3826" y="1418"/>
                    <a:pt x="4052" y="1967"/>
                  </a:cubicBezTo>
                  <a:cubicBezTo>
                    <a:pt x="4272" y="2498"/>
                    <a:pt x="4713" y="3011"/>
                    <a:pt x="4713" y="3620"/>
                  </a:cubicBezTo>
                  <a:cubicBezTo>
                    <a:pt x="4713" y="4229"/>
                    <a:pt x="4272" y="4743"/>
                    <a:pt x="4052" y="5273"/>
                  </a:cubicBezTo>
                  <a:cubicBezTo>
                    <a:pt x="3826" y="5823"/>
                    <a:pt x="3764" y="6494"/>
                    <a:pt x="3352" y="6909"/>
                  </a:cubicBezTo>
                  <a:cubicBezTo>
                    <a:pt x="2936" y="7325"/>
                    <a:pt x="2262" y="7384"/>
                    <a:pt x="1715" y="7613"/>
                  </a:cubicBezTo>
                  <a:cubicBezTo>
                    <a:pt x="1185" y="7832"/>
                    <a:pt x="668" y="8271"/>
                    <a:pt x="63" y="8271"/>
                  </a:cubicBezTo>
                  <a:lnTo>
                    <a:pt x="0" y="8271"/>
                  </a:lnTo>
                  <a:cubicBezTo>
                    <a:pt x="288" y="8425"/>
                    <a:pt x="590" y="8549"/>
                    <a:pt x="914" y="8549"/>
                  </a:cubicBezTo>
                  <a:cubicBezTo>
                    <a:pt x="1522" y="8549"/>
                    <a:pt x="2036" y="8107"/>
                    <a:pt x="2566" y="7888"/>
                  </a:cubicBezTo>
                  <a:cubicBezTo>
                    <a:pt x="3113" y="7662"/>
                    <a:pt x="3790" y="7600"/>
                    <a:pt x="4203" y="7188"/>
                  </a:cubicBezTo>
                  <a:cubicBezTo>
                    <a:pt x="4615" y="6775"/>
                    <a:pt x="4677" y="6098"/>
                    <a:pt x="4903" y="5551"/>
                  </a:cubicBezTo>
                  <a:cubicBezTo>
                    <a:pt x="5123" y="5021"/>
                    <a:pt x="5564" y="4507"/>
                    <a:pt x="5564" y="3898"/>
                  </a:cubicBezTo>
                  <a:cubicBezTo>
                    <a:pt x="5564" y="3290"/>
                    <a:pt x="5123" y="2773"/>
                    <a:pt x="4903" y="2242"/>
                  </a:cubicBezTo>
                  <a:cubicBezTo>
                    <a:pt x="4677" y="1696"/>
                    <a:pt x="4615" y="1018"/>
                    <a:pt x="4203" y="606"/>
                  </a:cubicBezTo>
                  <a:cubicBezTo>
                    <a:pt x="3853" y="256"/>
                    <a:pt x="3316" y="161"/>
                    <a:pt x="2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5"/>
            <p:cNvSpPr/>
            <p:nvPr/>
          </p:nvSpPr>
          <p:spPr>
            <a:xfrm>
              <a:off x="5029225" y="2852525"/>
              <a:ext cx="139125" cy="213850"/>
            </a:xfrm>
            <a:custGeom>
              <a:avLst/>
              <a:gdLst/>
              <a:ahLst/>
              <a:cxnLst/>
              <a:rect l="l" t="t" r="r" b="b"/>
              <a:pathLst>
                <a:path w="5565" h="8554" extrusionOk="0">
                  <a:moveTo>
                    <a:pt x="2825" y="1"/>
                  </a:moveTo>
                  <a:lnTo>
                    <a:pt x="2825" y="1"/>
                  </a:lnTo>
                  <a:cubicBezTo>
                    <a:pt x="3018" y="76"/>
                    <a:pt x="3198" y="188"/>
                    <a:pt x="3352" y="332"/>
                  </a:cubicBezTo>
                  <a:cubicBezTo>
                    <a:pt x="3764" y="747"/>
                    <a:pt x="3826" y="1421"/>
                    <a:pt x="4052" y="1968"/>
                  </a:cubicBezTo>
                  <a:cubicBezTo>
                    <a:pt x="4272" y="2498"/>
                    <a:pt x="4713" y="3015"/>
                    <a:pt x="4713" y="3621"/>
                  </a:cubicBezTo>
                  <a:cubicBezTo>
                    <a:pt x="4713" y="4230"/>
                    <a:pt x="4272" y="4747"/>
                    <a:pt x="4052" y="5277"/>
                  </a:cubicBezTo>
                  <a:cubicBezTo>
                    <a:pt x="3826" y="5823"/>
                    <a:pt x="3764" y="6498"/>
                    <a:pt x="3352" y="6913"/>
                  </a:cubicBezTo>
                  <a:cubicBezTo>
                    <a:pt x="2936" y="7326"/>
                    <a:pt x="2262" y="7385"/>
                    <a:pt x="1715" y="7614"/>
                  </a:cubicBezTo>
                  <a:cubicBezTo>
                    <a:pt x="1185" y="7833"/>
                    <a:pt x="668" y="8275"/>
                    <a:pt x="63" y="8275"/>
                  </a:cubicBezTo>
                  <a:lnTo>
                    <a:pt x="0" y="8275"/>
                  </a:lnTo>
                  <a:cubicBezTo>
                    <a:pt x="292" y="8425"/>
                    <a:pt x="590" y="8553"/>
                    <a:pt x="914" y="8553"/>
                  </a:cubicBezTo>
                  <a:cubicBezTo>
                    <a:pt x="1522" y="8553"/>
                    <a:pt x="2036" y="8108"/>
                    <a:pt x="2566" y="7889"/>
                  </a:cubicBezTo>
                  <a:cubicBezTo>
                    <a:pt x="3113" y="7663"/>
                    <a:pt x="3790" y="7601"/>
                    <a:pt x="4203" y="7188"/>
                  </a:cubicBezTo>
                  <a:cubicBezTo>
                    <a:pt x="4615" y="6776"/>
                    <a:pt x="4677" y="6102"/>
                    <a:pt x="4903" y="5552"/>
                  </a:cubicBezTo>
                  <a:cubicBezTo>
                    <a:pt x="5123" y="5025"/>
                    <a:pt x="5564" y="4508"/>
                    <a:pt x="5564" y="3899"/>
                  </a:cubicBezTo>
                  <a:cubicBezTo>
                    <a:pt x="5564" y="3290"/>
                    <a:pt x="5123" y="2773"/>
                    <a:pt x="4903" y="2246"/>
                  </a:cubicBezTo>
                  <a:cubicBezTo>
                    <a:pt x="4677" y="1696"/>
                    <a:pt x="4615" y="1022"/>
                    <a:pt x="4203" y="610"/>
                  </a:cubicBezTo>
                  <a:cubicBezTo>
                    <a:pt x="3853" y="260"/>
                    <a:pt x="3316" y="161"/>
                    <a:pt x="2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5"/>
            <p:cNvSpPr/>
            <p:nvPr/>
          </p:nvSpPr>
          <p:spPr>
            <a:xfrm>
              <a:off x="5238925" y="2967100"/>
              <a:ext cx="83325" cy="99500"/>
            </a:xfrm>
            <a:custGeom>
              <a:avLst/>
              <a:gdLst/>
              <a:ahLst/>
              <a:cxnLst/>
              <a:rect l="l" t="t" r="r" b="b"/>
              <a:pathLst>
                <a:path w="3333" h="3980" extrusionOk="0">
                  <a:moveTo>
                    <a:pt x="937" y="0"/>
                  </a:moveTo>
                  <a:cubicBezTo>
                    <a:pt x="214" y="825"/>
                    <a:pt x="43" y="1623"/>
                    <a:pt x="30" y="2150"/>
                  </a:cubicBezTo>
                  <a:cubicBezTo>
                    <a:pt x="1" y="3116"/>
                    <a:pt x="652" y="3980"/>
                    <a:pt x="1677" y="3980"/>
                  </a:cubicBezTo>
                  <a:cubicBezTo>
                    <a:pt x="2377" y="3980"/>
                    <a:pt x="3048" y="3499"/>
                    <a:pt x="3248" y="2818"/>
                  </a:cubicBezTo>
                  <a:cubicBezTo>
                    <a:pt x="3306" y="2599"/>
                    <a:pt x="3333" y="2376"/>
                    <a:pt x="3323" y="2150"/>
                  </a:cubicBezTo>
                  <a:cubicBezTo>
                    <a:pt x="3306" y="1623"/>
                    <a:pt x="3140" y="825"/>
                    <a:pt x="2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5"/>
            <p:cNvSpPr/>
            <p:nvPr/>
          </p:nvSpPr>
          <p:spPr>
            <a:xfrm>
              <a:off x="5270850" y="2967100"/>
              <a:ext cx="51400" cy="99500"/>
            </a:xfrm>
            <a:custGeom>
              <a:avLst/>
              <a:gdLst/>
              <a:ahLst/>
              <a:cxnLst/>
              <a:rect l="l" t="t" r="r" b="b"/>
              <a:pathLst>
                <a:path w="2056" h="3980" extrusionOk="0">
                  <a:moveTo>
                    <a:pt x="357" y="0"/>
                  </a:moveTo>
                  <a:cubicBezTo>
                    <a:pt x="1080" y="825"/>
                    <a:pt x="1251" y="1623"/>
                    <a:pt x="1264" y="2150"/>
                  </a:cubicBezTo>
                  <a:cubicBezTo>
                    <a:pt x="1273" y="2376"/>
                    <a:pt x="1251" y="2602"/>
                    <a:pt x="1192" y="2818"/>
                  </a:cubicBezTo>
                  <a:cubicBezTo>
                    <a:pt x="1028" y="3374"/>
                    <a:pt x="550" y="3797"/>
                    <a:pt x="0" y="3934"/>
                  </a:cubicBezTo>
                  <a:cubicBezTo>
                    <a:pt x="131" y="3963"/>
                    <a:pt x="262" y="3980"/>
                    <a:pt x="400" y="3980"/>
                  </a:cubicBezTo>
                  <a:cubicBezTo>
                    <a:pt x="1100" y="3980"/>
                    <a:pt x="1771" y="3499"/>
                    <a:pt x="1971" y="2818"/>
                  </a:cubicBezTo>
                  <a:cubicBezTo>
                    <a:pt x="2029" y="2602"/>
                    <a:pt x="2056" y="2376"/>
                    <a:pt x="2046" y="2150"/>
                  </a:cubicBezTo>
                  <a:cubicBezTo>
                    <a:pt x="2029" y="1623"/>
                    <a:pt x="1863" y="825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5"/>
            <p:cNvSpPr/>
            <p:nvPr/>
          </p:nvSpPr>
          <p:spPr>
            <a:xfrm>
              <a:off x="5238925" y="2542350"/>
              <a:ext cx="83325" cy="99525"/>
            </a:xfrm>
            <a:custGeom>
              <a:avLst/>
              <a:gdLst/>
              <a:ahLst/>
              <a:cxnLst/>
              <a:rect l="l" t="t" r="r" b="b"/>
              <a:pathLst>
                <a:path w="3333" h="3981" extrusionOk="0">
                  <a:moveTo>
                    <a:pt x="1677" y="1"/>
                  </a:moveTo>
                  <a:cubicBezTo>
                    <a:pt x="652" y="1"/>
                    <a:pt x="1" y="868"/>
                    <a:pt x="30" y="1830"/>
                  </a:cubicBezTo>
                  <a:cubicBezTo>
                    <a:pt x="43" y="2357"/>
                    <a:pt x="214" y="3156"/>
                    <a:pt x="937" y="3980"/>
                  </a:cubicBezTo>
                  <a:lnTo>
                    <a:pt x="2416" y="3980"/>
                  </a:lnTo>
                  <a:cubicBezTo>
                    <a:pt x="3140" y="3156"/>
                    <a:pt x="3306" y="2357"/>
                    <a:pt x="3323" y="1830"/>
                  </a:cubicBezTo>
                  <a:cubicBezTo>
                    <a:pt x="3333" y="1604"/>
                    <a:pt x="3306" y="1378"/>
                    <a:pt x="3248" y="1162"/>
                  </a:cubicBezTo>
                  <a:cubicBezTo>
                    <a:pt x="3048" y="482"/>
                    <a:pt x="2377" y="1"/>
                    <a:pt x="16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5"/>
            <p:cNvSpPr/>
            <p:nvPr/>
          </p:nvSpPr>
          <p:spPr>
            <a:xfrm>
              <a:off x="5270850" y="2542350"/>
              <a:ext cx="51400" cy="99525"/>
            </a:xfrm>
            <a:custGeom>
              <a:avLst/>
              <a:gdLst/>
              <a:ahLst/>
              <a:cxnLst/>
              <a:rect l="l" t="t" r="r" b="b"/>
              <a:pathLst>
                <a:path w="2056" h="3981" extrusionOk="0">
                  <a:moveTo>
                    <a:pt x="400" y="1"/>
                  </a:moveTo>
                  <a:cubicBezTo>
                    <a:pt x="262" y="1"/>
                    <a:pt x="128" y="17"/>
                    <a:pt x="0" y="50"/>
                  </a:cubicBezTo>
                  <a:cubicBezTo>
                    <a:pt x="550" y="184"/>
                    <a:pt x="1028" y="606"/>
                    <a:pt x="1192" y="1162"/>
                  </a:cubicBezTo>
                  <a:cubicBezTo>
                    <a:pt x="1251" y="1378"/>
                    <a:pt x="1273" y="1604"/>
                    <a:pt x="1264" y="1830"/>
                  </a:cubicBezTo>
                  <a:cubicBezTo>
                    <a:pt x="1251" y="2357"/>
                    <a:pt x="1080" y="3156"/>
                    <a:pt x="357" y="3980"/>
                  </a:cubicBezTo>
                  <a:lnTo>
                    <a:pt x="1139" y="3980"/>
                  </a:lnTo>
                  <a:cubicBezTo>
                    <a:pt x="1863" y="3156"/>
                    <a:pt x="2029" y="2357"/>
                    <a:pt x="2046" y="1830"/>
                  </a:cubicBezTo>
                  <a:cubicBezTo>
                    <a:pt x="2056" y="1604"/>
                    <a:pt x="2029" y="1378"/>
                    <a:pt x="1971" y="1162"/>
                  </a:cubicBezTo>
                  <a:cubicBezTo>
                    <a:pt x="1771" y="482"/>
                    <a:pt x="1100" y="1"/>
                    <a:pt x="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4" name="Google Shape;3864;p115"/>
          <p:cNvGrpSpPr/>
          <p:nvPr/>
        </p:nvGrpSpPr>
        <p:grpSpPr>
          <a:xfrm>
            <a:off x="4081619" y="3378195"/>
            <a:ext cx="365465" cy="483671"/>
            <a:chOff x="1285925" y="3309175"/>
            <a:chExt cx="396125" cy="523850"/>
          </a:xfrm>
        </p:grpSpPr>
        <p:sp>
          <p:nvSpPr>
            <p:cNvPr id="3865" name="Google Shape;3865;p115"/>
            <p:cNvSpPr/>
            <p:nvPr/>
          </p:nvSpPr>
          <p:spPr>
            <a:xfrm>
              <a:off x="1285925" y="3647850"/>
              <a:ext cx="396125" cy="185175"/>
            </a:xfrm>
            <a:custGeom>
              <a:avLst/>
              <a:gdLst/>
              <a:ahLst/>
              <a:cxnLst/>
              <a:rect l="l" t="t" r="r" b="b"/>
              <a:pathLst>
                <a:path w="15845" h="7407" extrusionOk="0">
                  <a:moveTo>
                    <a:pt x="2743" y="0"/>
                  </a:moveTo>
                  <a:cubicBezTo>
                    <a:pt x="2645" y="0"/>
                    <a:pt x="2554" y="63"/>
                    <a:pt x="2521" y="157"/>
                  </a:cubicBezTo>
                  <a:lnTo>
                    <a:pt x="56" y="7089"/>
                  </a:lnTo>
                  <a:cubicBezTo>
                    <a:pt x="1" y="7243"/>
                    <a:pt x="115" y="7407"/>
                    <a:pt x="279" y="7407"/>
                  </a:cubicBezTo>
                  <a:lnTo>
                    <a:pt x="15570" y="7407"/>
                  </a:lnTo>
                  <a:cubicBezTo>
                    <a:pt x="15730" y="7404"/>
                    <a:pt x="15845" y="7243"/>
                    <a:pt x="15789" y="7089"/>
                  </a:cubicBezTo>
                  <a:lnTo>
                    <a:pt x="13325" y="157"/>
                  </a:lnTo>
                  <a:cubicBezTo>
                    <a:pt x="13292" y="63"/>
                    <a:pt x="13204" y="0"/>
                    <a:pt x="13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5"/>
            <p:cNvSpPr/>
            <p:nvPr/>
          </p:nvSpPr>
          <p:spPr>
            <a:xfrm>
              <a:off x="1591450" y="3647850"/>
              <a:ext cx="90200" cy="185175"/>
            </a:xfrm>
            <a:custGeom>
              <a:avLst/>
              <a:gdLst/>
              <a:ahLst/>
              <a:cxnLst/>
              <a:rect l="l" t="t" r="r" b="b"/>
              <a:pathLst>
                <a:path w="3608" h="7407" extrusionOk="0">
                  <a:moveTo>
                    <a:pt x="1" y="0"/>
                  </a:moveTo>
                  <a:cubicBezTo>
                    <a:pt x="102" y="0"/>
                    <a:pt x="191" y="63"/>
                    <a:pt x="223" y="157"/>
                  </a:cubicBezTo>
                  <a:lnTo>
                    <a:pt x="2691" y="7089"/>
                  </a:lnTo>
                  <a:cubicBezTo>
                    <a:pt x="2743" y="7243"/>
                    <a:pt x="2629" y="7407"/>
                    <a:pt x="2468" y="7407"/>
                  </a:cubicBezTo>
                  <a:lnTo>
                    <a:pt x="3333" y="7407"/>
                  </a:lnTo>
                  <a:lnTo>
                    <a:pt x="3333" y="7404"/>
                  </a:lnTo>
                  <a:cubicBezTo>
                    <a:pt x="3496" y="7404"/>
                    <a:pt x="3607" y="7243"/>
                    <a:pt x="3555" y="7089"/>
                  </a:cubicBezTo>
                  <a:lnTo>
                    <a:pt x="1091" y="157"/>
                  </a:lnTo>
                  <a:cubicBezTo>
                    <a:pt x="1055" y="63"/>
                    <a:pt x="966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5"/>
            <p:cNvSpPr/>
            <p:nvPr/>
          </p:nvSpPr>
          <p:spPr>
            <a:xfrm>
              <a:off x="1322675" y="3309175"/>
              <a:ext cx="322400" cy="371475"/>
            </a:xfrm>
            <a:custGeom>
              <a:avLst/>
              <a:gdLst/>
              <a:ahLst/>
              <a:cxnLst/>
              <a:rect l="l" t="t" r="r" b="b"/>
              <a:pathLst>
                <a:path w="12896" h="14859" extrusionOk="0">
                  <a:moveTo>
                    <a:pt x="6450" y="0"/>
                  </a:moveTo>
                  <a:cubicBezTo>
                    <a:pt x="6422" y="0"/>
                    <a:pt x="6394" y="1"/>
                    <a:pt x="6366" y="1"/>
                  </a:cubicBezTo>
                  <a:lnTo>
                    <a:pt x="6373" y="1"/>
                  </a:lnTo>
                  <a:cubicBezTo>
                    <a:pt x="2874" y="43"/>
                    <a:pt x="30" y="2910"/>
                    <a:pt x="7" y="6409"/>
                  </a:cubicBezTo>
                  <a:cubicBezTo>
                    <a:pt x="0" y="7620"/>
                    <a:pt x="357" y="8697"/>
                    <a:pt x="917" y="9751"/>
                  </a:cubicBezTo>
                  <a:cubicBezTo>
                    <a:pt x="1676" y="11175"/>
                    <a:pt x="3149" y="13197"/>
                    <a:pt x="5869" y="14706"/>
                  </a:cubicBezTo>
                  <a:cubicBezTo>
                    <a:pt x="6050" y="14807"/>
                    <a:pt x="6251" y="14858"/>
                    <a:pt x="6452" y="14858"/>
                  </a:cubicBezTo>
                  <a:cubicBezTo>
                    <a:pt x="6652" y="14858"/>
                    <a:pt x="6854" y="14807"/>
                    <a:pt x="7037" y="14706"/>
                  </a:cubicBezTo>
                  <a:cubicBezTo>
                    <a:pt x="9753" y="13197"/>
                    <a:pt x="11230" y="11175"/>
                    <a:pt x="11986" y="9751"/>
                  </a:cubicBezTo>
                  <a:cubicBezTo>
                    <a:pt x="12542" y="8707"/>
                    <a:pt x="12895" y="7643"/>
                    <a:pt x="12895" y="6448"/>
                  </a:cubicBezTo>
                  <a:cubicBezTo>
                    <a:pt x="12895" y="2883"/>
                    <a:pt x="10005" y="0"/>
                    <a:pt x="6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5"/>
            <p:cNvSpPr/>
            <p:nvPr/>
          </p:nvSpPr>
          <p:spPr>
            <a:xfrm>
              <a:off x="1458900" y="3319425"/>
              <a:ext cx="186250" cy="361225"/>
            </a:xfrm>
            <a:custGeom>
              <a:avLst/>
              <a:gdLst/>
              <a:ahLst/>
              <a:cxnLst/>
              <a:rect l="l" t="t" r="r" b="b"/>
              <a:pathLst>
                <a:path w="7450" h="14449" extrusionOk="0">
                  <a:moveTo>
                    <a:pt x="3270" y="0"/>
                  </a:moveTo>
                  <a:lnTo>
                    <a:pt x="3270" y="0"/>
                  </a:lnTo>
                  <a:cubicBezTo>
                    <a:pt x="5335" y="1129"/>
                    <a:pt x="6622" y="3299"/>
                    <a:pt x="6618" y="5652"/>
                  </a:cubicBezTo>
                  <a:cubicBezTo>
                    <a:pt x="6618" y="6847"/>
                    <a:pt x="6265" y="7914"/>
                    <a:pt x="5709" y="8958"/>
                  </a:cubicBezTo>
                  <a:cubicBezTo>
                    <a:pt x="4953" y="10382"/>
                    <a:pt x="3476" y="12404"/>
                    <a:pt x="757" y="13913"/>
                  </a:cubicBezTo>
                  <a:cubicBezTo>
                    <a:pt x="579" y="14012"/>
                    <a:pt x="378" y="14064"/>
                    <a:pt x="176" y="14064"/>
                  </a:cubicBezTo>
                  <a:cubicBezTo>
                    <a:pt x="117" y="14064"/>
                    <a:pt x="59" y="14059"/>
                    <a:pt x="1" y="14050"/>
                  </a:cubicBezTo>
                  <a:lnTo>
                    <a:pt x="1" y="14050"/>
                  </a:lnTo>
                  <a:cubicBezTo>
                    <a:pt x="135" y="14136"/>
                    <a:pt x="276" y="14217"/>
                    <a:pt x="420" y="14296"/>
                  </a:cubicBezTo>
                  <a:cubicBezTo>
                    <a:pt x="601" y="14397"/>
                    <a:pt x="802" y="14448"/>
                    <a:pt x="1004" y="14448"/>
                  </a:cubicBezTo>
                  <a:cubicBezTo>
                    <a:pt x="1205" y="14448"/>
                    <a:pt x="1406" y="14397"/>
                    <a:pt x="1588" y="14296"/>
                  </a:cubicBezTo>
                  <a:cubicBezTo>
                    <a:pt x="4308" y="12787"/>
                    <a:pt x="5784" y="10765"/>
                    <a:pt x="6540" y="9341"/>
                  </a:cubicBezTo>
                  <a:cubicBezTo>
                    <a:pt x="7096" y="8297"/>
                    <a:pt x="7450" y="7233"/>
                    <a:pt x="7450" y="6038"/>
                  </a:cubicBezTo>
                  <a:lnTo>
                    <a:pt x="7450" y="6035"/>
                  </a:lnTo>
                  <a:cubicBezTo>
                    <a:pt x="7450" y="3348"/>
                    <a:pt x="5787" y="943"/>
                    <a:pt x="32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5"/>
            <p:cNvSpPr/>
            <p:nvPr/>
          </p:nvSpPr>
          <p:spPr>
            <a:xfrm>
              <a:off x="1395500" y="3399275"/>
              <a:ext cx="177000" cy="177000"/>
            </a:xfrm>
            <a:custGeom>
              <a:avLst/>
              <a:gdLst/>
              <a:ahLst/>
              <a:cxnLst/>
              <a:rect l="l" t="t" r="r" b="b"/>
              <a:pathLst>
                <a:path w="7080" h="7080" extrusionOk="0">
                  <a:moveTo>
                    <a:pt x="2913" y="0"/>
                  </a:moveTo>
                  <a:cubicBezTo>
                    <a:pt x="2638" y="4"/>
                    <a:pt x="2416" y="226"/>
                    <a:pt x="2416" y="504"/>
                  </a:cubicBezTo>
                  <a:lnTo>
                    <a:pt x="2416" y="1918"/>
                  </a:lnTo>
                  <a:cubicBezTo>
                    <a:pt x="2416" y="2193"/>
                    <a:pt x="2190" y="2416"/>
                    <a:pt x="1915" y="2416"/>
                  </a:cubicBezTo>
                  <a:lnTo>
                    <a:pt x="504" y="2416"/>
                  </a:lnTo>
                  <a:cubicBezTo>
                    <a:pt x="229" y="2416"/>
                    <a:pt x="3" y="2638"/>
                    <a:pt x="0" y="2913"/>
                  </a:cubicBezTo>
                  <a:lnTo>
                    <a:pt x="0" y="4167"/>
                  </a:lnTo>
                  <a:cubicBezTo>
                    <a:pt x="3" y="4440"/>
                    <a:pt x="226" y="4664"/>
                    <a:pt x="498" y="4664"/>
                  </a:cubicBezTo>
                  <a:cubicBezTo>
                    <a:pt x="500" y="4664"/>
                    <a:pt x="502" y="4664"/>
                    <a:pt x="504" y="4664"/>
                  </a:cubicBezTo>
                  <a:lnTo>
                    <a:pt x="1918" y="4664"/>
                  </a:lnTo>
                  <a:cubicBezTo>
                    <a:pt x="2193" y="4667"/>
                    <a:pt x="2416" y="4890"/>
                    <a:pt x="2416" y="5168"/>
                  </a:cubicBezTo>
                  <a:lnTo>
                    <a:pt x="2416" y="6576"/>
                  </a:lnTo>
                  <a:cubicBezTo>
                    <a:pt x="2416" y="6854"/>
                    <a:pt x="2638" y="7080"/>
                    <a:pt x="2913" y="7080"/>
                  </a:cubicBezTo>
                  <a:lnTo>
                    <a:pt x="4167" y="7080"/>
                  </a:lnTo>
                  <a:cubicBezTo>
                    <a:pt x="4445" y="7080"/>
                    <a:pt x="4667" y="6854"/>
                    <a:pt x="4664" y="6576"/>
                  </a:cubicBezTo>
                  <a:lnTo>
                    <a:pt x="4664" y="5165"/>
                  </a:lnTo>
                  <a:cubicBezTo>
                    <a:pt x="4667" y="4887"/>
                    <a:pt x="4893" y="4664"/>
                    <a:pt x="5168" y="4664"/>
                  </a:cubicBezTo>
                  <a:lnTo>
                    <a:pt x="6579" y="4664"/>
                  </a:lnTo>
                  <a:cubicBezTo>
                    <a:pt x="6581" y="4664"/>
                    <a:pt x="6583" y="4664"/>
                    <a:pt x="6585" y="4664"/>
                  </a:cubicBezTo>
                  <a:cubicBezTo>
                    <a:pt x="6857" y="4664"/>
                    <a:pt x="7079" y="4440"/>
                    <a:pt x="7079" y="4167"/>
                  </a:cubicBezTo>
                  <a:lnTo>
                    <a:pt x="7079" y="2913"/>
                  </a:lnTo>
                  <a:cubicBezTo>
                    <a:pt x="7079" y="2638"/>
                    <a:pt x="6854" y="2416"/>
                    <a:pt x="6579" y="2416"/>
                  </a:cubicBezTo>
                  <a:lnTo>
                    <a:pt x="5165" y="2416"/>
                  </a:lnTo>
                  <a:cubicBezTo>
                    <a:pt x="4890" y="2416"/>
                    <a:pt x="4664" y="2190"/>
                    <a:pt x="4664" y="1912"/>
                  </a:cubicBezTo>
                  <a:lnTo>
                    <a:pt x="4664" y="504"/>
                  </a:lnTo>
                  <a:cubicBezTo>
                    <a:pt x="4667" y="226"/>
                    <a:pt x="4445" y="4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5"/>
            <p:cNvSpPr/>
            <p:nvPr/>
          </p:nvSpPr>
          <p:spPr>
            <a:xfrm>
              <a:off x="1476750" y="3515875"/>
              <a:ext cx="48300" cy="60400"/>
            </a:xfrm>
            <a:custGeom>
              <a:avLst/>
              <a:gdLst/>
              <a:ahLst/>
              <a:cxnLst/>
              <a:rect l="l" t="t" r="r" b="b"/>
              <a:pathLst>
                <a:path w="1932" h="2416" extrusionOk="0">
                  <a:moveTo>
                    <a:pt x="989" y="0"/>
                  </a:moveTo>
                  <a:lnTo>
                    <a:pt x="989" y="3"/>
                  </a:lnTo>
                  <a:cubicBezTo>
                    <a:pt x="986" y="3"/>
                    <a:pt x="984" y="3"/>
                    <a:pt x="982" y="3"/>
                  </a:cubicBezTo>
                  <a:cubicBezTo>
                    <a:pt x="704" y="3"/>
                    <a:pt x="478" y="228"/>
                    <a:pt x="471" y="507"/>
                  </a:cubicBezTo>
                  <a:lnTo>
                    <a:pt x="471" y="1915"/>
                  </a:lnTo>
                  <a:cubicBezTo>
                    <a:pt x="471" y="2180"/>
                    <a:pt x="262" y="2399"/>
                    <a:pt x="0" y="2416"/>
                  </a:cubicBezTo>
                  <a:lnTo>
                    <a:pt x="903" y="2416"/>
                  </a:lnTo>
                  <a:cubicBezTo>
                    <a:pt x="905" y="2416"/>
                    <a:pt x="907" y="2416"/>
                    <a:pt x="909" y="2416"/>
                  </a:cubicBezTo>
                  <a:cubicBezTo>
                    <a:pt x="1185" y="2416"/>
                    <a:pt x="1414" y="2191"/>
                    <a:pt x="1417" y="1912"/>
                  </a:cubicBezTo>
                  <a:lnTo>
                    <a:pt x="1417" y="504"/>
                  </a:lnTo>
                  <a:cubicBezTo>
                    <a:pt x="1421" y="223"/>
                    <a:pt x="1650" y="0"/>
                    <a:pt x="1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5"/>
            <p:cNvSpPr/>
            <p:nvPr/>
          </p:nvSpPr>
          <p:spPr>
            <a:xfrm>
              <a:off x="1476750" y="3399275"/>
              <a:ext cx="48300" cy="60400"/>
            </a:xfrm>
            <a:custGeom>
              <a:avLst/>
              <a:gdLst/>
              <a:ahLst/>
              <a:cxnLst/>
              <a:rect l="l" t="t" r="r" b="b"/>
              <a:pathLst>
                <a:path w="1932" h="2416" extrusionOk="0">
                  <a:moveTo>
                    <a:pt x="909" y="0"/>
                  </a:moveTo>
                  <a:cubicBezTo>
                    <a:pt x="907" y="0"/>
                    <a:pt x="905" y="0"/>
                    <a:pt x="903" y="0"/>
                  </a:cubicBezTo>
                  <a:lnTo>
                    <a:pt x="43" y="0"/>
                  </a:lnTo>
                  <a:cubicBezTo>
                    <a:pt x="26" y="0"/>
                    <a:pt x="13" y="4"/>
                    <a:pt x="0" y="4"/>
                  </a:cubicBezTo>
                  <a:cubicBezTo>
                    <a:pt x="265" y="20"/>
                    <a:pt x="471" y="239"/>
                    <a:pt x="475" y="504"/>
                  </a:cubicBezTo>
                  <a:lnTo>
                    <a:pt x="475" y="1915"/>
                  </a:lnTo>
                  <a:cubicBezTo>
                    <a:pt x="478" y="2191"/>
                    <a:pt x="704" y="2416"/>
                    <a:pt x="982" y="2416"/>
                  </a:cubicBezTo>
                  <a:cubicBezTo>
                    <a:pt x="984" y="2416"/>
                    <a:pt x="986" y="2416"/>
                    <a:pt x="989" y="2416"/>
                  </a:cubicBezTo>
                  <a:lnTo>
                    <a:pt x="1919" y="2416"/>
                  </a:lnTo>
                  <a:cubicBezTo>
                    <a:pt x="1643" y="2413"/>
                    <a:pt x="1420" y="2189"/>
                    <a:pt x="1417" y="1915"/>
                  </a:cubicBezTo>
                  <a:lnTo>
                    <a:pt x="1417" y="504"/>
                  </a:lnTo>
                  <a:cubicBezTo>
                    <a:pt x="1414" y="225"/>
                    <a:pt x="1188" y="0"/>
                    <a:pt x="909" y="0"/>
                  </a:cubicBezTo>
                  <a:close/>
                  <a:moveTo>
                    <a:pt x="1919" y="2416"/>
                  </a:moveTo>
                  <a:lnTo>
                    <a:pt x="1919" y="2416"/>
                  </a:lnTo>
                  <a:cubicBezTo>
                    <a:pt x="1921" y="2416"/>
                    <a:pt x="1923" y="2416"/>
                    <a:pt x="1925" y="2416"/>
                  </a:cubicBezTo>
                  <a:cubicBezTo>
                    <a:pt x="1927" y="2416"/>
                    <a:pt x="1929" y="2416"/>
                    <a:pt x="1931" y="2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5"/>
            <p:cNvSpPr/>
            <p:nvPr/>
          </p:nvSpPr>
          <p:spPr>
            <a:xfrm>
              <a:off x="1537125" y="3459650"/>
              <a:ext cx="36425" cy="56250"/>
            </a:xfrm>
            <a:custGeom>
              <a:avLst/>
              <a:gdLst/>
              <a:ahLst/>
              <a:cxnLst/>
              <a:rect l="l" t="t" r="r" b="b"/>
              <a:pathLst>
                <a:path w="1457" h="2250" extrusionOk="0">
                  <a:moveTo>
                    <a:pt x="7" y="1"/>
                  </a:moveTo>
                  <a:cubicBezTo>
                    <a:pt x="5" y="1"/>
                    <a:pt x="3" y="1"/>
                    <a:pt x="0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7" y="1"/>
                  </a:cubicBezTo>
                  <a:close/>
                  <a:moveTo>
                    <a:pt x="0" y="2249"/>
                  </a:moveTo>
                  <a:cubicBezTo>
                    <a:pt x="4" y="2249"/>
                    <a:pt x="8" y="2249"/>
                    <a:pt x="12" y="2249"/>
                  </a:cubicBezTo>
                  <a:cubicBezTo>
                    <a:pt x="16" y="2249"/>
                    <a:pt x="20" y="2249"/>
                    <a:pt x="24" y="2249"/>
                  </a:cubicBezTo>
                  <a:close/>
                  <a:moveTo>
                    <a:pt x="949" y="1"/>
                  </a:moveTo>
                  <a:cubicBezTo>
                    <a:pt x="947" y="1"/>
                    <a:pt x="945" y="1"/>
                    <a:pt x="943" y="1"/>
                  </a:cubicBezTo>
                  <a:lnTo>
                    <a:pt x="13" y="1"/>
                  </a:lnTo>
                  <a:cubicBezTo>
                    <a:pt x="289" y="4"/>
                    <a:pt x="511" y="224"/>
                    <a:pt x="514" y="501"/>
                  </a:cubicBezTo>
                  <a:lnTo>
                    <a:pt x="514" y="1752"/>
                  </a:lnTo>
                  <a:cubicBezTo>
                    <a:pt x="511" y="2022"/>
                    <a:pt x="292" y="2243"/>
                    <a:pt x="24" y="2249"/>
                  </a:cubicBezTo>
                  <a:lnTo>
                    <a:pt x="943" y="2249"/>
                  </a:lnTo>
                  <a:cubicBezTo>
                    <a:pt x="947" y="2249"/>
                    <a:pt x="951" y="2249"/>
                    <a:pt x="955" y="2249"/>
                  </a:cubicBezTo>
                  <a:cubicBezTo>
                    <a:pt x="1228" y="2249"/>
                    <a:pt x="1450" y="2026"/>
                    <a:pt x="1457" y="1752"/>
                  </a:cubicBezTo>
                  <a:lnTo>
                    <a:pt x="1457" y="501"/>
                  </a:lnTo>
                  <a:cubicBezTo>
                    <a:pt x="1450" y="222"/>
                    <a:pt x="1225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3" name="Google Shape;3873;p115"/>
          <p:cNvGrpSpPr/>
          <p:nvPr/>
        </p:nvGrpSpPr>
        <p:grpSpPr>
          <a:xfrm>
            <a:off x="4039140" y="1357396"/>
            <a:ext cx="450423" cy="481211"/>
            <a:chOff x="1716050" y="3904700"/>
            <a:chExt cx="486050" cy="523625"/>
          </a:xfrm>
        </p:grpSpPr>
        <p:sp>
          <p:nvSpPr>
            <p:cNvPr id="3874" name="Google Shape;3874;p115"/>
            <p:cNvSpPr/>
            <p:nvPr/>
          </p:nvSpPr>
          <p:spPr>
            <a:xfrm>
              <a:off x="1874125" y="3904700"/>
              <a:ext cx="327975" cy="332525"/>
            </a:xfrm>
            <a:custGeom>
              <a:avLst/>
              <a:gdLst/>
              <a:ahLst/>
              <a:cxnLst/>
              <a:rect l="l" t="t" r="r" b="b"/>
              <a:pathLst>
                <a:path w="13119" h="13301" extrusionOk="0">
                  <a:moveTo>
                    <a:pt x="6340" y="0"/>
                  </a:moveTo>
                  <a:cubicBezTo>
                    <a:pt x="3577" y="0"/>
                    <a:pt x="981" y="1906"/>
                    <a:pt x="396" y="4703"/>
                  </a:cubicBezTo>
                  <a:lnTo>
                    <a:pt x="396" y="4699"/>
                  </a:lnTo>
                  <a:cubicBezTo>
                    <a:pt x="328" y="5033"/>
                    <a:pt x="285" y="5367"/>
                    <a:pt x="269" y="5707"/>
                  </a:cubicBezTo>
                  <a:cubicBezTo>
                    <a:pt x="229" y="6549"/>
                    <a:pt x="419" y="7373"/>
                    <a:pt x="537" y="8201"/>
                  </a:cubicBezTo>
                  <a:cubicBezTo>
                    <a:pt x="681" y="9226"/>
                    <a:pt x="760" y="10339"/>
                    <a:pt x="393" y="11317"/>
                  </a:cubicBezTo>
                  <a:cubicBezTo>
                    <a:pt x="364" y="11389"/>
                    <a:pt x="0" y="12060"/>
                    <a:pt x="0" y="12060"/>
                  </a:cubicBezTo>
                  <a:lnTo>
                    <a:pt x="1490" y="13301"/>
                  </a:lnTo>
                  <a:cubicBezTo>
                    <a:pt x="1490" y="13301"/>
                    <a:pt x="2085" y="12823"/>
                    <a:pt x="2151" y="12780"/>
                  </a:cubicBezTo>
                  <a:cubicBezTo>
                    <a:pt x="3047" y="12240"/>
                    <a:pt x="4154" y="12112"/>
                    <a:pt x="5188" y="12073"/>
                  </a:cubicBezTo>
                  <a:cubicBezTo>
                    <a:pt x="6023" y="12037"/>
                    <a:pt x="6870" y="12076"/>
                    <a:pt x="7688" y="11880"/>
                  </a:cubicBezTo>
                  <a:cubicBezTo>
                    <a:pt x="8019" y="11802"/>
                    <a:pt x="8340" y="11700"/>
                    <a:pt x="8654" y="11572"/>
                  </a:cubicBezTo>
                  <a:cubicBezTo>
                    <a:pt x="11724" y="10312"/>
                    <a:pt x="13118" y="6614"/>
                    <a:pt x="11809" y="3593"/>
                  </a:cubicBezTo>
                  <a:cubicBezTo>
                    <a:pt x="11655" y="3236"/>
                    <a:pt x="11465" y="2896"/>
                    <a:pt x="11243" y="2575"/>
                  </a:cubicBezTo>
                  <a:cubicBezTo>
                    <a:pt x="10935" y="2140"/>
                    <a:pt x="10572" y="1744"/>
                    <a:pt x="10163" y="1400"/>
                  </a:cubicBezTo>
                  <a:cubicBezTo>
                    <a:pt x="10163" y="1400"/>
                    <a:pt x="9253" y="739"/>
                    <a:pt x="8772" y="520"/>
                  </a:cubicBezTo>
                  <a:cubicBezTo>
                    <a:pt x="8418" y="363"/>
                    <a:pt x="8045" y="238"/>
                    <a:pt x="7669" y="150"/>
                  </a:cubicBezTo>
                  <a:cubicBezTo>
                    <a:pt x="7226" y="49"/>
                    <a:pt x="6781" y="0"/>
                    <a:pt x="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5"/>
            <p:cNvSpPr/>
            <p:nvPr/>
          </p:nvSpPr>
          <p:spPr>
            <a:xfrm>
              <a:off x="1898250" y="3983875"/>
              <a:ext cx="303850" cy="253350"/>
            </a:xfrm>
            <a:custGeom>
              <a:avLst/>
              <a:gdLst/>
              <a:ahLst/>
              <a:cxnLst/>
              <a:rect l="l" t="t" r="r" b="b"/>
              <a:pathLst>
                <a:path w="12154" h="10134" extrusionOk="0">
                  <a:moveTo>
                    <a:pt x="10638" y="1"/>
                  </a:moveTo>
                  <a:lnTo>
                    <a:pt x="10638" y="1"/>
                  </a:lnTo>
                  <a:cubicBezTo>
                    <a:pt x="11705" y="2953"/>
                    <a:pt x="10304" y="6425"/>
                    <a:pt x="7352" y="7640"/>
                  </a:cubicBezTo>
                  <a:cubicBezTo>
                    <a:pt x="7038" y="7767"/>
                    <a:pt x="6714" y="7869"/>
                    <a:pt x="6383" y="7947"/>
                  </a:cubicBezTo>
                  <a:cubicBezTo>
                    <a:pt x="5565" y="8144"/>
                    <a:pt x="4717" y="8104"/>
                    <a:pt x="3883" y="8140"/>
                  </a:cubicBezTo>
                  <a:cubicBezTo>
                    <a:pt x="2852" y="8183"/>
                    <a:pt x="1742" y="8307"/>
                    <a:pt x="845" y="8847"/>
                  </a:cubicBezTo>
                  <a:cubicBezTo>
                    <a:pt x="796" y="8877"/>
                    <a:pt x="263" y="9423"/>
                    <a:pt x="1" y="9695"/>
                  </a:cubicBezTo>
                  <a:cubicBezTo>
                    <a:pt x="286" y="9934"/>
                    <a:pt x="525" y="10134"/>
                    <a:pt x="525" y="10134"/>
                  </a:cubicBezTo>
                  <a:cubicBezTo>
                    <a:pt x="525" y="10134"/>
                    <a:pt x="1117" y="9656"/>
                    <a:pt x="1186" y="9613"/>
                  </a:cubicBezTo>
                  <a:cubicBezTo>
                    <a:pt x="2082" y="9073"/>
                    <a:pt x="3192" y="8945"/>
                    <a:pt x="4223" y="8906"/>
                  </a:cubicBezTo>
                  <a:cubicBezTo>
                    <a:pt x="5058" y="8870"/>
                    <a:pt x="5905" y="8906"/>
                    <a:pt x="6723" y="8713"/>
                  </a:cubicBezTo>
                  <a:cubicBezTo>
                    <a:pt x="7054" y="8635"/>
                    <a:pt x="7375" y="8533"/>
                    <a:pt x="7689" y="8405"/>
                  </a:cubicBezTo>
                  <a:cubicBezTo>
                    <a:pt x="10756" y="7145"/>
                    <a:pt x="12153" y="3447"/>
                    <a:pt x="10844" y="423"/>
                  </a:cubicBezTo>
                  <a:cubicBezTo>
                    <a:pt x="10782" y="279"/>
                    <a:pt x="10713" y="138"/>
                    <a:pt x="10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5"/>
            <p:cNvSpPr/>
            <p:nvPr/>
          </p:nvSpPr>
          <p:spPr>
            <a:xfrm>
              <a:off x="1716050" y="4235400"/>
              <a:ext cx="170300" cy="192875"/>
            </a:xfrm>
            <a:custGeom>
              <a:avLst/>
              <a:gdLst/>
              <a:ahLst/>
              <a:cxnLst/>
              <a:rect l="l" t="t" r="r" b="b"/>
              <a:pathLst>
                <a:path w="6812" h="7715" extrusionOk="0">
                  <a:moveTo>
                    <a:pt x="5512" y="1"/>
                  </a:moveTo>
                  <a:lnTo>
                    <a:pt x="223" y="6638"/>
                  </a:lnTo>
                  <a:cubicBezTo>
                    <a:pt x="0" y="6923"/>
                    <a:pt x="43" y="7332"/>
                    <a:pt x="321" y="7561"/>
                  </a:cubicBezTo>
                  <a:cubicBezTo>
                    <a:pt x="446" y="7664"/>
                    <a:pt x="597" y="7715"/>
                    <a:pt x="748" y="7715"/>
                  </a:cubicBezTo>
                  <a:cubicBezTo>
                    <a:pt x="932" y="7715"/>
                    <a:pt x="1116" y="7638"/>
                    <a:pt x="1247" y="7489"/>
                  </a:cubicBezTo>
                  <a:lnTo>
                    <a:pt x="6811" y="1077"/>
                  </a:lnTo>
                  <a:lnTo>
                    <a:pt x="6163" y="54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5"/>
            <p:cNvSpPr/>
            <p:nvPr/>
          </p:nvSpPr>
          <p:spPr>
            <a:xfrm>
              <a:off x="1718075" y="4250300"/>
              <a:ext cx="168275" cy="178025"/>
            </a:xfrm>
            <a:custGeom>
              <a:avLst/>
              <a:gdLst/>
              <a:ahLst/>
              <a:cxnLst/>
              <a:rect l="l" t="t" r="r" b="b"/>
              <a:pathLst>
                <a:path w="6731" h="7121" extrusionOk="0">
                  <a:moveTo>
                    <a:pt x="6151" y="0"/>
                  </a:moveTo>
                  <a:lnTo>
                    <a:pt x="692" y="6291"/>
                  </a:lnTo>
                  <a:cubicBezTo>
                    <a:pt x="561" y="6438"/>
                    <a:pt x="378" y="6517"/>
                    <a:pt x="189" y="6517"/>
                  </a:cubicBezTo>
                  <a:cubicBezTo>
                    <a:pt x="127" y="6517"/>
                    <a:pt x="63" y="6508"/>
                    <a:pt x="1" y="6490"/>
                  </a:cubicBezTo>
                  <a:lnTo>
                    <a:pt x="1" y="6490"/>
                  </a:lnTo>
                  <a:cubicBezTo>
                    <a:pt x="22" y="6877"/>
                    <a:pt x="342" y="7121"/>
                    <a:pt x="671" y="7121"/>
                  </a:cubicBezTo>
                  <a:cubicBezTo>
                    <a:pt x="848" y="7121"/>
                    <a:pt x="1029" y="7050"/>
                    <a:pt x="1166" y="6893"/>
                  </a:cubicBezTo>
                  <a:lnTo>
                    <a:pt x="6730" y="481"/>
                  </a:lnTo>
                  <a:lnTo>
                    <a:pt x="61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5"/>
            <p:cNvSpPr/>
            <p:nvPr/>
          </p:nvSpPr>
          <p:spPr>
            <a:xfrm>
              <a:off x="1834600" y="4193675"/>
              <a:ext cx="93225" cy="82750"/>
            </a:xfrm>
            <a:custGeom>
              <a:avLst/>
              <a:gdLst/>
              <a:ahLst/>
              <a:cxnLst/>
              <a:rect l="l" t="t" r="r" b="b"/>
              <a:pathLst>
                <a:path w="3729" h="3310" extrusionOk="0">
                  <a:moveTo>
                    <a:pt x="991" y="0"/>
                  </a:moveTo>
                  <a:cubicBezTo>
                    <a:pt x="830" y="0"/>
                    <a:pt x="669" y="70"/>
                    <a:pt x="557" y="203"/>
                  </a:cubicBezTo>
                  <a:lnTo>
                    <a:pt x="200" y="635"/>
                  </a:lnTo>
                  <a:cubicBezTo>
                    <a:pt x="1" y="874"/>
                    <a:pt x="33" y="1231"/>
                    <a:pt x="272" y="1431"/>
                  </a:cubicBezTo>
                  <a:lnTo>
                    <a:pt x="2377" y="3178"/>
                  </a:lnTo>
                  <a:cubicBezTo>
                    <a:pt x="2482" y="3266"/>
                    <a:pt x="2610" y="3309"/>
                    <a:pt x="2738" y="3309"/>
                  </a:cubicBezTo>
                  <a:cubicBezTo>
                    <a:pt x="2899" y="3309"/>
                    <a:pt x="3060" y="3240"/>
                    <a:pt x="3172" y="3106"/>
                  </a:cubicBezTo>
                  <a:lnTo>
                    <a:pt x="3529" y="2678"/>
                  </a:lnTo>
                  <a:cubicBezTo>
                    <a:pt x="3728" y="2435"/>
                    <a:pt x="3696" y="2082"/>
                    <a:pt x="3457" y="1882"/>
                  </a:cubicBezTo>
                  <a:lnTo>
                    <a:pt x="1352" y="131"/>
                  </a:lnTo>
                  <a:cubicBezTo>
                    <a:pt x="1247" y="43"/>
                    <a:pt x="1119" y="0"/>
                    <a:pt x="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15"/>
            <p:cNvSpPr/>
            <p:nvPr/>
          </p:nvSpPr>
          <p:spPr>
            <a:xfrm>
              <a:off x="1877075" y="4226575"/>
              <a:ext cx="50750" cy="49850"/>
            </a:xfrm>
            <a:custGeom>
              <a:avLst/>
              <a:gdLst/>
              <a:ahLst/>
              <a:cxnLst/>
              <a:rect l="l" t="t" r="r" b="b"/>
              <a:pathLst>
                <a:path w="2030" h="1994" extrusionOk="0">
                  <a:moveTo>
                    <a:pt x="1077" y="0"/>
                  </a:moveTo>
                  <a:cubicBezTo>
                    <a:pt x="1316" y="200"/>
                    <a:pt x="1349" y="553"/>
                    <a:pt x="1149" y="795"/>
                  </a:cubicBezTo>
                  <a:lnTo>
                    <a:pt x="789" y="1224"/>
                  </a:lnTo>
                  <a:cubicBezTo>
                    <a:pt x="679" y="1358"/>
                    <a:pt x="519" y="1427"/>
                    <a:pt x="357" y="1427"/>
                  </a:cubicBezTo>
                  <a:cubicBezTo>
                    <a:pt x="232" y="1427"/>
                    <a:pt x="105" y="1385"/>
                    <a:pt x="0" y="1299"/>
                  </a:cubicBezTo>
                  <a:lnTo>
                    <a:pt x="0" y="1299"/>
                  </a:lnTo>
                  <a:lnTo>
                    <a:pt x="678" y="1862"/>
                  </a:lnTo>
                  <a:cubicBezTo>
                    <a:pt x="783" y="1950"/>
                    <a:pt x="911" y="1993"/>
                    <a:pt x="1039" y="1993"/>
                  </a:cubicBezTo>
                  <a:cubicBezTo>
                    <a:pt x="1200" y="1993"/>
                    <a:pt x="1361" y="1924"/>
                    <a:pt x="1473" y="1790"/>
                  </a:cubicBezTo>
                  <a:lnTo>
                    <a:pt x="1830" y="1362"/>
                  </a:lnTo>
                  <a:cubicBezTo>
                    <a:pt x="2029" y="1119"/>
                    <a:pt x="1997" y="766"/>
                    <a:pt x="1758" y="566"/>
                  </a:cubicBezTo>
                  <a:lnTo>
                    <a:pt x="1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0" name="Google Shape;3880;p115"/>
          <p:cNvGrpSpPr/>
          <p:nvPr/>
        </p:nvGrpSpPr>
        <p:grpSpPr>
          <a:xfrm>
            <a:off x="4098642" y="4043124"/>
            <a:ext cx="331418" cy="498004"/>
            <a:chOff x="5909150" y="4144925"/>
            <a:chExt cx="354875" cy="524325"/>
          </a:xfrm>
        </p:grpSpPr>
        <p:sp>
          <p:nvSpPr>
            <p:cNvPr id="3881" name="Google Shape;3881;p115"/>
            <p:cNvSpPr/>
            <p:nvPr/>
          </p:nvSpPr>
          <p:spPr>
            <a:xfrm>
              <a:off x="5909150" y="4208975"/>
              <a:ext cx="354875" cy="460275"/>
            </a:xfrm>
            <a:custGeom>
              <a:avLst/>
              <a:gdLst/>
              <a:ahLst/>
              <a:cxnLst/>
              <a:rect l="l" t="t" r="r" b="b"/>
              <a:pathLst>
                <a:path w="14195" h="18411" extrusionOk="0">
                  <a:moveTo>
                    <a:pt x="1067" y="1"/>
                  </a:moveTo>
                  <a:cubicBezTo>
                    <a:pt x="478" y="1"/>
                    <a:pt x="0" y="479"/>
                    <a:pt x="0" y="1068"/>
                  </a:cubicBezTo>
                  <a:lnTo>
                    <a:pt x="0" y="17344"/>
                  </a:lnTo>
                  <a:cubicBezTo>
                    <a:pt x="0" y="17933"/>
                    <a:pt x="478" y="18411"/>
                    <a:pt x="1067" y="18411"/>
                  </a:cubicBezTo>
                  <a:lnTo>
                    <a:pt x="13131" y="18411"/>
                  </a:lnTo>
                  <a:cubicBezTo>
                    <a:pt x="13717" y="18411"/>
                    <a:pt x="14195" y="17933"/>
                    <a:pt x="14195" y="17344"/>
                  </a:cubicBezTo>
                  <a:lnTo>
                    <a:pt x="14195" y="1068"/>
                  </a:lnTo>
                  <a:cubicBezTo>
                    <a:pt x="14195" y="479"/>
                    <a:pt x="13717" y="1"/>
                    <a:pt x="13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5"/>
            <p:cNvSpPr/>
            <p:nvPr/>
          </p:nvSpPr>
          <p:spPr>
            <a:xfrm>
              <a:off x="6215400" y="4208975"/>
              <a:ext cx="48625" cy="460275"/>
            </a:xfrm>
            <a:custGeom>
              <a:avLst/>
              <a:gdLst/>
              <a:ahLst/>
              <a:cxnLst/>
              <a:rect l="l" t="t" r="r" b="b"/>
              <a:pathLst>
                <a:path w="1945" h="18411" extrusionOk="0">
                  <a:moveTo>
                    <a:pt x="1" y="1"/>
                  </a:moveTo>
                  <a:cubicBezTo>
                    <a:pt x="600" y="1"/>
                    <a:pt x="1087" y="479"/>
                    <a:pt x="1087" y="1068"/>
                  </a:cubicBezTo>
                  <a:lnTo>
                    <a:pt x="1087" y="17347"/>
                  </a:lnTo>
                  <a:cubicBezTo>
                    <a:pt x="1087" y="17933"/>
                    <a:pt x="600" y="18411"/>
                    <a:pt x="1" y="18411"/>
                  </a:cubicBezTo>
                  <a:lnTo>
                    <a:pt x="881" y="18411"/>
                  </a:lnTo>
                  <a:cubicBezTo>
                    <a:pt x="1467" y="18411"/>
                    <a:pt x="1945" y="17933"/>
                    <a:pt x="1945" y="17344"/>
                  </a:cubicBezTo>
                  <a:lnTo>
                    <a:pt x="1945" y="1068"/>
                  </a:lnTo>
                  <a:cubicBezTo>
                    <a:pt x="1945" y="479"/>
                    <a:pt x="1460" y="1"/>
                    <a:pt x="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5"/>
            <p:cNvSpPr/>
            <p:nvPr/>
          </p:nvSpPr>
          <p:spPr>
            <a:xfrm>
              <a:off x="5943925" y="4242700"/>
              <a:ext cx="285325" cy="392750"/>
            </a:xfrm>
            <a:custGeom>
              <a:avLst/>
              <a:gdLst/>
              <a:ahLst/>
              <a:cxnLst/>
              <a:rect l="l" t="t" r="r" b="b"/>
              <a:pathLst>
                <a:path w="11413" h="15710" extrusionOk="0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0" y="13929"/>
                  </a:lnTo>
                  <a:lnTo>
                    <a:pt x="1843" y="15710"/>
                  </a:lnTo>
                  <a:lnTo>
                    <a:pt x="11239" y="15710"/>
                  </a:lnTo>
                  <a:cubicBezTo>
                    <a:pt x="11334" y="15710"/>
                    <a:pt x="11413" y="15635"/>
                    <a:pt x="11413" y="15536"/>
                  </a:cubicBezTo>
                  <a:lnTo>
                    <a:pt x="11413" y="177"/>
                  </a:lnTo>
                  <a:cubicBezTo>
                    <a:pt x="11413" y="79"/>
                    <a:pt x="11334" y="0"/>
                    <a:pt x="1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5"/>
            <p:cNvSpPr/>
            <p:nvPr/>
          </p:nvSpPr>
          <p:spPr>
            <a:xfrm>
              <a:off x="6132925" y="4449300"/>
              <a:ext cx="62700" cy="15400"/>
            </a:xfrm>
            <a:custGeom>
              <a:avLst/>
              <a:gdLst/>
              <a:ahLst/>
              <a:cxnLst/>
              <a:rect l="l" t="t" r="r" b="b"/>
              <a:pathLst>
                <a:path w="2508" h="616" extrusionOk="0">
                  <a:moveTo>
                    <a:pt x="341" y="0"/>
                  </a:moveTo>
                  <a:cubicBezTo>
                    <a:pt x="181" y="0"/>
                    <a:pt x="46" y="115"/>
                    <a:pt x="23" y="272"/>
                  </a:cubicBezTo>
                  <a:cubicBezTo>
                    <a:pt x="1" y="452"/>
                    <a:pt x="145" y="615"/>
                    <a:pt x="328" y="615"/>
                  </a:cubicBezTo>
                  <a:lnTo>
                    <a:pt x="2170" y="615"/>
                  </a:lnTo>
                  <a:cubicBezTo>
                    <a:pt x="2173" y="615"/>
                    <a:pt x="2175" y="616"/>
                    <a:pt x="2177" y="616"/>
                  </a:cubicBezTo>
                  <a:cubicBezTo>
                    <a:pt x="2331" y="616"/>
                    <a:pt x="2462" y="502"/>
                    <a:pt x="2485" y="347"/>
                  </a:cubicBezTo>
                  <a:cubicBezTo>
                    <a:pt x="2508" y="164"/>
                    <a:pt x="2364" y="0"/>
                    <a:pt x="2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5"/>
            <p:cNvSpPr/>
            <p:nvPr/>
          </p:nvSpPr>
          <p:spPr>
            <a:xfrm>
              <a:off x="5978025" y="4449300"/>
              <a:ext cx="132675" cy="15400"/>
            </a:xfrm>
            <a:custGeom>
              <a:avLst/>
              <a:gdLst/>
              <a:ahLst/>
              <a:cxnLst/>
              <a:rect l="l" t="t" r="r" b="b"/>
              <a:pathLst>
                <a:path w="5307" h="616" extrusionOk="0">
                  <a:moveTo>
                    <a:pt x="341" y="0"/>
                  </a:moveTo>
                  <a:cubicBezTo>
                    <a:pt x="184" y="0"/>
                    <a:pt x="47" y="115"/>
                    <a:pt x="24" y="272"/>
                  </a:cubicBezTo>
                  <a:cubicBezTo>
                    <a:pt x="1" y="452"/>
                    <a:pt x="145" y="615"/>
                    <a:pt x="328" y="615"/>
                  </a:cubicBezTo>
                  <a:lnTo>
                    <a:pt x="4969" y="615"/>
                  </a:lnTo>
                  <a:cubicBezTo>
                    <a:pt x="4971" y="615"/>
                    <a:pt x="4974" y="616"/>
                    <a:pt x="4976" y="616"/>
                  </a:cubicBezTo>
                  <a:cubicBezTo>
                    <a:pt x="5130" y="616"/>
                    <a:pt x="5261" y="502"/>
                    <a:pt x="5287" y="347"/>
                  </a:cubicBezTo>
                  <a:cubicBezTo>
                    <a:pt x="5306" y="164"/>
                    <a:pt x="5166" y="0"/>
                    <a:pt x="4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5"/>
            <p:cNvSpPr/>
            <p:nvPr/>
          </p:nvSpPr>
          <p:spPr>
            <a:xfrm>
              <a:off x="5978025" y="4490200"/>
              <a:ext cx="217675" cy="15400"/>
            </a:xfrm>
            <a:custGeom>
              <a:avLst/>
              <a:gdLst/>
              <a:ahLst/>
              <a:cxnLst/>
              <a:rect l="l" t="t" r="r" b="b"/>
              <a:pathLst>
                <a:path w="8707" h="616" extrusionOk="0">
                  <a:moveTo>
                    <a:pt x="341" y="1"/>
                  </a:moveTo>
                  <a:cubicBezTo>
                    <a:pt x="184" y="1"/>
                    <a:pt x="47" y="115"/>
                    <a:pt x="24" y="272"/>
                  </a:cubicBezTo>
                  <a:cubicBezTo>
                    <a:pt x="1" y="452"/>
                    <a:pt x="145" y="616"/>
                    <a:pt x="328" y="616"/>
                  </a:cubicBezTo>
                  <a:lnTo>
                    <a:pt x="8366" y="616"/>
                  </a:lnTo>
                  <a:cubicBezTo>
                    <a:pt x="8369" y="616"/>
                    <a:pt x="8371" y="616"/>
                    <a:pt x="8373" y="616"/>
                  </a:cubicBezTo>
                  <a:cubicBezTo>
                    <a:pt x="8527" y="616"/>
                    <a:pt x="8661" y="502"/>
                    <a:pt x="8684" y="348"/>
                  </a:cubicBezTo>
                  <a:cubicBezTo>
                    <a:pt x="8707" y="164"/>
                    <a:pt x="8563" y="1"/>
                    <a:pt x="8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5"/>
            <p:cNvSpPr/>
            <p:nvPr/>
          </p:nvSpPr>
          <p:spPr>
            <a:xfrm>
              <a:off x="5978025" y="4530125"/>
              <a:ext cx="180125" cy="15325"/>
            </a:xfrm>
            <a:custGeom>
              <a:avLst/>
              <a:gdLst/>
              <a:ahLst/>
              <a:cxnLst/>
              <a:rect l="l" t="t" r="r" b="b"/>
              <a:pathLst>
                <a:path w="7205" h="613" extrusionOk="0">
                  <a:moveTo>
                    <a:pt x="335" y="1"/>
                  </a:moveTo>
                  <a:cubicBezTo>
                    <a:pt x="180" y="1"/>
                    <a:pt x="46" y="114"/>
                    <a:pt x="24" y="269"/>
                  </a:cubicBezTo>
                  <a:cubicBezTo>
                    <a:pt x="1" y="452"/>
                    <a:pt x="145" y="613"/>
                    <a:pt x="328" y="613"/>
                  </a:cubicBezTo>
                  <a:lnTo>
                    <a:pt x="6864" y="613"/>
                  </a:lnTo>
                  <a:cubicBezTo>
                    <a:pt x="6866" y="613"/>
                    <a:pt x="6869" y="613"/>
                    <a:pt x="6871" y="613"/>
                  </a:cubicBezTo>
                  <a:cubicBezTo>
                    <a:pt x="7025" y="613"/>
                    <a:pt x="7159" y="499"/>
                    <a:pt x="7182" y="344"/>
                  </a:cubicBezTo>
                  <a:cubicBezTo>
                    <a:pt x="7205" y="161"/>
                    <a:pt x="7061" y="1"/>
                    <a:pt x="6877" y="1"/>
                  </a:cubicBezTo>
                  <a:lnTo>
                    <a:pt x="341" y="1"/>
                  </a:lnTo>
                  <a:cubicBezTo>
                    <a:pt x="339" y="1"/>
                    <a:pt x="337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5"/>
            <p:cNvSpPr/>
            <p:nvPr/>
          </p:nvSpPr>
          <p:spPr>
            <a:xfrm>
              <a:off x="6204350" y="4242700"/>
              <a:ext cx="25975" cy="392775"/>
            </a:xfrm>
            <a:custGeom>
              <a:avLst/>
              <a:gdLst/>
              <a:ahLst/>
              <a:cxnLst/>
              <a:rect l="l" t="t" r="r" b="b"/>
              <a:pathLst>
                <a:path w="1039" h="15711" extrusionOk="0">
                  <a:moveTo>
                    <a:pt x="1" y="15710"/>
                  </a:moveTo>
                  <a:cubicBezTo>
                    <a:pt x="3" y="15710"/>
                    <a:pt x="5" y="15710"/>
                    <a:pt x="7" y="15710"/>
                  </a:cubicBezTo>
                  <a:cubicBezTo>
                    <a:pt x="9" y="15710"/>
                    <a:pt x="11" y="15710"/>
                    <a:pt x="13" y="15710"/>
                  </a:cubicBezTo>
                  <a:close/>
                  <a:moveTo>
                    <a:pt x="1" y="0"/>
                  </a:moveTo>
                  <a:cubicBezTo>
                    <a:pt x="99" y="0"/>
                    <a:pt x="177" y="79"/>
                    <a:pt x="177" y="177"/>
                  </a:cubicBezTo>
                  <a:lnTo>
                    <a:pt x="177" y="15536"/>
                  </a:lnTo>
                  <a:cubicBezTo>
                    <a:pt x="177" y="15631"/>
                    <a:pt x="105" y="15707"/>
                    <a:pt x="13" y="15710"/>
                  </a:cubicBezTo>
                  <a:lnTo>
                    <a:pt x="858" y="15710"/>
                  </a:lnTo>
                  <a:cubicBezTo>
                    <a:pt x="860" y="15710"/>
                    <a:pt x="862" y="15710"/>
                    <a:pt x="864" y="15710"/>
                  </a:cubicBezTo>
                  <a:cubicBezTo>
                    <a:pt x="960" y="15710"/>
                    <a:pt x="1038" y="15633"/>
                    <a:pt x="1038" y="15536"/>
                  </a:cubicBezTo>
                  <a:lnTo>
                    <a:pt x="1038" y="177"/>
                  </a:lnTo>
                  <a:cubicBezTo>
                    <a:pt x="1035" y="79"/>
                    <a:pt x="956" y="0"/>
                    <a:pt x="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5"/>
            <p:cNvSpPr/>
            <p:nvPr/>
          </p:nvSpPr>
          <p:spPr>
            <a:xfrm>
              <a:off x="5943750" y="4590425"/>
              <a:ext cx="46175" cy="44625"/>
            </a:xfrm>
            <a:custGeom>
              <a:avLst/>
              <a:gdLst/>
              <a:ahLst/>
              <a:cxnLst/>
              <a:rect l="l" t="t" r="r" b="b"/>
              <a:pathLst>
                <a:path w="1847" h="1785" extrusionOk="0">
                  <a:moveTo>
                    <a:pt x="1617" y="1"/>
                  </a:moveTo>
                  <a:lnTo>
                    <a:pt x="1" y="7"/>
                  </a:lnTo>
                  <a:lnTo>
                    <a:pt x="1847" y="1785"/>
                  </a:lnTo>
                  <a:lnTo>
                    <a:pt x="1843" y="223"/>
                  </a:lnTo>
                  <a:cubicBezTo>
                    <a:pt x="1843" y="102"/>
                    <a:pt x="1742" y="1"/>
                    <a:pt x="16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5"/>
            <p:cNvSpPr/>
            <p:nvPr/>
          </p:nvSpPr>
          <p:spPr>
            <a:xfrm>
              <a:off x="6021650" y="4144925"/>
              <a:ext cx="129950" cy="72250"/>
            </a:xfrm>
            <a:custGeom>
              <a:avLst/>
              <a:gdLst/>
              <a:ahLst/>
              <a:cxnLst/>
              <a:rect l="l" t="t" r="r" b="b"/>
              <a:pathLst>
                <a:path w="5198" h="2890" extrusionOk="0">
                  <a:moveTo>
                    <a:pt x="2619" y="0"/>
                  </a:moveTo>
                  <a:cubicBezTo>
                    <a:pt x="2098" y="0"/>
                    <a:pt x="1676" y="419"/>
                    <a:pt x="1676" y="939"/>
                  </a:cubicBezTo>
                  <a:lnTo>
                    <a:pt x="1676" y="1093"/>
                  </a:lnTo>
                  <a:cubicBezTo>
                    <a:pt x="1676" y="1273"/>
                    <a:pt x="1529" y="1417"/>
                    <a:pt x="1349" y="1417"/>
                  </a:cubicBezTo>
                  <a:lnTo>
                    <a:pt x="789" y="1417"/>
                  </a:lnTo>
                  <a:cubicBezTo>
                    <a:pt x="354" y="1417"/>
                    <a:pt x="0" y="1767"/>
                    <a:pt x="0" y="2203"/>
                  </a:cubicBezTo>
                  <a:lnTo>
                    <a:pt x="0" y="2664"/>
                  </a:lnTo>
                  <a:cubicBezTo>
                    <a:pt x="0" y="2789"/>
                    <a:pt x="102" y="2890"/>
                    <a:pt x="229" y="2890"/>
                  </a:cubicBezTo>
                  <a:lnTo>
                    <a:pt x="4969" y="2890"/>
                  </a:lnTo>
                  <a:cubicBezTo>
                    <a:pt x="5093" y="2890"/>
                    <a:pt x="5198" y="2789"/>
                    <a:pt x="5198" y="2664"/>
                  </a:cubicBezTo>
                  <a:lnTo>
                    <a:pt x="5198" y="2203"/>
                  </a:lnTo>
                  <a:cubicBezTo>
                    <a:pt x="5194" y="1767"/>
                    <a:pt x="4844" y="1417"/>
                    <a:pt x="4409" y="1417"/>
                  </a:cubicBezTo>
                  <a:lnTo>
                    <a:pt x="3885" y="1417"/>
                  </a:lnTo>
                  <a:cubicBezTo>
                    <a:pt x="3705" y="1417"/>
                    <a:pt x="3558" y="1273"/>
                    <a:pt x="3558" y="1093"/>
                  </a:cubicBezTo>
                  <a:lnTo>
                    <a:pt x="3558" y="939"/>
                  </a:lnTo>
                  <a:cubicBezTo>
                    <a:pt x="3558" y="419"/>
                    <a:pt x="3139" y="0"/>
                    <a:pt x="2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5"/>
            <p:cNvSpPr/>
            <p:nvPr/>
          </p:nvSpPr>
          <p:spPr>
            <a:xfrm>
              <a:off x="6077050" y="4145550"/>
              <a:ext cx="36750" cy="33600"/>
            </a:xfrm>
            <a:custGeom>
              <a:avLst/>
              <a:gdLst/>
              <a:ahLst/>
              <a:cxnLst/>
              <a:rect l="l" t="t" r="r" b="b"/>
              <a:pathLst>
                <a:path w="1470" h="1344" extrusionOk="0">
                  <a:moveTo>
                    <a:pt x="397" y="1"/>
                  </a:moveTo>
                  <a:cubicBezTo>
                    <a:pt x="266" y="1"/>
                    <a:pt x="131" y="29"/>
                    <a:pt x="0" y="90"/>
                  </a:cubicBezTo>
                  <a:cubicBezTo>
                    <a:pt x="180" y="276"/>
                    <a:pt x="278" y="528"/>
                    <a:pt x="278" y="790"/>
                  </a:cubicBezTo>
                  <a:lnTo>
                    <a:pt x="278" y="957"/>
                  </a:lnTo>
                  <a:cubicBezTo>
                    <a:pt x="282" y="1153"/>
                    <a:pt x="442" y="1310"/>
                    <a:pt x="638" y="1310"/>
                  </a:cubicBezTo>
                  <a:lnTo>
                    <a:pt x="1227" y="1310"/>
                  </a:lnTo>
                  <a:cubicBezTo>
                    <a:pt x="1309" y="1310"/>
                    <a:pt x="1391" y="1320"/>
                    <a:pt x="1470" y="1343"/>
                  </a:cubicBezTo>
                  <a:cubicBezTo>
                    <a:pt x="1391" y="1284"/>
                    <a:pt x="1342" y="1189"/>
                    <a:pt x="1342" y="1088"/>
                  </a:cubicBezTo>
                  <a:lnTo>
                    <a:pt x="1342" y="937"/>
                  </a:lnTo>
                  <a:cubicBezTo>
                    <a:pt x="1334" y="395"/>
                    <a:pt x="890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5"/>
            <p:cNvSpPr/>
            <p:nvPr/>
          </p:nvSpPr>
          <p:spPr>
            <a:xfrm>
              <a:off x="6117625" y="4180250"/>
              <a:ext cx="33975" cy="36925"/>
            </a:xfrm>
            <a:custGeom>
              <a:avLst/>
              <a:gdLst/>
              <a:ahLst/>
              <a:cxnLst/>
              <a:rect l="l" t="t" r="r" b="b"/>
              <a:pathLst>
                <a:path w="1359" h="1477" extrusionOk="0">
                  <a:moveTo>
                    <a:pt x="36" y="1"/>
                  </a:moveTo>
                  <a:cubicBezTo>
                    <a:pt x="32" y="3"/>
                    <a:pt x="26" y="3"/>
                    <a:pt x="20" y="3"/>
                  </a:cubicBezTo>
                  <a:cubicBezTo>
                    <a:pt x="14" y="3"/>
                    <a:pt x="7" y="3"/>
                    <a:pt x="0" y="1"/>
                  </a:cubicBezTo>
                  <a:lnTo>
                    <a:pt x="0" y="1"/>
                  </a:lnTo>
                  <a:cubicBezTo>
                    <a:pt x="282" y="151"/>
                    <a:pt x="459" y="443"/>
                    <a:pt x="455" y="764"/>
                  </a:cubicBezTo>
                  <a:lnTo>
                    <a:pt x="455" y="1264"/>
                  </a:lnTo>
                  <a:cubicBezTo>
                    <a:pt x="455" y="1353"/>
                    <a:pt x="413" y="1431"/>
                    <a:pt x="338" y="1477"/>
                  </a:cubicBezTo>
                  <a:lnTo>
                    <a:pt x="1130" y="1477"/>
                  </a:lnTo>
                  <a:cubicBezTo>
                    <a:pt x="1254" y="1477"/>
                    <a:pt x="1355" y="1376"/>
                    <a:pt x="1355" y="1251"/>
                  </a:cubicBezTo>
                  <a:lnTo>
                    <a:pt x="1355" y="790"/>
                  </a:lnTo>
                  <a:cubicBezTo>
                    <a:pt x="1359" y="354"/>
                    <a:pt x="1005" y="4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5"/>
            <p:cNvSpPr/>
            <p:nvPr/>
          </p:nvSpPr>
          <p:spPr>
            <a:xfrm>
              <a:off x="6030800" y="4288750"/>
              <a:ext cx="111550" cy="110500"/>
            </a:xfrm>
            <a:custGeom>
              <a:avLst/>
              <a:gdLst/>
              <a:ahLst/>
              <a:cxnLst/>
              <a:rect l="l" t="t" r="r" b="b"/>
              <a:pathLst>
                <a:path w="4462" h="4420" extrusionOk="0">
                  <a:moveTo>
                    <a:pt x="1834" y="1"/>
                  </a:moveTo>
                  <a:cubicBezTo>
                    <a:pt x="1657" y="1"/>
                    <a:pt x="1516" y="142"/>
                    <a:pt x="1516" y="315"/>
                  </a:cubicBezTo>
                  <a:lnTo>
                    <a:pt x="1516" y="1195"/>
                  </a:lnTo>
                  <a:cubicBezTo>
                    <a:pt x="1516" y="1372"/>
                    <a:pt x="1376" y="1513"/>
                    <a:pt x="1202" y="1513"/>
                  </a:cubicBezTo>
                  <a:lnTo>
                    <a:pt x="318" y="1513"/>
                  </a:lnTo>
                  <a:cubicBezTo>
                    <a:pt x="142" y="1516"/>
                    <a:pt x="1" y="1657"/>
                    <a:pt x="1" y="1830"/>
                  </a:cubicBezTo>
                  <a:lnTo>
                    <a:pt x="1" y="2629"/>
                  </a:lnTo>
                  <a:cubicBezTo>
                    <a:pt x="1" y="2802"/>
                    <a:pt x="142" y="2946"/>
                    <a:pt x="318" y="2946"/>
                  </a:cubicBezTo>
                  <a:lnTo>
                    <a:pt x="1202" y="2946"/>
                  </a:lnTo>
                  <a:cubicBezTo>
                    <a:pt x="1204" y="2946"/>
                    <a:pt x="1206" y="2946"/>
                    <a:pt x="1208" y="2946"/>
                  </a:cubicBezTo>
                  <a:cubicBezTo>
                    <a:pt x="1376" y="2946"/>
                    <a:pt x="1513" y="3083"/>
                    <a:pt x="1520" y="3254"/>
                  </a:cubicBezTo>
                  <a:lnTo>
                    <a:pt x="1520" y="4112"/>
                  </a:lnTo>
                  <a:cubicBezTo>
                    <a:pt x="1520" y="4283"/>
                    <a:pt x="1660" y="4419"/>
                    <a:pt x="1831" y="4419"/>
                  </a:cubicBezTo>
                  <a:cubicBezTo>
                    <a:pt x="1833" y="4419"/>
                    <a:pt x="1835" y="4419"/>
                    <a:pt x="1837" y="4419"/>
                  </a:cubicBezTo>
                  <a:lnTo>
                    <a:pt x="2632" y="4419"/>
                  </a:lnTo>
                  <a:cubicBezTo>
                    <a:pt x="2634" y="4419"/>
                    <a:pt x="2636" y="4419"/>
                    <a:pt x="2638" y="4419"/>
                  </a:cubicBezTo>
                  <a:cubicBezTo>
                    <a:pt x="2809" y="4419"/>
                    <a:pt x="2947" y="4283"/>
                    <a:pt x="2950" y="4112"/>
                  </a:cubicBezTo>
                  <a:lnTo>
                    <a:pt x="2950" y="3264"/>
                  </a:lnTo>
                  <a:cubicBezTo>
                    <a:pt x="2950" y="3087"/>
                    <a:pt x="3091" y="2946"/>
                    <a:pt x="3264" y="2946"/>
                  </a:cubicBezTo>
                  <a:lnTo>
                    <a:pt x="4148" y="2946"/>
                  </a:lnTo>
                  <a:cubicBezTo>
                    <a:pt x="4321" y="2943"/>
                    <a:pt x="4462" y="2802"/>
                    <a:pt x="4462" y="2629"/>
                  </a:cubicBezTo>
                  <a:lnTo>
                    <a:pt x="4462" y="1830"/>
                  </a:lnTo>
                  <a:cubicBezTo>
                    <a:pt x="4462" y="1657"/>
                    <a:pt x="4321" y="1516"/>
                    <a:pt x="4148" y="1513"/>
                  </a:cubicBezTo>
                  <a:lnTo>
                    <a:pt x="3264" y="1513"/>
                  </a:lnTo>
                  <a:cubicBezTo>
                    <a:pt x="3262" y="1513"/>
                    <a:pt x="3260" y="1513"/>
                    <a:pt x="3258" y="1513"/>
                  </a:cubicBezTo>
                  <a:cubicBezTo>
                    <a:pt x="3087" y="1513"/>
                    <a:pt x="2947" y="1370"/>
                    <a:pt x="2947" y="1199"/>
                  </a:cubicBezTo>
                  <a:lnTo>
                    <a:pt x="2947" y="315"/>
                  </a:lnTo>
                  <a:cubicBezTo>
                    <a:pt x="2947" y="142"/>
                    <a:pt x="2806" y="1"/>
                    <a:pt x="2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5"/>
            <p:cNvSpPr/>
            <p:nvPr/>
          </p:nvSpPr>
          <p:spPr>
            <a:xfrm>
              <a:off x="6075575" y="4361325"/>
              <a:ext cx="37000" cy="37925"/>
            </a:xfrm>
            <a:custGeom>
              <a:avLst/>
              <a:gdLst/>
              <a:ahLst/>
              <a:cxnLst/>
              <a:rect l="l" t="t" r="r" b="b"/>
              <a:pathLst>
                <a:path w="1480" h="1517" extrusionOk="0">
                  <a:moveTo>
                    <a:pt x="622" y="1"/>
                  </a:moveTo>
                  <a:lnTo>
                    <a:pt x="619" y="4"/>
                  </a:lnTo>
                  <a:cubicBezTo>
                    <a:pt x="617" y="4"/>
                    <a:pt x="615" y="4"/>
                    <a:pt x="613" y="4"/>
                  </a:cubicBezTo>
                  <a:cubicBezTo>
                    <a:pt x="439" y="4"/>
                    <a:pt x="298" y="144"/>
                    <a:pt x="298" y="318"/>
                  </a:cubicBezTo>
                  <a:lnTo>
                    <a:pt x="298" y="1202"/>
                  </a:lnTo>
                  <a:cubicBezTo>
                    <a:pt x="295" y="1369"/>
                    <a:pt x="164" y="1506"/>
                    <a:pt x="0" y="1516"/>
                  </a:cubicBezTo>
                  <a:lnTo>
                    <a:pt x="835" y="1516"/>
                  </a:lnTo>
                  <a:cubicBezTo>
                    <a:pt x="837" y="1516"/>
                    <a:pt x="839" y="1516"/>
                    <a:pt x="841" y="1516"/>
                  </a:cubicBezTo>
                  <a:cubicBezTo>
                    <a:pt x="1015" y="1516"/>
                    <a:pt x="1156" y="1373"/>
                    <a:pt x="1156" y="1202"/>
                  </a:cubicBezTo>
                  <a:lnTo>
                    <a:pt x="1156" y="318"/>
                  </a:lnTo>
                  <a:cubicBezTo>
                    <a:pt x="1159" y="142"/>
                    <a:pt x="1303" y="1"/>
                    <a:pt x="1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5"/>
            <p:cNvSpPr/>
            <p:nvPr/>
          </p:nvSpPr>
          <p:spPr>
            <a:xfrm>
              <a:off x="6075575" y="4288750"/>
              <a:ext cx="37000" cy="37925"/>
            </a:xfrm>
            <a:custGeom>
              <a:avLst/>
              <a:gdLst/>
              <a:ahLst/>
              <a:cxnLst/>
              <a:rect l="l" t="t" r="r" b="b"/>
              <a:pathLst>
                <a:path w="1480" h="1517" extrusionOk="0">
                  <a:moveTo>
                    <a:pt x="0" y="1"/>
                  </a:moveTo>
                  <a:cubicBezTo>
                    <a:pt x="167" y="11"/>
                    <a:pt x="295" y="148"/>
                    <a:pt x="298" y="315"/>
                  </a:cubicBezTo>
                  <a:lnTo>
                    <a:pt x="298" y="1199"/>
                  </a:lnTo>
                  <a:cubicBezTo>
                    <a:pt x="301" y="1373"/>
                    <a:pt x="442" y="1513"/>
                    <a:pt x="616" y="1513"/>
                  </a:cubicBezTo>
                  <a:cubicBezTo>
                    <a:pt x="618" y="1513"/>
                    <a:pt x="620" y="1513"/>
                    <a:pt x="622" y="1513"/>
                  </a:cubicBezTo>
                  <a:lnTo>
                    <a:pt x="1433" y="1513"/>
                  </a:lnTo>
                  <a:cubicBezTo>
                    <a:pt x="1278" y="1491"/>
                    <a:pt x="1159" y="1360"/>
                    <a:pt x="1156" y="1202"/>
                  </a:cubicBezTo>
                  <a:lnTo>
                    <a:pt x="1156" y="315"/>
                  </a:lnTo>
                  <a:cubicBezTo>
                    <a:pt x="1156" y="142"/>
                    <a:pt x="1012" y="1"/>
                    <a:pt x="835" y="1"/>
                  </a:cubicBezTo>
                  <a:close/>
                  <a:moveTo>
                    <a:pt x="1433" y="1513"/>
                  </a:moveTo>
                  <a:cubicBezTo>
                    <a:pt x="1448" y="1515"/>
                    <a:pt x="1464" y="1516"/>
                    <a:pt x="1480" y="1516"/>
                  </a:cubicBezTo>
                  <a:lnTo>
                    <a:pt x="1480" y="1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5"/>
            <p:cNvSpPr/>
            <p:nvPr/>
          </p:nvSpPr>
          <p:spPr>
            <a:xfrm>
              <a:off x="6113775" y="4326550"/>
              <a:ext cx="29575" cy="35875"/>
            </a:xfrm>
            <a:custGeom>
              <a:avLst/>
              <a:gdLst/>
              <a:ahLst/>
              <a:cxnLst/>
              <a:rect l="l" t="t" r="r" b="b"/>
              <a:pathLst>
                <a:path w="1183" h="1435" extrusionOk="0">
                  <a:moveTo>
                    <a:pt x="1" y="1"/>
                  </a:moveTo>
                  <a:cubicBezTo>
                    <a:pt x="177" y="1"/>
                    <a:pt x="321" y="142"/>
                    <a:pt x="325" y="322"/>
                  </a:cubicBezTo>
                  <a:lnTo>
                    <a:pt x="325" y="1117"/>
                  </a:lnTo>
                  <a:cubicBezTo>
                    <a:pt x="321" y="1294"/>
                    <a:pt x="177" y="1434"/>
                    <a:pt x="1" y="1434"/>
                  </a:cubicBezTo>
                  <a:lnTo>
                    <a:pt x="861" y="1434"/>
                  </a:lnTo>
                  <a:cubicBezTo>
                    <a:pt x="1038" y="1434"/>
                    <a:pt x="1182" y="1294"/>
                    <a:pt x="1182" y="1117"/>
                  </a:cubicBezTo>
                  <a:lnTo>
                    <a:pt x="1182" y="322"/>
                  </a:lnTo>
                  <a:cubicBezTo>
                    <a:pt x="1182" y="142"/>
                    <a:pt x="1038" y="1"/>
                    <a:pt x="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7" name="Google Shape;3897;p115"/>
          <p:cNvGrpSpPr/>
          <p:nvPr/>
        </p:nvGrpSpPr>
        <p:grpSpPr>
          <a:xfrm>
            <a:off x="989241" y="2035468"/>
            <a:ext cx="441896" cy="478677"/>
            <a:chOff x="1654125" y="1799400"/>
            <a:chExt cx="476900" cy="524175"/>
          </a:xfrm>
        </p:grpSpPr>
        <p:sp>
          <p:nvSpPr>
            <p:cNvPr id="3898" name="Google Shape;3898;p115"/>
            <p:cNvSpPr/>
            <p:nvPr/>
          </p:nvSpPr>
          <p:spPr>
            <a:xfrm>
              <a:off x="1943375" y="1799400"/>
              <a:ext cx="153750" cy="222425"/>
            </a:xfrm>
            <a:custGeom>
              <a:avLst/>
              <a:gdLst/>
              <a:ahLst/>
              <a:cxnLst/>
              <a:rect l="l" t="t" r="r" b="b"/>
              <a:pathLst>
                <a:path w="6150" h="8897" extrusionOk="0">
                  <a:moveTo>
                    <a:pt x="4240" y="1"/>
                  </a:moveTo>
                  <a:cubicBezTo>
                    <a:pt x="4113" y="1"/>
                    <a:pt x="3983" y="13"/>
                    <a:pt x="3853" y="40"/>
                  </a:cubicBezTo>
                  <a:cubicBezTo>
                    <a:pt x="2665" y="286"/>
                    <a:pt x="2000" y="1555"/>
                    <a:pt x="2481" y="2668"/>
                  </a:cubicBezTo>
                  <a:cubicBezTo>
                    <a:pt x="2557" y="2842"/>
                    <a:pt x="2560" y="3041"/>
                    <a:pt x="2485" y="3218"/>
                  </a:cubicBezTo>
                  <a:lnTo>
                    <a:pt x="0" y="8896"/>
                  </a:lnTo>
                  <a:lnTo>
                    <a:pt x="4380" y="8896"/>
                  </a:lnTo>
                  <a:lnTo>
                    <a:pt x="5132" y="3879"/>
                  </a:lnTo>
                  <a:cubicBezTo>
                    <a:pt x="5159" y="3702"/>
                    <a:pt x="5253" y="3539"/>
                    <a:pt x="5397" y="3431"/>
                  </a:cubicBezTo>
                  <a:cubicBezTo>
                    <a:pt x="5872" y="3068"/>
                    <a:pt x="6147" y="2508"/>
                    <a:pt x="6147" y="1915"/>
                  </a:cubicBezTo>
                  <a:cubicBezTo>
                    <a:pt x="6150" y="835"/>
                    <a:pt x="5269" y="1"/>
                    <a:pt x="4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15"/>
            <p:cNvSpPr/>
            <p:nvPr/>
          </p:nvSpPr>
          <p:spPr>
            <a:xfrm>
              <a:off x="2032225" y="1799450"/>
              <a:ext cx="64925" cy="222450"/>
            </a:xfrm>
            <a:custGeom>
              <a:avLst/>
              <a:gdLst/>
              <a:ahLst/>
              <a:cxnLst/>
              <a:rect l="l" t="t" r="r" b="b"/>
              <a:pathLst>
                <a:path w="2597" h="8898" extrusionOk="0">
                  <a:moveTo>
                    <a:pt x="686" y="1"/>
                  </a:moveTo>
                  <a:cubicBezTo>
                    <a:pt x="661" y="1"/>
                    <a:pt x="635" y="1"/>
                    <a:pt x="610" y="2"/>
                  </a:cubicBezTo>
                  <a:cubicBezTo>
                    <a:pt x="508" y="5"/>
                    <a:pt x="407" y="18"/>
                    <a:pt x="305" y="38"/>
                  </a:cubicBezTo>
                  <a:cubicBezTo>
                    <a:pt x="1146" y="189"/>
                    <a:pt x="1768" y="797"/>
                    <a:pt x="1768" y="1697"/>
                  </a:cubicBezTo>
                  <a:cubicBezTo>
                    <a:pt x="1768" y="2293"/>
                    <a:pt x="1490" y="2856"/>
                    <a:pt x="1019" y="3216"/>
                  </a:cubicBezTo>
                  <a:cubicBezTo>
                    <a:pt x="875" y="3324"/>
                    <a:pt x="780" y="3488"/>
                    <a:pt x="750" y="3668"/>
                  </a:cubicBezTo>
                  <a:lnTo>
                    <a:pt x="1" y="8898"/>
                  </a:lnTo>
                  <a:lnTo>
                    <a:pt x="826" y="8898"/>
                  </a:lnTo>
                  <a:lnTo>
                    <a:pt x="1578" y="3880"/>
                  </a:lnTo>
                  <a:cubicBezTo>
                    <a:pt x="1605" y="3700"/>
                    <a:pt x="1699" y="3540"/>
                    <a:pt x="1843" y="3429"/>
                  </a:cubicBezTo>
                  <a:cubicBezTo>
                    <a:pt x="2318" y="3069"/>
                    <a:pt x="2596" y="2506"/>
                    <a:pt x="2593" y="1913"/>
                  </a:cubicBezTo>
                  <a:cubicBezTo>
                    <a:pt x="2593" y="852"/>
                    <a:pt x="1735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15"/>
            <p:cNvSpPr/>
            <p:nvPr/>
          </p:nvSpPr>
          <p:spPr>
            <a:xfrm>
              <a:off x="1832250" y="1902925"/>
              <a:ext cx="73025" cy="73000"/>
            </a:xfrm>
            <a:custGeom>
              <a:avLst/>
              <a:gdLst/>
              <a:ahLst/>
              <a:cxnLst/>
              <a:rect l="l" t="t" r="r" b="b"/>
              <a:pathLst>
                <a:path w="2921" h="2920" extrusionOk="0">
                  <a:moveTo>
                    <a:pt x="1461" y="0"/>
                  </a:moveTo>
                  <a:cubicBezTo>
                    <a:pt x="655" y="0"/>
                    <a:pt x="1" y="651"/>
                    <a:pt x="1" y="1460"/>
                  </a:cubicBezTo>
                  <a:cubicBezTo>
                    <a:pt x="1" y="2265"/>
                    <a:pt x="655" y="2919"/>
                    <a:pt x="1461" y="2919"/>
                  </a:cubicBezTo>
                  <a:cubicBezTo>
                    <a:pt x="2269" y="2919"/>
                    <a:pt x="2920" y="2265"/>
                    <a:pt x="2920" y="1460"/>
                  </a:cubicBezTo>
                  <a:cubicBezTo>
                    <a:pt x="2920" y="651"/>
                    <a:pt x="2269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15"/>
            <p:cNvSpPr/>
            <p:nvPr/>
          </p:nvSpPr>
          <p:spPr>
            <a:xfrm>
              <a:off x="1836525" y="1907075"/>
              <a:ext cx="75450" cy="68800"/>
            </a:xfrm>
            <a:custGeom>
              <a:avLst/>
              <a:gdLst/>
              <a:ahLst/>
              <a:cxnLst/>
              <a:rect l="l" t="t" r="r" b="b"/>
              <a:pathLst>
                <a:path w="3018" h="2752" extrusionOk="0">
                  <a:moveTo>
                    <a:pt x="1974" y="1"/>
                  </a:moveTo>
                  <a:cubicBezTo>
                    <a:pt x="2275" y="567"/>
                    <a:pt x="2170" y="1264"/>
                    <a:pt x="1718" y="1719"/>
                  </a:cubicBezTo>
                  <a:cubicBezTo>
                    <a:pt x="1436" y="1999"/>
                    <a:pt x="1061" y="2146"/>
                    <a:pt x="682" y="2146"/>
                  </a:cubicBezTo>
                  <a:cubicBezTo>
                    <a:pt x="449" y="2146"/>
                    <a:pt x="215" y="2091"/>
                    <a:pt x="0" y="1978"/>
                  </a:cubicBezTo>
                  <a:lnTo>
                    <a:pt x="0" y="1978"/>
                  </a:lnTo>
                  <a:cubicBezTo>
                    <a:pt x="69" y="2105"/>
                    <a:pt x="157" y="2223"/>
                    <a:pt x="259" y="2325"/>
                  </a:cubicBezTo>
                  <a:cubicBezTo>
                    <a:pt x="543" y="2609"/>
                    <a:pt x="917" y="2752"/>
                    <a:pt x="1291" y="2752"/>
                  </a:cubicBezTo>
                  <a:cubicBezTo>
                    <a:pt x="1665" y="2752"/>
                    <a:pt x="2039" y="2609"/>
                    <a:pt x="2324" y="2325"/>
                  </a:cubicBezTo>
                  <a:cubicBezTo>
                    <a:pt x="3018" y="1631"/>
                    <a:pt x="2841" y="462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15"/>
            <p:cNvSpPr/>
            <p:nvPr/>
          </p:nvSpPr>
          <p:spPr>
            <a:xfrm>
              <a:off x="1702400" y="1826700"/>
              <a:ext cx="112375" cy="106225"/>
            </a:xfrm>
            <a:custGeom>
              <a:avLst/>
              <a:gdLst/>
              <a:ahLst/>
              <a:cxnLst/>
              <a:rect l="l" t="t" r="r" b="b"/>
              <a:pathLst>
                <a:path w="4495" h="4249" extrusionOk="0">
                  <a:moveTo>
                    <a:pt x="3145" y="0"/>
                  </a:moveTo>
                  <a:cubicBezTo>
                    <a:pt x="2827" y="0"/>
                    <a:pt x="2509" y="123"/>
                    <a:pt x="2269" y="369"/>
                  </a:cubicBezTo>
                  <a:lnTo>
                    <a:pt x="479" y="2159"/>
                  </a:lnTo>
                  <a:cubicBezTo>
                    <a:pt x="1" y="2637"/>
                    <a:pt x="1" y="3412"/>
                    <a:pt x="479" y="3890"/>
                  </a:cubicBezTo>
                  <a:cubicBezTo>
                    <a:pt x="718" y="4129"/>
                    <a:pt x="1031" y="4249"/>
                    <a:pt x="1344" y="4249"/>
                  </a:cubicBezTo>
                  <a:cubicBezTo>
                    <a:pt x="1658" y="4249"/>
                    <a:pt x="1971" y="4129"/>
                    <a:pt x="2210" y="3890"/>
                  </a:cubicBezTo>
                  <a:lnTo>
                    <a:pt x="4004" y="2100"/>
                  </a:lnTo>
                  <a:cubicBezTo>
                    <a:pt x="4488" y="1625"/>
                    <a:pt x="4494" y="843"/>
                    <a:pt x="4010" y="359"/>
                  </a:cubicBezTo>
                  <a:cubicBezTo>
                    <a:pt x="3771" y="120"/>
                    <a:pt x="3458" y="0"/>
                    <a:pt x="3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15"/>
            <p:cNvSpPr/>
            <p:nvPr/>
          </p:nvSpPr>
          <p:spPr>
            <a:xfrm>
              <a:off x="1708225" y="1829775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3414" y="0"/>
                  </a:moveTo>
                  <a:lnTo>
                    <a:pt x="3414" y="0"/>
                  </a:lnTo>
                  <a:cubicBezTo>
                    <a:pt x="3630" y="465"/>
                    <a:pt x="3532" y="1015"/>
                    <a:pt x="3168" y="1378"/>
                  </a:cubicBezTo>
                  <a:lnTo>
                    <a:pt x="1378" y="3168"/>
                  </a:lnTo>
                  <a:cubicBezTo>
                    <a:pt x="1143" y="3403"/>
                    <a:pt x="830" y="3527"/>
                    <a:pt x="513" y="3527"/>
                  </a:cubicBezTo>
                  <a:cubicBezTo>
                    <a:pt x="339" y="3527"/>
                    <a:pt x="164" y="3490"/>
                    <a:pt x="0" y="3414"/>
                  </a:cubicBezTo>
                  <a:lnTo>
                    <a:pt x="0" y="3414"/>
                  </a:lnTo>
                  <a:cubicBezTo>
                    <a:pt x="213" y="3876"/>
                    <a:pt x="660" y="4128"/>
                    <a:pt x="1115" y="4128"/>
                  </a:cubicBezTo>
                  <a:cubicBezTo>
                    <a:pt x="1423" y="4128"/>
                    <a:pt x="1736" y="4012"/>
                    <a:pt x="1980" y="3767"/>
                  </a:cubicBezTo>
                  <a:lnTo>
                    <a:pt x="3771" y="1977"/>
                  </a:lnTo>
                  <a:cubicBezTo>
                    <a:pt x="4000" y="1748"/>
                    <a:pt x="4127" y="1437"/>
                    <a:pt x="4127" y="1113"/>
                  </a:cubicBezTo>
                  <a:cubicBezTo>
                    <a:pt x="4127" y="635"/>
                    <a:pt x="3849" y="20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15"/>
            <p:cNvSpPr/>
            <p:nvPr/>
          </p:nvSpPr>
          <p:spPr>
            <a:xfrm>
              <a:off x="1736775" y="1826700"/>
              <a:ext cx="78000" cy="74925"/>
            </a:xfrm>
            <a:custGeom>
              <a:avLst/>
              <a:gdLst/>
              <a:ahLst/>
              <a:cxnLst/>
              <a:rect l="l" t="t" r="r" b="b"/>
              <a:pathLst>
                <a:path w="3120" h="2997" extrusionOk="0">
                  <a:moveTo>
                    <a:pt x="1770" y="0"/>
                  </a:moveTo>
                  <a:cubicBezTo>
                    <a:pt x="1452" y="0"/>
                    <a:pt x="1134" y="123"/>
                    <a:pt x="894" y="369"/>
                  </a:cubicBezTo>
                  <a:lnTo>
                    <a:pt x="0" y="1265"/>
                  </a:lnTo>
                  <a:lnTo>
                    <a:pt x="1732" y="2997"/>
                  </a:lnTo>
                  <a:lnTo>
                    <a:pt x="2629" y="2100"/>
                  </a:lnTo>
                  <a:cubicBezTo>
                    <a:pt x="3113" y="1625"/>
                    <a:pt x="3119" y="843"/>
                    <a:pt x="2635" y="359"/>
                  </a:cubicBezTo>
                  <a:cubicBezTo>
                    <a:pt x="2396" y="120"/>
                    <a:pt x="2083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15"/>
            <p:cNvSpPr/>
            <p:nvPr/>
          </p:nvSpPr>
          <p:spPr>
            <a:xfrm>
              <a:off x="1765075" y="1829775"/>
              <a:ext cx="46350" cy="71850"/>
            </a:xfrm>
            <a:custGeom>
              <a:avLst/>
              <a:gdLst/>
              <a:ahLst/>
              <a:cxnLst/>
              <a:rect l="l" t="t" r="r" b="b"/>
              <a:pathLst>
                <a:path w="1854" h="2874" extrusionOk="0">
                  <a:moveTo>
                    <a:pt x="1140" y="0"/>
                  </a:moveTo>
                  <a:cubicBezTo>
                    <a:pt x="1356" y="465"/>
                    <a:pt x="1258" y="1015"/>
                    <a:pt x="894" y="1378"/>
                  </a:cubicBezTo>
                  <a:lnTo>
                    <a:pt x="1" y="2275"/>
                  </a:lnTo>
                  <a:lnTo>
                    <a:pt x="600" y="2874"/>
                  </a:lnTo>
                  <a:lnTo>
                    <a:pt x="1497" y="1977"/>
                  </a:lnTo>
                  <a:cubicBezTo>
                    <a:pt x="1726" y="1748"/>
                    <a:pt x="1853" y="1437"/>
                    <a:pt x="1853" y="1113"/>
                  </a:cubicBezTo>
                  <a:cubicBezTo>
                    <a:pt x="1853" y="786"/>
                    <a:pt x="1726" y="475"/>
                    <a:pt x="1493" y="246"/>
                  </a:cubicBezTo>
                  <a:cubicBezTo>
                    <a:pt x="1480" y="229"/>
                    <a:pt x="1464" y="216"/>
                    <a:pt x="1447" y="200"/>
                  </a:cubicBezTo>
                  <a:cubicBezTo>
                    <a:pt x="1402" y="157"/>
                    <a:pt x="1349" y="118"/>
                    <a:pt x="1294" y="82"/>
                  </a:cubicBezTo>
                  <a:cubicBezTo>
                    <a:pt x="1264" y="62"/>
                    <a:pt x="1228" y="46"/>
                    <a:pt x="1195" y="26"/>
                  </a:cubicBezTo>
                  <a:cubicBezTo>
                    <a:pt x="1179" y="16"/>
                    <a:pt x="1163" y="7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15"/>
            <p:cNvSpPr/>
            <p:nvPr/>
          </p:nvSpPr>
          <p:spPr>
            <a:xfrm>
              <a:off x="1806575" y="2279550"/>
              <a:ext cx="172900" cy="44025"/>
            </a:xfrm>
            <a:custGeom>
              <a:avLst/>
              <a:gdLst/>
              <a:ahLst/>
              <a:cxnLst/>
              <a:rect l="l" t="t" r="r" b="b"/>
              <a:pathLst>
                <a:path w="6916" h="1761" extrusionOk="0">
                  <a:moveTo>
                    <a:pt x="0" y="0"/>
                  </a:moveTo>
                  <a:lnTo>
                    <a:pt x="0" y="880"/>
                  </a:lnTo>
                  <a:cubicBezTo>
                    <a:pt x="0" y="1365"/>
                    <a:pt x="396" y="1761"/>
                    <a:pt x="881" y="1761"/>
                  </a:cubicBezTo>
                  <a:lnTo>
                    <a:pt x="6035" y="1761"/>
                  </a:lnTo>
                  <a:cubicBezTo>
                    <a:pt x="6523" y="1761"/>
                    <a:pt x="6916" y="1365"/>
                    <a:pt x="6916" y="880"/>
                  </a:cubicBezTo>
                  <a:lnTo>
                    <a:pt x="69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15"/>
            <p:cNvSpPr/>
            <p:nvPr/>
          </p:nvSpPr>
          <p:spPr>
            <a:xfrm>
              <a:off x="1930125" y="2279550"/>
              <a:ext cx="49350" cy="44025"/>
            </a:xfrm>
            <a:custGeom>
              <a:avLst/>
              <a:gdLst/>
              <a:ahLst/>
              <a:cxnLst/>
              <a:rect l="l" t="t" r="r" b="b"/>
              <a:pathLst>
                <a:path w="1974" h="1761" extrusionOk="0">
                  <a:moveTo>
                    <a:pt x="1031" y="0"/>
                  </a:moveTo>
                  <a:lnTo>
                    <a:pt x="1031" y="727"/>
                  </a:lnTo>
                  <a:cubicBezTo>
                    <a:pt x="1034" y="1296"/>
                    <a:pt x="570" y="1761"/>
                    <a:pt x="0" y="1761"/>
                  </a:cubicBezTo>
                  <a:lnTo>
                    <a:pt x="943" y="1761"/>
                  </a:lnTo>
                  <a:cubicBezTo>
                    <a:pt x="1512" y="1761"/>
                    <a:pt x="1974" y="1299"/>
                    <a:pt x="1974" y="730"/>
                  </a:cubicBezTo>
                  <a:lnTo>
                    <a:pt x="19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15"/>
            <p:cNvSpPr/>
            <p:nvPr/>
          </p:nvSpPr>
          <p:spPr>
            <a:xfrm>
              <a:off x="1853700" y="1925050"/>
              <a:ext cx="32250" cy="28775"/>
            </a:xfrm>
            <a:custGeom>
              <a:avLst/>
              <a:gdLst/>
              <a:ahLst/>
              <a:cxnLst/>
              <a:rect l="l" t="t" r="r" b="b"/>
              <a:pathLst>
                <a:path w="1290" h="1151" extrusionOk="0">
                  <a:moveTo>
                    <a:pt x="354" y="1"/>
                  </a:moveTo>
                  <a:cubicBezTo>
                    <a:pt x="272" y="1"/>
                    <a:pt x="190" y="32"/>
                    <a:pt x="128" y="94"/>
                  </a:cubicBezTo>
                  <a:cubicBezTo>
                    <a:pt x="4" y="218"/>
                    <a:pt x="0" y="414"/>
                    <a:pt x="118" y="542"/>
                  </a:cubicBezTo>
                  <a:lnTo>
                    <a:pt x="635" y="1059"/>
                  </a:lnTo>
                  <a:cubicBezTo>
                    <a:pt x="694" y="1118"/>
                    <a:pt x="776" y="1151"/>
                    <a:pt x="861" y="1151"/>
                  </a:cubicBezTo>
                  <a:cubicBezTo>
                    <a:pt x="1146" y="1151"/>
                    <a:pt x="1290" y="804"/>
                    <a:pt x="1087" y="604"/>
                  </a:cubicBezTo>
                  <a:lnTo>
                    <a:pt x="573" y="87"/>
                  </a:lnTo>
                  <a:cubicBezTo>
                    <a:pt x="512" y="29"/>
                    <a:pt x="433" y="1"/>
                    <a:pt x="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15"/>
            <p:cNvSpPr/>
            <p:nvPr/>
          </p:nvSpPr>
          <p:spPr>
            <a:xfrm>
              <a:off x="1654125" y="2017700"/>
              <a:ext cx="476900" cy="264975"/>
            </a:xfrm>
            <a:custGeom>
              <a:avLst/>
              <a:gdLst/>
              <a:ahLst/>
              <a:cxnLst/>
              <a:rect l="l" t="t" r="r" b="b"/>
              <a:pathLst>
                <a:path w="19076" h="10599" extrusionOk="0">
                  <a:moveTo>
                    <a:pt x="528" y="1"/>
                  </a:moveTo>
                  <a:cubicBezTo>
                    <a:pt x="230" y="1"/>
                    <a:pt x="1" y="273"/>
                    <a:pt x="53" y="570"/>
                  </a:cubicBezTo>
                  <a:lnTo>
                    <a:pt x="1051" y="6098"/>
                  </a:lnTo>
                  <a:cubicBezTo>
                    <a:pt x="1523" y="8703"/>
                    <a:pt x="3787" y="10598"/>
                    <a:pt x="6435" y="10598"/>
                  </a:cubicBezTo>
                  <a:lnTo>
                    <a:pt x="12641" y="10598"/>
                  </a:lnTo>
                  <a:cubicBezTo>
                    <a:pt x="15285" y="10598"/>
                    <a:pt x="17553" y="8703"/>
                    <a:pt x="18025" y="6098"/>
                  </a:cubicBezTo>
                  <a:lnTo>
                    <a:pt x="19023" y="570"/>
                  </a:lnTo>
                  <a:cubicBezTo>
                    <a:pt x="19075" y="273"/>
                    <a:pt x="18846" y="1"/>
                    <a:pt x="18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15"/>
            <p:cNvSpPr/>
            <p:nvPr/>
          </p:nvSpPr>
          <p:spPr>
            <a:xfrm>
              <a:off x="1948375" y="2017700"/>
              <a:ext cx="182550" cy="264975"/>
            </a:xfrm>
            <a:custGeom>
              <a:avLst/>
              <a:gdLst/>
              <a:ahLst/>
              <a:cxnLst/>
              <a:rect l="l" t="t" r="r" b="b"/>
              <a:pathLst>
                <a:path w="7302" h="10599" extrusionOk="0">
                  <a:moveTo>
                    <a:pt x="5908" y="1"/>
                  </a:moveTo>
                  <a:cubicBezTo>
                    <a:pt x="6205" y="1"/>
                    <a:pt x="6435" y="273"/>
                    <a:pt x="6382" y="570"/>
                  </a:cubicBezTo>
                  <a:lnTo>
                    <a:pt x="5384" y="6098"/>
                  </a:lnTo>
                  <a:cubicBezTo>
                    <a:pt x="4913" y="8703"/>
                    <a:pt x="2645" y="10598"/>
                    <a:pt x="0" y="10598"/>
                  </a:cubicBezTo>
                  <a:lnTo>
                    <a:pt x="867" y="10598"/>
                  </a:lnTo>
                  <a:cubicBezTo>
                    <a:pt x="3515" y="10598"/>
                    <a:pt x="5783" y="8703"/>
                    <a:pt x="6255" y="6098"/>
                  </a:cubicBezTo>
                  <a:lnTo>
                    <a:pt x="7253" y="570"/>
                  </a:lnTo>
                  <a:lnTo>
                    <a:pt x="7250" y="570"/>
                  </a:lnTo>
                  <a:cubicBezTo>
                    <a:pt x="7302" y="273"/>
                    <a:pt x="7076" y="1"/>
                    <a:pt x="6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1" name="Google Shape;3911;p115"/>
          <p:cNvGrpSpPr/>
          <p:nvPr/>
        </p:nvGrpSpPr>
        <p:grpSpPr>
          <a:xfrm>
            <a:off x="1014723" y="2710115"/>
            <a:ext cx="390932" cy="479126"/>
            <a:chOff x="4284650" y="1799600"/>
            <a:chExt cx="419275" cy="523750"/>
          </a:xfrm>
        </p:grpSpPr>
        <p:sp>
          <p:nvSpPr>
            <p:cNvPr id="3912" name="Google Shape;3912;p115"/>
            <p:cNvSpPr/>
            <p:nvPr/>
          </p:nvSpPr>
          <p:spPr>
            <a:xfrm>
              <a:off x="4431175" y="1968950"/>
              <a:ext cx="68775" cy="108925"/>
            </a:xfrm>
            <a:custGeom>
              <a:avLst/>
              <a:gdLst/>
              <a:ahLst/>
              <a:cxnLst/>
              <a:rect l="l" t="t" r="r" b="b"/>
              <a:pathLst>
                <a:path w="2751" h="4357" extrusionOk="0">
                  <a:moveTo>
                    <a:pt x="2452" y="0"/>
                  </a:moveTo>
                  <a:cubicBezTo>
                    <a:pt x="1019" y="1264"/>
                    <a:pt x="1" y="4356"/>
                    <a:pt x="1" y="4356"/>
                  </a:cubicBezTo>
                  <a:lnTo>
                    <a:pt x="2102" y="4356"/>
                  </a:lnTo>
                  <a:cubicBezTo>
                    <a:pt x="2472" y="4356"/>
                    <a:pt x="2750" y="4026"/>
                    <a:pt x="2688" y="3663"/>
                  </a:cubicBezTo>
                  <a:cubicBezTo>
                    <a:pt x="2456" y="2311"/>
                    <a:pt x="2452" y="0"/>
                    <a:pt x="2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15"/>
            <p:cNvSpPr/>
            <p:nvPr/>
          </p:nvSpPr>
          <p:spPr>
            <a:xfrm>
              <a:off x="4463675" y="1969025"/>
              <a:ext cx="36275" cy="108850"/>
            </a:xfrm>
            <a:custGeom>
              <a:avLst/>
              <a:gdLst/>
              <a:ahLst/>
              <a:cxnLst/>
              <a:rect l="l" t="t" r="r" b="b"/>
              <a:pathLst>
                <a:path w="1451" h="4354" extrusionOk="0">
                  <a:moveTo>
                    <a:pt x="1149" y="0"/>
                  </a:moveTo>
                  <a:cubicBezTo>
                    <a:pt x="854" y="269"/>
                    <a:pt x="589" y="573"/>
                    <a:pt x="363" y="907"/>
                  </a:cubicBezTo>
                  <a:cubicBezTo>
                    <a:pt x="390" y="1699"/>
                    <a:pt x="445" y="2851"/>
                    <a:pt x="586" y="3660"/>
                  </a:cubicBezTo>
                  <a:cubicBezTo>
                    <a:pt x="648" y="4023"/>
                    <a:pt x="367" y="4353"/>
                    <a:pt x="0" y="4353"/>
                  </a:cubicBezTo>
                  <a:lnTo>
                    <a:pt x="802" y="4353"/>
                  </a:lnTo>
                  <a:cubicBezTo>
                    <a:pt x="1169" y="4353"/>
                    <a:pt x="1450" y="4023"/>
                    <a:pt x="1388" y="3660"/>
                  </a:cubicBezTo>
                  <a:cubicBezTo>
                    <a:pt x="1156" y="2305"/>
                    <a:pt x="1149" y="0"/>
                    <a:pt x="1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15"/>
            <p:cNvSpPr/>
            <p:nvPr/>
          </p:nvSpPr>
          <p:spPr>
            <a:xfrm>
              <a:off x="4284650" y="1799600"/>
              <a:ext cx="274375" cy="523750"/>
            </a:xfrm>
            <a:custGeom>
              <a:avLst/>
              <a:gdLst/>
              <a:ahLst/>
              <a:cxnLst/>
              <a:rect l="l" t="t" r="r" b="b"/>
              <a:pathLst>
                <a:path w="10975" h="20950" extrusionOk="0">
                  <a:moveTo>
                    <a:pt x="3237" y="1"/>
                  </a:moveTo>
                  <a:cubicBezTo>
                    <a:pt x="2743" y="1"/>
                    <a:pt x="2298" y="321"/>
                    <a:pt x="2144" y="795"/>
                  </a:cubicBezTo>
                  <a:cubicBezTo>
                    <a:pt x="1637" y="2382"/>
                    <a:pt x="1362" y="4035"/>
                    <a:pt x="1329" y="5697"/>
                  </a:cubicBezTo>
                  <a:cubicBezTo>
                    <a:pt x="1322" y="6257"/>
                    <a:pt x="1512" y="6804"/>
                    <a:pt x="1862" y="7239"/>
                  </a:cubicBezTo>
                  <a:cubicBezTo>
                    <a:pt x="2131" y="7566"/>
                    <a:pt x="2386" y="8041"/>
                    <a:pt x="2321" y="8587"/>
                  </a:cubicBezTo>
                  <a:cubicBezTo>
                    <a:pt x="2321" y="8587"/>
                    <a:pt x="2154" y="9952"/>
                    <a:pt x="1326" y="12318"/>
                  </a:cubicBezTo>
                  <a:cubicBezTo>
                    <a:pt x="1326" y="12318"/>
                    <a:pt x="0" y="15811"/>
                    <a:pt x="966" y="19352"/>
                  </a:cubicBezTo>
                  <a:cubicBezTo>
                    <a:pt x="1064" y="19709"/>
                    <a:pt x="1182" y="20059"/>
                    <a:pt x="1322" y="20402"/>
                  </a:cubicBezTo>
                  <a:cubicBezTo>
                    <a:pt x="1460" y="20733"/>
                    <a:pt x="1781" y="20949"/>
                    <a:pt x="2137" y="20949"/>
                  </a:cubicBezTo>
                  <a:lnTo>
                    <a:pt x="5109" y="20949"/>
                  </a:lnTo>
                  <a:cubicBezTo>
                    <a:pt x="5613" y="20949"/>
                    <a:pt x="6016" y="20524"/>
                    <a:pt x="5986" y="20020"/>
                  </a:cubicBezTo>
                  <a:cubicBezTo>
                    <a:pt x="5976" y="19823"/>
                    <a:pt x="5963" y="19597"/>
                    <a:pt x="5953" y="19352"/>
                  </a:cubicBezTo>
                  <a:cubicBezTo>
                    <a:pt x="5832" y="16612"/>
                    <a:pt x="5816" y="11075"/>
                    <a:pt x="7413" y="8653"/>
                  </a:cubicBezTo>
                  <a:cubicBezTo>
                    <a:pt x="7413" y="8653"/>
                    <a:pt x="8634" y="6345"/>
                    <a:pt x="10886" y="5881"/>
                  </a:cubicBezTo>
                  <a:lnTo>
                    <a:pt x="10974" y="5864"/>
                  </a:lnTo>
                  <a:lnTo>
                    <a:pt x="10974" y="412"/>
                  </a:lnTo>
                  <a:lnTo>
                    <a:pt x="3302" y="3"/>
                  </a:lnTo>
                  <a:cubicBezTo>
                    <a:pt x="3281" y="1"/>
                    <a:pt x="3259" y="1"/>
                    <a:pt x="3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15"/>
            <p:cNvSpPr/>
            <p:nvPr/>
          </p:nvSpPr>
          <p:spPr>
            <a:xfrm>
              <a:off x="4402125" y="1808825"/>
              <a:ext cx="154850" cy="514525"/>
            </a:xfrm>
            <a:custGeom>
              <a:avLst/>
              <a:gdLst/>
              <a:ahLst/>
              <a:cxnLst/>
              <a:rect l="l" t="t" r="r" b="b"/>
              <a:pathLst>
                <a:path w="6194" h="20581" extrusionOk="0">
                  <a:moveTo>
                    <a:pt x="5336" y="0"/>
                  </a:moveTo>
                  <a:lnTo>
                    <a:pt x="5336" y="4347"/>
                  </a:lnTo>
                  <a:cubicBezTo>
                    <a:pt x="5336" y="4654"/>
                    <a:pt x="5139" y="4926"/>
                    <a:pt x="4851" y="5027"/>
                  </a:cubicBezTo>
                  <a:cubicBezTo>
                    <a:pt x="3614" y="5456"/>
                    <a:pt x="2632" y="6497"/>
                    <a:pt x="1942" y="7554"/>
                  </a:cubicBezTo>
                  <a:cubicBezTo>
                    <a:pt x="1061" y="8899"/>
                    <a:pt x="649" y="10359"/>
                    <a:pt x="446" y="11940"/>
                  </a:cubicBezTo>
                  <a:cubicBezTo>
                    <a:pt x="230" y="13606"/>
                    <a:pt x="210" y="15291"/>
                    <a:pt x="253" y="16970"/>
                  </a:cubicBezTo>
                  <a:cubicBezTo>
                    <a:pt x="266" y="17481"/>
                    <a:pt x="282" y="18662"/>
                    <a:pt x="305" y="19173"/>
                  </a:cubicBezTo>
                  <a:cubicBezTo>
                    <a:pt x="318" y="19418"/>
                    <a:pt x="328" y="19644"/>
                    <a:pt x="341" y="19840"/>
                  </a:cubicBezTo>
                  <a:cubicBezTo>
                    <a:pt x="358" y="20128"/>
                    <a:pt x="230" y="20407"/>
                    <a:pt x="1" y="20580"/>
                  </a:cubicBezTo>
                  <a:lnTo>
                    <a:pt x="305" y="20580"/>
                  </a:lnTo>
                  <a:cubicBezTo>
                    <a:pt x="309" y="20580"/>
                    <a:pt x="313" y="20580"/>
                    <a:pt x="317" y="20580"/>
                  </a:cubicBezTo>
                  <a:cubicBezTo>
                    <a:pt x="822" y="20580"/>
                    <a:pt x="1225" y="20157"/>
                    <a:pt x="1199" y="19651"/>
                  </a:cubicBezTo>
                  <a:cubicBezTo>
                    <a:pt x="1189" y="19454"/>
                    <a:pt x="1176" y="19228"/>
                    <a:pt x="1166" y="18983"/>
                  </a:cubicBezTo>
                  <a:cubicBezTo>
                    <a:pt x="1045" y="16243"/>
                    <a:pt x="1025" y="10706"/>
                    <a:pt x="2655" y="8284"/>
                  </a:cubicBezTo>
                  <a:cubicBezTo>
                    <a:pt x="2655" y="8284"/>
                    <a:pt x="3899" y="5976"/>
                    <a:pt x="6193" y="5512"/>
                  </a:cubicBezTo>
                  <a:lnTo>
                    <a:pt x="6193" y="43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15"/>
            <p:cNvSpPr/>
            <p:nvPr/>
          </p:nvSpPr>
          <p:spPr>
            <a:xfrm>
              <a:off x="4556950" y="1810775"/>
              <a:ext cx="36850" cy="134950"/>
            </a:xfrm>
            <a:custGeom>
              <a:avLst/>
              <a:gdLst/>
              <a:ahLst/>
              <a:cxnLst/>
              <a:rect l="l" t="t" r="r" b="b"/>
              <a:pathLst>
                <a:path w="1474" h="5398" extrusionOk="0">
                  <a:moveTo>
                    <a:pt x="0" y="1"/>
                  </a:moveTo>
                  <a:lnTo>
                    <a:pt x="0" y="5398"/>
                  </a:lnTo>
                  <a:lnTo>
                    <a:pt x="956" y="5244"/>
                  </a:lnTo>
                  <a:cubicBezTo>
                    <a:pt x="1251" y="5211"/>
                    <a:pt x="1473" y="4962"/>
                    <a:pt x="1473" y="4668"/>
                  </a:cubicBezTo>
                  <a:lnTo>
                    <a:pt x="1473" y="629"/>
                  </a:lnTo>
                  <a:cubicBezTo>
                    <a:pt x="1473" y="318"/>
                    <a:pt x="1231" y="63"/>
                    <a:pt x="923" y="5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15"/>
            <p:cNvSpPr/>
            <p:nvPr/>
          </p:nvSpPr>
          <p:spPr>
            <a:xfrm>
              <a:off x="4566525" y="1811425"/>
              <a:ext cx="27350" cy="132750"/>
            </a:xfrm>
            <a:custGeom>
              <a:avLst/>
              <a:gdLst/>
              <a:ahLst/>
              <a:cxnLst/>
              <a:rect l="l" t="t" r="r" b="b"/>
              <a:pathLst>
                <a:path w="1094" h="5310" extrusionOk="0">
                  <a:moveTo>
                    <a:pt x="121" y="1"/>
                  </a:moveTo>
                  <a:lnTo>
                    <a:pt x="121" y="1"/>
                  </a:lnTo>
                  <a:cubicBezTo>
                    <a:pt x="269" y="115"/>
                    <a:pt x="357" y="295"/>
                    <a:pt x="357" y="485"/>
                  </a:cubicBezTo>
                  <a:lnTo>
                    <a:pt x="357" y="4753"/>
                  </a:lnTo>
                  <a:cubicBezTo>
                    <a:pt x="357" y="4992"/>
                    <a:pt x="216" y="5211"/>
                    <a:pt x="0" y="5310"/>
                  </a:cubicBezTo>
                  <a:lnTo>
                    <a:pt x="573" y="5221"/>
                  </a:lnTo>
                  <a:cubicBezTo>
                    <a:pt x="868" y="5188"/>
                    <a:pt x="1090" y="4940"/>
                    <a:pt x="1090" y="4642"/>
                  </a:cubicBezTo>
                  <a:lnTo>
                    <a:pt x="1090" y="603"/>
                  </a:lnTo>
                  <a:lnTo>
                    <a:pt x="1093" y="600"/>
                  </a:lnTo>
                  <a:cubicBezTo>
                    <a:pt x="1093" y="292"/>
                    <a:pt x="851" y="37"/>
                    <a:pt x="540" y="2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15"/>
            <p:cNvSpPr/>
            <p:nvPr/>
          </p:nvSpPr>
          <p:spPr>
            <a:xfrm>
              <a:off x="4356000" y="1836475"/>
              <a:ext cx="166200" cy="98100"/>
            </a:xfrm>
            <a:custGeom>
              <a:avLst/>
              <a:gdLst/>
              <a:ahLst/>
              <a:cxnLst/>
              <a:rect l="l" t="t" r="r" b="b"/>
              <a:pathLst>
                <a:path w="6648" h="3924" extrusionOk="0">
                  <a:moveTo>
                    <a:pt x="982" y="0"/>
                  </a:moveTo>
                  <a:cubicBezTo>
                    <a:pt x="795" y="0"/>
                    <a:pt x="628" y="122"/>
                    <a:pt x="573" y="298"/>
                  </a:cubicBezTo>
                  <a:cubicBezTo>
                    <a:pt x="390" y="884"/>
                    <a:pt x="10" y="2233"/>
                    <a:pt x="3" y="3489"/>
                  </a:cubicBezTo>
                  <a:cubicBezTo>
                    <a:pt x="0" y="3733"/>
                    <a:pt x="194" y="3924"/>
                    <a:pt x="430" y="3924"/>
                  </a:cubicBezTo>
                  <a:cubicBezTo>
                    <a:pt x="444" y="3924"/>
                    <a:pt x="459" y="3923"/>
                    <a:pt x="475" y="3921"/>
                  </a:cubicBezTo>
                  <a:lnTo>
                    <a:pt x="6261" y="3332"/>
                  </a:lnTo>
                  <a:cubicBezTo>
                    <a:pt x="6480" y="3309"/>
                    <a:pt x="6647" y="3123"/>
                    <a:pt x="6647" y="2903"/>
                  </a:cubicBezTo>
                  <a:lnTo>
                    <a:pt x="6647" y="429"/>
                  </a:lnTo>
                  <a:cubicBezTo>
                    <a:pt x="6647" y="194"/>
                    <a:pt x="6454" y="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15"/>
            <p:cNvSpPr/>
            <p:nvPr/>
          </p:nvSpPr>
          <p:spPr>
            <a:xfrm>
              <a:off x="4495825" y="1836475"/>
              <a:ext cx="26450" cy="84950"/>
            </a:xfrm>
            <a:custGeom>
              <a:avLst/>
              <a:gdLst/>
              <a:ahLst/>
              <a:cxnLst/>
              <a:rect l="l" t="t" r="r" b="b"/>
              <a:pathLst>
                <a:path w="1058" h="3398" extrusionOk="0">
                  <a:moveTo>
                    <a:pt x="625" y="0"/>
                  </a:moveTo>
                  <a:cubicBezTo>
                    <a:pt x="623" y="0"/>
                    <a:pt x="621" y="0"/>
                    <a:pt x="619" y="0"/>
                  </a:cubicBezTo>
                  <a:lnTo>
                    <a:pt x="17" y="0"/>
                  </a:lnTo>
                  <a:cubicBezTo>
                    <a:pt x="128" y="89"/>
                    <a:pt x="194" y="220"/>
                    <a:pt x="197" y="364"/>
                  </a:cubicBezTo>
                  <a:lnTo>
                    <a:pt x="197" y="3021"/>
                  </a:lnTo>
                  <a:cubicBezTo>
                    <a:pt x="194" y="3172"/>
                    <a:pt x="122" y="3313"/>
                    <a:pt x="0" y="3398"/>
                  </a:cubicBezTo>
                  <a:lnTo>
                    <a:pt x="662" y="3332"/>
                  </a:lnTo>
                  <a:cubicBezTo>
                    <a:pt x="884" y="3309"/>
                    <a:pt x="1051" y="3126"/>
                    <a:pt x="1054" y="2903"/>
                  </a:cubicBezTo>
                  <a:lnTo>
                    <a:pt x="1054" y="429"/>
                  </a:lnTo>
                  <a:lnTo>
                    <a:pt x="1058" y="429"/>
                  </a:lnTo>
                  <a:cubicBezTo>
                    <a:pt x="1054" y="192"/>
                    <a:pt x="861" y="0"/>
                    <a:pt x="6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15"/>
            <p:cNvSpPr/>
            <p:nvPr/>
          </p:nvSpPr>
          <p:spPr>
            <a:xfrm>
              <a:off x="4394700" y="1862650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91" y="1"/>
                  </a:moveTo>
                  <a:cubicBezTo>
                    <a:pt x="308" y="1"/>
                    <a:pt x="0" y="312"/>
                    <a:pt x="0" y="691"/>
                  </a:cubicBezTo>
                  <a:cubicBezTo>
                    <a:pt x="0" y="1074"/>
                    <a:pt x="308" y="1382"/>
                    <a:pt x="691" y="1382"/>
                  </a:cubicBezTo>
                  <a:cubicBezTo>
                    <a:pt x="1070" y="1382"/>
                    <a:pt x="1381" y="1074"/>
                    <a:pt x="1381" y="691"/>
                  </a:cubicBezTo>
                  <a:cubicBezTo>
                    <a:pt x="1381" y="312"/>
                    <a:pt x="1070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15"/>
            <p:cNvSpPr/>
            <p:nvPr/>
          </p:nvSpPr>
          <p:spPr>
            <a:xfrm>
              <a:off x="4458500" y="1862650"/>
              <a:ext cx="34575" cy="34550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1"/>
                  </a:moveTo>
                  <a:cubicBezTo>
                    <a:pt x="312" y="1"/>
                    <a:pt x="1" y="312"/>
                    <a:pt x="1" y="691"/>
                  </a:cubicBezTo>
                  <a:cubicBezTo>
                    <a:pt x="1" y="1074"/>
                    <a:pt x="312" y="1382"/>
                    <a:pt x="692" y="1382"/>
                  </a:cubicBezTo>
                  <a:cubicBezTo>
                    <a:pt x="1074" y="1382"/>
                    <a:pt x="1382" y="1074"/>
                    <a:pt x="1382" y="691"/>
                  </a:cubicBezTo>
                  <a:cubicBezTo>
                    <a:pt x="1382" y="312"/>
                    <a:pt x="1074" y="1"/>
                    <a:pt x="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15"/>
            <p:cNvSpPr/>
            <p:nvPr/>
          </p:nvSpPr>
          <p:spPr>
            <a:xfrm>
              <a:off x="4396000" y="1862900"/>
              <a:ext cx="33250" cy="34325"/>
            </a:xfrm>
            <a:custGeom>
              <a:avLst/>
              <a:gdLst/>
              <a:ahLst/>
              <a:cxnLst/>
              <a:rect l="l" t="t" r="r" b="b"/>
              <a:pathLst>
                <a:path w="1330" h="1373" extrusionOk="0">
                  <a:moveTo>
                    <a:pt x="753" y="1"/>
                  </a:moveTo>
                  <a:lnTo>
                    <a:pt x="753" y="1"/>
                  </a:lnTo>
                  <a:cubicBezTo>
                    <a:pt x="786" y="82"/>
                    <a:pt x="806" y="174"/>
                    <a:pt x="806" y="262"/>
                  </a:cubicBezTo>
                  <a:cubicBezTo>
                    <a:pt x="806" y="645"/>
                    <a:pt x="495" y="953"/>
                    <a:pt x="115" y="953"/>
                  </a:cubicBezTo>
                  <a:cubicBezTo>
                    <a:pt x="76" y="953"/>
                    <a:pt x="36" y="950"/>
                    <a:pt x="0" y="943"/>
                  </a:cubicBezTo>
                  <a:lnTo>
                    <a:pt x="0" y="943"/>
                  </a:lnTo>
                  <a:cubicBezTo>
                    <a:pt x="107" y="1207"/>
                    <a:pt x="361" y="1373"/>
                    <a:pt x="636" y="1373"/>
                  </a:cubicBezTo>
                  <a:cubicBezTo>
                    <a:pt x="681" y="1373"/>
                    <a:pt x="727" y="1368"/>
                    <a:pt x="773" y="1359"/>
                  </a:cubicBezTo>
                  <a:cubicBezTo>
                    <a:pt x="1094" y="1297"/>
                    <a:pt x="1329" y="1012"/>
                    <a:pt x="1329" y="681"/>
                  </a:cubicBezTo>
                  <a:cubicBezTo>
                    <a:pt x="1329" y="344"/>
                    <a:pt x="1084" y="56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15"/>
            <p:cNvSpPr/>
            <p:nvPr/>
          </p:nvSpPr>
          <p:spPr>
            <a:xfrm>
              <a:off x="4459825" y="1862900"/>
              <a:ext cx="33250" cy="34325"/>
            </a:xfrm>
            <a:custGeom>
              <a:avLst/>
              <a:gdLst/>
              <a:ahLst/>
              <a:cxnLst/>
              <a:rect l="l" t="t" r="r" b="b"/>
              <a:pathLst>
                <a:path w="1330" h="1373" extrusionOk="0">
                  <a:moveTo>
                    <a:pt x="753" y="1"/>
                  </a:moveTo>
                  <a:cubicBezTo>
                    <a:pt x="940" y="456"/>
                    <a:pt x="606" y="953"/>
                    <a:pt x="115" y="953"/>
                  </a:cubicBezTo>
                  <a:cubicBezTo>
                    <a:pt x="76" y="953"/>
                    <a:pt x="36" y="950"/>
                    <a:pt x="0" y="943"/>
                  </a:cubicBezTo>
                  <a:lnTo>
                    <a:pt x="0" y="943"/>
                  </a:lnTo>
                  <a:cubicBezTo>
                    <a:pt x="107" y="1207"/>
                    <a:pt x="361" y="1373"/>
                    <a:pt x="636" y="1373"/>
                  </a:cubicBezTo>
                  <a:cubicBezTo>
                    <a:pt x="681" y="1373"/>
                    <a:pt x="727" y="1368"/>
                    <a:pt x="773" y="1359"/>
                  </a:cubicBezTo>
                  <a:cubicBezTo>
                    <a:pt x="1097" y="1297"/>
                    <a:pt x="1329" y="1012"/>
                    <a:pt x="1329" y="681"/>
                  </a:cubicBezTo>
                  <a:cubicBezTo>
                    <a:pt x="1329" y="344"/>
                    <a:pt x="1087" y="56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15"/>
            <p:cNvSpPr/>
            <p:nvPr/>
          </p:nvSpPr>
          <p:spPr>
            <a:xfrm>
              <a:off x="4308625" y="2283475"/>
              <a:ext cx="126275" cy="39875"/>
            </a:xfrm>
            <a:custGeom>
              <a:avLst/>
              <a:gdLst/>
              <a:ahLst/>
              <a:cxnLst/>
              <a:rect l="l" t="t" r="r" b="b"/>
              <a:pathLst>
                <a:path w="5051" h="1595" extrusionOk="0">
                  <a:moveTo>
                    <a:pt x="0" y="0"/>
                  </a:moveTo>
                  <a:cubicBezTo>
                    <a:pt x="105" y="380"/>
                    <a:pt x="232" y="753"/>
                    <a:pt x="386" y="1116"/>
                  </a:cubicBezTo>
                  <a:cubicBezTo>
                    <a:pt x="511" y="1407"/>
                    <a:pt x="795" y="1594"/>
                    <a:pt x="1113" y="1594"/>
                  </a:cubicBezTo>
                  <a:lnTo>
                    <a:pt x="4238" y="1594"/>
                  </a:lnTo>
                  <a:cubicBezTo>
                    <a:pt x="4690" y="1594"/>
                    <a:pt x="5050" y="1214"/>
                    <a:pt x="5024" y="763"/>
                  </a:cubicBezTo>
                  <a:cubicBezTo>
                    <a:pt x="5008" y="543"/>
                    <a:pt x="4994" y="285"/>
                    <a:pt x="4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15"/>
            <p:cNvSpPr/>
            <p:nvPr/>
          </p:nvSpPr>
          <p:spPr>
            <a:xfrm>
              <a:off x="4404675" y="2283475"/>
              <a:ext cx="30050" cy="39875"/>
            </a:xfrm>
            <a:custGeom>
              <a:avLst/>
              <a:gdLst/>
              <a:ahLst/>
              <a:cxnLst/>
              <a:rect l="l" t="t" r="r" b="b"/>
              <a:pathLst>
                <a:path w="1202" h="1595" extrusionOk="0">
                  <a:moveTo>
                    <a:pt x="292" y="0"/>
                  </a:moveTo>
                  <a:cubicBezTo>
                    <a:pt x="292" y="69"/>
                    <a:pt x="295" y="131"/>
                    <a:pt x="298" y="187"/>
                  </a:cubicBezTo>
                  <a:cubicBezTo>
                    <a:pt x="308" y="435"/>
                    <a:pt x="321" y="658"/>
                    <a:pt x="331" y="854"/>
                  </a:cubicBezTo>
                  <a:cubicBezTo>
                    <a:pt x="347" y="1139"/>
                    <a:pt x="223" y="1417"/>
                    <a:pt x="0" y="1594"/>
                  </a:cubicBezTo>
                  <a:lnTo>
                    <a:pt x="298" y="1594"/>
                  </a:lnTo>
                  <a:cubicBezTo>
                    <a:pt x="802" y="1594"/>
                    <a:pt x="1202" y="1169"/>
                    <a:pt x="1172" y="665"/>
                  </a:cubicBezTo>
                  <a:cubicBezTo>
                    <a:pt x="1162" y="468"/>
                    <a:pt x="1152" y="246"/>
                    <a:pt x="1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15"/>
            <p:cNvSpPr/>
            <p:nvPr/>
          </p:nvSpPr>
          <p:spPr>
            <a:xfrm>
              <a:off x="4652925" y="1818525"/>
              <a:ext cx="51000" cy="118200"/>
            </a:xfrm>
            <a:custGeom>
              <a:avLst/>
              <a:gdLst/>
              <a:ahLst/>
              <a:cxnLst/>
              <a:rect l="l" t="t" r="r" b="b"/>
              <a:pathLst>
                <a:path w="2040" h="4728" extrusionOk="0">
                  <a:moveTo>
                    <a:pt x="382" y="1"/>
                  </a:moveTo>
                  <a:cubicBezTo>
                    <a:pt x="294" y="1"/>
                    <a:pt x="205" y="39"/>
                    <a:pt x="144" y="113"/>
                  </a:cubicBezTo>
                  <a:cubicBezTo>
                    <a:pt x="36" y="244"/>
                    <a:pt x="56" y="440"/>
                    <a:pt x="187" y="545"/>
                  </a:cubicBezTo>
                  <a:cubicBezTo>
                    <a:pt x="1336" y="1484"/>
                    <a:pt x="1349" y="3232"/>
                    <a:pt x="216" y="4188"/>
                  </a:cubicBezTo>
                  <a:cubicBezTo>
                    <a:pt x="0" y="4371"/>
                    <a:pt x="128" y="4728"/>
                    <a:pt x="416" y="4728"/>
                  </a:cubicBezTo>
                  <a:cubicBezTo>
                    <a:pt x="488" y="4728"/>
                    <a:pt x="557" y="4705"/>
                    <a:pt x="612" y="4656"/>
                  </a:cubicBezTo>
                  <a:cubicBezTo>
                    <a:pt x="2039" y="3455"/>
                    <a:pt x="2020" y="1252"/>
                    <a:pt x="576" y="70"/>
                  </a:cubicBezTo>
                  <a:cubicBezTo>
                    <a:pt x="519" y="23"/>
                    <a:pt x="451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15"/>
            <p:cNvSpPr/>
            <p:nvPr/>
          </p:nvSpPr>
          <p:spPr>
            <a:xfrm>
              <a:off x="4635900" y="1851125"/>
              <a:ext cx="30625" cy="52875"/>
            </a:xfrm>
            <a:custGeom>
              <a:avLst/>
              <a:gdLst/>
              <a:ahLst/>
              <a:cxnLst/>
              <a:rect l="l" t="t" r="r" b="b"/>
              <a:pathLst>
                <a:path w="1225" h="2115" extrusionOk="0">
                  <a:moveTo>
                    <a:pt x="400" y="1"/>
                  </a:moveTo>
                  <a:cubicBezTo>
                    <a:pt x="310" y="1"/>
                    <a:pt x="221" y="40"/>
                    <a:pt x="161" y="115"/>
                  </a:cubicBezTo>
                  <a:cubicBezTo>
                    <a:pt x="53" y="246"/>
                    <a:pt x="73" y="445"/>
                    <a:pt x="210" y="550"/>
                  </a:cubicBezTo>
                  <a:cubicBezTo>
                    <a:pt x="534" y="812"/>
                    <a:pt x="537" y="1306"/>
                    <a:pt x="220" y="1575"/>
                  </a:cubicBezTo>
                  <a:cubicBezTo>
                    <a:pt x="1" y="1758"/>
                    <a:pt x="132" y="2115"/>
                    <a:pt x="416" y="2115"/>
                  </a:cubicBezTo>
                  <a:lnTo>
                    <a:pt x="416" y="2111"/>
                  </a:lnTo>
                  <a:cubicBezTo>
                    <a:pt x="488" y="2111"/>
                    <a:pt x="560" y="2085"/>
                    <a:pt x="616" y="2039"/>
                  </a:cubicBezTo>
                  <a:cubicBezTo>
                    <a:pt x="1225" y="1522"/>
                    <a:pt x="1215" y="580"/>
                    <a:pt x="600" y="76"/>
                  </a:cubicBezTo>
                  <a:cubicBezTo>
                    <a:pt x="542" y="25"/>
                    <a:pt x="471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8" name="Google Shape;3928;p115"/>
          <p:cNvGrpSpPr/>
          <p:nvPr/>
        </p:nvGrpSpPr>
        <p:grpSpPr>
          <a:xfrm>
            <a:off x="1040212" y="3380000"/>
            <a:ext cx="339953" cy="483323"/>
            <a:chOff x="6268025" y="2542675"/>
            <a:chExt cx="367875" cy="523700"/>
          </a:xfrm>
        </p:grpSpPr>
        <p:sp>
          <p:nvSpPr>
            <p:cNvPr id="3929" name="Google Shape;3929;p115"/>
            <p:cNvSpPr/>
            <p:nvPr/>
          </p:nvSpPr>
          <p:spPr>
            <a:xfrm>
              <a:off x="6271775" y="2542675"/>
              <a:ext cx="364125" cy="523700"/>
            </a:xfrm>
            <a:custGeom>
              <a:avLst/>
              <a:gdLst/>
              <a:ahLst/>
              <a:cxnLst/>
              <a:rect l="l" t="t" r="r" b="b"/>
              <a:pathLst>
                <a:path w="14565" h="20948" extrusionOk="0">
                  <a:moveTo>
                    <a:pt x="548" y="1"/>
                  </a:moveTo>
                  <a:cubicBezTo>
                    <a:pt x="243" y="1"/>
                    <a:pt x="1" y="248"/>
                    <a:pt x="1" y="554"/>
                  </a:cubicBezTo>
                  <a:lnTo>
                    <a:pt x="1" y="2586"/>
                  </a:lnTo>
                  <a:cubicBezTo>
                    <a:pt x="1" y="6075"/>
                    <a:pt x="2465" y="8988"/>
                    <a:pt x="5751" y="9688"/>
                  </a:cubicBezTo>
                  <a:cubicBezTo>
                    <a:pt x="6167" y="9773"/>
                    <a:pt x="6461" y="10137"/>
                    <a:pt x="6465" y="10559"/>
                  </a:cubicBezTo>
                  <a:lnTo>
                    <a:pt x="6465" y="18214"/>
                  </a:lnTo>
                  <a:cubicBezTo>
                    <a:pt x="6465" y="18705"/>
                    <a:pt x="6065" y="19104"/>
                    <a:pt x="5574" y="19104"/>
                  </a:cubicBezTo>
                  <a:lnTo>
                    <a:pt x="5313" y="19104"/>
                  </a:lnTo>
                  <a:cubicBezTo>
                    <a:pt x="4661" y="19104"/>
                    <a:pt x="4131" y="19635"/>
                    <a:pt x="4131" y="20286"/>
                  </a:cubicBezTo>
                  <a:lnTo>
                    <a:pt x="4131" y="20744"/>
                  </a:lnTo>
                  <a:cubicBezTo>
                    <a:pt x="4131" y="20855"/>
                    <a:pt x="4223" y="20944"/>
                    <a:pt x="4334" y="20947"/>
                  </a:cubicBezTo>
                  <a:lnTo>
                    <a:pt x="10232" y="20947"/>
                  </a:lnTo>
                  <a:cubicBezTo>
                    <a:pt x="10343" y="20947"/>
                    <a:pt x="10431" y="20855"/>
                    <a:pt x="10431" y="20744"/>
                  </a:cubicBezTo>
                  <a:lnTo>
                    <a:pt x="10431" y="20286"/>
                  </a:lnTo>
                  <a:cubicBezTo>
                    <a:pt x="10431" y="19635"/>
                    <a:pt x="9901" y="19104"/>
                    <a:pt x="9250" y="19104"/>
                  </a:cubicBezTo>
                  <a:lnTo>
                    <a:pt x="8991" y="19104"/>
                  </a:lnTo>
                  <a:cubicBezTo>
                    <a:pt x="8497" y="19104"/>
                    <a:pt x="8101" y="18705"/>
                    <a:pt x="8101" y="18214"/>
                  </a:cubicBezTo>
                  <a:lnTo>
                    <a:pt x="8101" y="10559"/>
                  </a:lnTo>
                  <a:cubicBezTo>
                    <a:pt x="8101" y="10137"/>
                    <a:pt x="8399" y="9773"/>
                    <a:pt x="8811" y="9688"/>
                  </a:cubicBezTo>
                  <a:cubicBezTo>
                    <a:pt x="12097" y="8988"/>
                    <a:pt x="14565" y="6075"/>
                    <a:pt x="14565" y="2586"/>
                  </a:cubicBezTo>
                  <a:lnTo>
                    <a:pt x="14565" y="554"/>
                  </a:lnTo>
                  <a:cubicBezTo>
                    <a:pt x="14562" y="248"/>
                    <a:pt x="14316" y="1"/>
                    <a:pt x="14015" y="1"/>
                  </a:cubicBezTo>
                  <a:cubicBezTo>
                    <a:pt x="14013" y="1"/>
                    <a:pt x="14011" y="1"/>
                    <a:pt x="14009" y="1"/>
                  </a:cubicBezTo>
                  <a:lnTo>
                    <a:pt x="554" y="1"/>
                  </a:lnTo>
                  <a:cubicBezTo>
                    <a:pt x="552" y="1"/>
                    <a:pt x="550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15"/>
            <p:cNvSpPr/>
            <p:nvPr/>
          </p:nvSpPr>
          <p:spPr>
            <a:xfrm>
              <a:off x="6496625" y="3020275"/>
              <a:ext cx="35950" cy="46100"/>
            </a:xfrm>
            <a:custGeom>
              <a:avLst/>
              <a:gdLst/>
              <a:ahLst/>
              <a:cxnLst/>
              <a:rect l="l" t="t" r="r" b="b"/>
              <a:pathLst>
                <a:path w="1438" h="1844" extrusionOk="0">
                  <a:moveTo>
                    <a:pt x="249" y="0"/>
                  </a:moveTo>
                  <a:cubicBezTo>
                    <a:pt x="247" y="0"/>
                    <a:pt x="245" y="0"/>
                    <a:pt x="243" y="0"/>
                  </a:cubicBezTo>
                  <a:lnTo>
                    <a:pt x="1" y="0"/>
                  </a:lnTo>
                  <a:cubicBezTo>
                    <a:pt x="370" y="259"/>
                    <a:pt x="619" y="737"/>
                    <a:pt x="619" y="1185"/>
                  </a:cubicBezTo>
                  <a:lnTo>
                    <a:pt x="619" y="1640"/>
                  </a:lnTo>
                  <a:cubicBezTo>
                    <a:pt x="619" y="1751"/>
                    <a:pt x="527" y="1843"/>
                    <a:pt x="416" y="1843"/>
                  </a:cubicBezTo>
                  <a:lnTo>
                    <a:pt x="1234" y="1843"/>
                  </a:lnTo>
                  <a:cubicBezTo>
                    <a:pt x="1346" y="1843"/>
                    <a:pt x="1437" y="1751"/>
                    <a:pt x="1437" y="1640"/>
                  </a:cubicBezTo>
                  <a:lnTo>
                    <a:pt x="1437" y="1185"/>
                  </a:lnTo>
                  <a:cubicBezTo>
                    <a:pt x="1434" y="529"/>
                    <a:pt x="904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15"/>
            <p:cNvSpPr/>
            <p:nvPr/>
          </p:nvSpPr>
          <p:spPr>
            <a:xfrm>
              <a:off x="6453825" y="2542675"/>
              <a:ext cx="182075" cy="472475"/>
            </a:xfrm>
            <a:custGeom>
              <a:avLst/>
              <a:gdLst/>
              <a:ahLst/>
              <a:cxnLst/>
              <a:rect l="l" t="t" r="r" b="b"/>
              <a:pathLst>
                <a:path w="7283" h="18899" extrusionOk="0">
                  <a:moveTo>
                    <a:pt x="5914" y="1"/>
                  </a:moveTo>
                  <a:cubicBezTo>
                    <a:pt x="5912" y="1"/>
                    <a:pt x="5910" y="1"/>
                    <a:pt x="5908" y="1"/>
                  </a:cubicBezTo>
                  <a:lnTo>
                    <a:pt x="5920" y="1"/>
                  </a:lnTo>
                  <a:cubicBezTo>
                    <a:pt x="5918" y="1"/>
                    <a:pt x="5916" y="1"/>
                    <a:pt x="5914" y="1"/>
                  </a:cubicBezTo>
                  <a:close/>
                  <a:moveTo>
                    <a:pt x="6733" y="1"/>
                  </a:moveTo>
                  <a:cubicBezTo>
                    <a:pt x="6731" y="1"/>
                    <a:pt x="6729" y="1"/>
                    <a:pt x="6727" y="1"/>
                  </a:cubicBezTo>
                  <a:lnTo>
                    <a:pt x="5920" y="1"/>
                  </a:lnTo>
                  <a:cubicBezTo>
                    <a:pt x="6219" y="4"/>
                    <a:pt x="6462" y="250"/>
                    <a:pt x="6465" y="554"/>
                  </a:cubicBezTo>
                  <a:lnTo>
                    <a:pt x="6465" y="2586"/>
                  </a:lnTo>
                  <a:cubicBezTo>
                    <a:pt x="6465" y="6072"/>
                    <a:pt x="3997" y="8418"/>
                    <a:pt x="711" y="9116"/>
                  </a:cubicBezTo>
                  <a:cubicBezTo>
                    <a:pt x="299" y="9201"/>
                    <a:pt x="1" y="9564"/>
                    <a:pt x="1" y="9986"/>
                  </a:cubicBezTo>
                  <a:lnTo>
                    <a:pt x="1" y="18008"/>
                  </a:lnTo>
                  <a:cubicBezTo>
                    <a:pt x="1" y="18499"/>
                    <a:pt x="397" y="18898"/>
                    <a:pt x="891" y="18898"/>
                  </a:cubicBezTo>
                  <a:lnTo>
                    <a:pt x="1156" y="18898"/>
                  </a:lnTo>
                  <a:cubicBezTo>
                    <a:pt x="943" y="18731"/>
                    <a:pt x="819" y="18473"/>
                    <a:pt x="819" y="18201"/>
                  </a:cubicBezTo>
                  <a:lnTo>
                    <a:pt x="819" y="10552"/>
                  </a:lnTo>
                  <a:cubicBezTo>
                    <a:pt x="819" y="10130"/>
                    <a:pt x="1117" y="9767"/>
                    <a:pt x="1529" y="9679"/>
                  </a:cubicBezTo>
                  <a:cubicBezTo>
                    <a:pt x="4815" y="8981"/>
                    <a:pt x="7283" y="6072"/>
                    <a:pt x="7283" y="2586"/>
                  </a:cubicBezTo>
                  <a:lnTo>
                    <a:pt x="7283" y="554"/>
                  </a:lnTo>
                  <a:cubicBezTo>
                    <a:pt x="7283" y="248"/>
                    <a:pt x="7034" y="1"/>
                    <a:pt x="6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15"/>
            <p:cNvSpPr/>
            <p:nvPr/>
          </p:nvSpPr>
          <p:spPr>
            <a:xfrm>
              <a:off x="6397625" y="2599950"/>
              <a:ext cx="112525" cy="111475"/>
            </a:xfrm>
            <a:custGeom>
              <a:avLst/>
              <a:gdLst/>
              <a:ahLst/>
              <a:cxnLst/>
              <a:rect l="l" t="t" r="r" b="b"/>
              <a:pathLst>
                <a:path w="4501" h="4459" extrusionOk="0">
                  <a:moveTo>
                    <a:pt x="1825" y="0"/>
                  </a:moveTo>
                  <a:cubicBezTo>
                    <a:pt x="1653" y="0"/>
                    <a:pt x="1512" y="142"/>
                    <a:pt x="1509" y="315"/>
                  </a:cubicBezTo>
                  <a:lnTo>
                    <a:pt x="1509" y="1195"/>
                  </a:lnTo>
                  <a:cubicBezTo>
                    <a:pt x="1512" y="1369"/>
                    <a:pt x="1368" y="1513"/>
                    <a:pt x="1195" y="1513"/>
                  </a:cubicBezTo>
                  <a:lnTo>
                    <a:pt x="315" y="1513"/>
                  </a:lnTo>
                  <a:cubicBezTo>
                    <a:pt x="141" y="1513"/>
                    <a:pt x="0" y="1657"/>
                    <a:pt x="0" y="1830"/>
                  </a:cubicBezTo>
                  <a:lnTo>
                    <a:pt x="0" y="2629"/>
                  </a:lnTo>
                  <a:cubicBezTo>
                    <a:pt x="0" y="2802"/>
                    <a:pt x="141" y="2943"/>
                    <a:pt x="315" y="2946"/>
                  </a:cubicBezTo>
                  <a:lnTo>
                    <a:pt x="1237" y="2946"/>
                  </a:lnTo>
                  <a:cubicBezTo>
                    <a:pt x="1239" y="2946"/>
                    <a:pt x="1241" y="2946"/>
                    <a:pt x="1243" y="2946"/>
                  </a:cubicBezTo>
                  <a:cubicBezTo>
                    <a:pt x="1414" y="2946"/>
                    <a:pt x="1555" y="3086"/>
                    <a:pt x="1555" y="3260"/>
                  </a:cubicBezTo>
                  <a:lnTo>
                    <a:pt x="1555" y="4144"/>
                  </a:lnTo>
                  <a:cubicBezTo>
                    <a:pt x="1555" y="4318"/>
                    <a:pt x="1696" y="4458"/>
                    <a:pt x="1872" y="4458"/>
                  </a:cubicBezTo>
                  <a:lnTo>
                    <a:pt x="2668" y="4458"/>
                  </a:lnTo>
                  <a:cubicBezTo>
                    <a:pt x="2844" y="4458"/>
                    <a:pt x="2985" y="4318"/>
                    <a:pt x="2985" y="4144"/>
                  </a:cubicBezTo>
                  <a:lnTo>
                    <a:pt x="2985" y="3264"/>
                  </a:lnTo>
                  <a:cubicBezTo>
                    <a:pt x="2985" y="3087"/>
                    <a:pt x="3126" y="2946"/>
                    <a:pt x="3303" y="2946"/>
                  </a:cubicBezTo>
                  <a:lnTo>
                    <a:pt x="4186" y="2946"/>
                  </a:lnTo>
                  <a:cubicBezTo>
                    <a:pt x="4360" y="2943"/>
                    <a:pt x="4501" y="2802"/>
                    <a:pt x="4501" y="2629"/>
                  </a:cubicBezTo>
                  <a:lnTo>
                    <a:pt x="4501" y="1830"/>
                  </a:lnTo>
                  <a:cubicBezTo>
                    <a:pt x="4501" y="1653"/>
                    <a:pt x="4357" y="1513"/>
                    <a:pt x="4183" y="1513"/>
                  </a:cubicBezTo>
                  <a:lnTo>
                    <a:pt x="3309" y="1513"/>
                  </a:lnTo>
                  <a:cubicBezTo>
                    <a:pt x="3307" y="1513"/>
                    <a:pt x="3305" y="1513"/>
                    <a:pt x="3303" y="1513"/>
                  </a:cubicBezTo>
                  <a:cubicBezTo>
                    <a:pt x="3129" y="1513"/>
                    <a:pt x="2985" y="1373"/>
                    <a:pt x="2982" y="1199"/>
                  </a:cubicBezTo>
                  <a:lnTo>
                    <a:pt x="2982" y="315"/>
                  </a:lnTo>
                  <a:cubicBezTo>
                    <a:pt x="2979" y="142"/>
                    <a:pt x="2841" y="0"/>
                    <a:pt x="2666" y="0"/>
                  </a:cubicBezTo>
                  <a:cubicBezTo>
                    <a:pt x="2663" y="0"/>
                    <a:pt x="2659" y="0"/>
                    <a:pt x="2655" y="1"/>
                  </a:cubicBezTo>
                  <a:lnTo>
                    <a:pt x="1836" y="1"/>
                  </a:lnTo>
                  <a:cubicBezTo>
                    <a:pt x="1833" y="0"/>
                    <a:pt x="1829" y="0"/>
                    <a:pt x="1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15"/>
            <p:cNvSpPr/>
            <p:nvPr/>
          </p:nvSpPr>
          <p:spPr>
            <a:xfrm>
              <a:off x="6443275" y="2673600"/>
              <a:ext cx="37000" cy="37825"/>
            </a:xfrm>
            <a:custGeom>
              <a:avLst/>
              <a:gdLst/>
              <a:ahLst/>
              <a:cxnLst/>
              <a:rect l="l" t="t" r="r" b="b"/>
              <a:pathLst>
                <a:path w="1480" h="1513" extrusionOk="0">
                  <a:moveTo>
                    <a:pt x="1474" y="0"/>
                  </a:moveTo>
                  <a:cubicBezTo>
                    <a:pt x="1472" y="0"/>
                    <a:pt x="1470" y="0"/>
                    <a:pt x="1468" y="0"/>
                  </a:cubicBezTo>
                  <a:lnTo>
                    <a:pt x="1480" y="0"/>
                  </a:lnTo>
                  <a:cubicBezTo>
                    <a:pt x="1478" y="0"/>
                    <a:pt x="1476" y="0"/>
                    <a:pt x="1474" y="0"/>
                  </a:cubicBezTo>
                  <a:close/>
                  <a:moveTo>
                    <a:pt x="616" y="0"/>
                  </a:moveTo>
                  <a:cubicBezTo>
                    <a:pt x="442" y="0"/>
                    <a:pt x="302" y="140"/>
                    <a:pt x="298" y="314"/>
                  </a:cubicBezTo>
                  <a:lnTo>
                    <a:pt x="298" y="1198"/>
                  </a:lnTo>
                  <a:cubicBezTo>
                    <a:pt x="298" y="1365"/>
                    <a:pt x="168" y="1502"/>
                    <a:pt x="1" y="1512"/>
                  </a:cubicBezTo>
                  <a:lnTo>
                    <a:pt x="835" y="1512"/>
                  </a:lnTo>
                  <a:cubicBezTo>
                    <a:pt x="837" y="1512"/>
                    <a:pt x="839" y="1512"/>
                    <a:pt x="841" y="1512"/>
                  </a:cubicBezTo>
                  <a:cubicBezTo>
                    <a:pt x="1015" y="1512"/>
                    <a:pt x="1156" y="1370"/>
                    <a:pt x="1159" y="1198"/>
                  </a:cubicBezTo>
                  <a:lnTo>
                    <a:pt x="1159" y="314"/>
                  </a:lnTo>
                  <a:cubicBezTo>
                    <a:pt x="1159" y="142"/>
                    <a:pt x="1297" y="3"/>
                    <a:pt x="1468" y="0"/>
                  </a:cubicBezTo>
                  <a:lnTo>
                    <a:pt x="622" y="0"/>
                  </a:lnTo>
                  <a:cubicBezTo>
                    <a:pt x="620" y="0"/>
                    <a:pt x="618" y="0"/>
                    <a:pt x="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15"/>
            <p:cNvSpPr/>
            <p:nvPr/>
          </p:nvSpPr>
          <p:spPr>
            <a:xfrm>
              <a:off x="6443275" y="2599950"/>
              <a:ext cx="37000" cy="37825"/>
            </a:xfrm>
            <a:custGeom>
              <a:avLst/>
              <a:gdLst/>
              <a:ahLst/>
              <a:cxnLst/>
              <a:rect l="l" t="t" r="r" b="b"/>
              <a:pathLst>
                <a:path w="1480" h="1513" extrusionOk="0">
                  <a:moveTo>
                    <a:pt x="841" y="1"/>
                  </a:moveTo>
                  <a:cubicBezTo>
                    <a:pt x="839" y="1"/>
                    <a:pt x="837" y="1"/>
                    <a:pt x="835" y="1"/>
                  </a:cubicBezTo>
                  <a:lnTo>
                    <a:pt x="1" y="1"/>
                  </a:lnTo>
                  <a:cubicBezTo>
                    <a:pt x="168" y="10"/>
                    <a:pt x="298" y="148"/>
                    <a:pt x="298" y="315"/>
                  </a:cubicBezTo>
                  <a:lnTo>
                    <a:pt x="298" y="1199"/>
                  </a:lnTo>
                  <a:cubicBezTo>
                    <a:pt x="302" y="1373"/>
                    <a:pt x="442" y="1513"/>
                    <a:pt x="616" y="1513"/>
                  </a:cubicBezTo>
                  <a:cubicBezTo>
                    <a:pt x="618" y="1513"/>
                    <a:pt x="620" y="1513"/>
                    <a:pt x="622" y="1513"/>
                  </a:cubicBezTo>
                  <a:lnTo>
                    <a:pt x="1468" y="1513"/>
                  </a:lnTo>
                  <a:cubicBezTo>
                    <a:pt x="1297" y="1510"/>
                    <a:pt x="1159" y="1371"/>
                    <a:pt x="1159" y="1199"/>
                  </a:cubicBezTo>
                  <a:lnTo>
                    <a:pt x="1159" y="315"/>
                  </a:lnTo>
                  <a:cubicBezTo>
                    <a:pt x="1156" y="140"/>
                    <a:pt x="1015" y="1"/>
                    <a:pt x="841" y="1"/>
                  </a:cubicBezTo>
                  <a:close/>
                  <a:moveTo>
                    <a:pt x="1468" y="1513"/>
                  </a:moveTo>
                  <a:cubicBezTo>
                    <a:pt x="1470" y="1513"/>
                    <a:pt x="1472" y="1513"/>
                    <a:pt x="1474" y="1513"/>
                  </a:cubicBezTo>
                  <a:cubicBezTo>
                    <a:pt x="1476" y="1513"/>
                    <a:pt x="1478" y="1513"/>
                    <a:pt x="1480" y="15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15"/>
            <p:cNvSpPr/>
            <p:nvPr/>
          </p:nvSpPr>
          <p:spPr>
            <a:xfrm>
              <a:off x="6480500" y="2637750"/>
              <a:ext cx="29575" cy="35875"/>
            </a:xfrm>
            <a:custGeom>
              <a:avLst/>
              <a:gdLst/>
              <a:ahLst/>
              <a:cxnLst/>
              <a:rect l="l" t="t" r="r" b="b"/>
              <a:pathLst>
                <a:path w="1183" h="1435" extrusionOk="0">
                  <a:moveTo>
                    <a:pt x="1" y="1"/>
                  </a:moveTo>
                  <a:cubicBezTo>
                    <a:pt x="178" y="1"/>
                    <a:pt x="322" y="141"/>
                    <a:pt x="325" y="318"/>
                  </a:cubicBezTo>
                  <a:lnTo>
                    <a:pt x="325" y="1117"/>
                  </a:lnTo>
                  <a:cubicBezTo>
                    <a:pt x="322" y="1293"/>
                    <a:pt x="178" y="1434"/>
                    <a:pt x="1" y="1434"/>
                  </a:cubicBezTo>
                  <a:lnTo>
                    <a:pt x="862" y="1434"/>
                  </a:lnTo>
                  <a:cubicBezTo>
                    <a:pt x="1038" y="1434"/>
                    <a:pt x="1182" y="1293"/>
                    <a:pt x="1182" y="1117"/>
                  </a:cubicBezTo>
                  <a:lnTo>
                    <a:pt x="1182" y="318"/>
                  </a:lnTo>
                  <a:cubicBezTo>
                    <a:pt x="1182" y="141"/>
                    <a:pt x="1038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15"/>
            <p:cNvSpPr/>
            <p:nvPr/>
          </p:nvSpPr>
          <p:spPr>
            <a:xfrm>
              <a:off x="6268025" y="2685700"/>
              <a:ext cx="294500" cy="326750"/>
            </a:xfrm>
            <a:custGeom>
              <a:avLst/>
              <a:gdLst/>
              <a:ahLst/>
              <a:cxnLst/>
              <a:rect l="l" t="t" r="r" b="b"/>
              <a:pathLst>
                <a:path w="11780" h="13070" extrusionOk="0">
                  <a:moveTo>
                    <a:pt x="2523" y="1"/>
                  </a:moveTo>
                  <a:cubicBezTo>
                    <a:pt x="1673" y="4"/>
                    <a:pt x="1028" y="577"/>
                    <a:pt x="707" y="1323"/>
                  </a:cubicBezTo>
                  <a:cubicBezTo>
                    <a:pt x="0" y="2966"/>
                    <a:pt x="455" y="5149"/>
                    <a:pt x="1745" y="6383"/>
                  </a:cubicBezTo>
                  <a:cubicBezTo>
                    <a:pt x="1915" y="6543"/>
                    <a:pt x="2098" y="6690"/>
                    <a:pt x="2294" y="6818"/>
                  </a:cubicBezTo>
                  <a:cubicBezTo>
                    <a:pt x="3152" y="7381"/>
                    <a:pt x="4183" y="7613"/>
                    <a:pt x="5197" y="7613"/>
                  </a:cubicBezTo>
                  <a:lnTo>
                    <a:pt x="9122" y="7613"/>
                  </a:lnTo>
                  <a:cubicBezTo>
                    <a:pt x="9698" y="7613"/>
                    <a:pt x="10189" y="8065"/>
                    <a:pt x="10212" y="8641"/>
                  </a:cubicBezTo>
                  <a:cubicBezTo>
                    <a:pt x="10231" y="9241"/>
                    <a:pt x="9753" y="9741"/>
                    <a:pt x="9154" y="9741"/>
                  </a:cubicBezTo>
                  <a:cubicBezTo>
                    <a:pt x="9152" y="9741"/>
                    <a:pt x="9150" y="9741"/>
                    <a:pt x="9148" y="9741"/>
                  </a:cubicBezTo>
                  <a:lnTo>
                    <a:pt x="4291" y="9741"/>
                  </a:lnTo>
                  <a:cubicBezTo>
                    <a:pt x="3201" y="9741"/>
                    <a:pt x="2317" y="10624"/>
                    <a:pt x="2317" y="11714"/>
                  </a:cubicBezTo>
                  <a:lnTo>
                    <a:pt x="2317" y="12228"/>
                  </a:lnTo>
                  <a:cubicBezTo>
                    <a:pt x="2317" y="12673"/>
                    <a:pt x="2664" y="13053"/>
                    <a:pt x="3109" y="13069"/>
                  </a:cubicBezTo>
                  <a:cubicBezTo>
                    <a:pt x="3117" y="13069"/>
                    <a:pt x="3125" y="13070"/>
                    <a:pt x="3133" y="13070"/>
                  </a:cubicBezTo>
                  <a:cubicBezTo>
                    <a:pt x="3587" y="13070"/>
                    <a:pt x="3957" y="12701"/>
                    <a:pt x="3954" y="12244"/>
                  </a:cubicBezTo>
                  <a:lnTo>
                    <a:pt x="3954" y="12038"/>
                  </a:lnTo>
                  <a:cubicBezTo>
                    <a:pt x="3954" y="11606"/>
                    <a:pt x="4304" y="11256"/>
                    <a:pt x="4739" y="11256"/>
                  </a:cubicBezTo>
                  <a:lnTo>
                    <a:pt x="9145" y="11256"/>
                  </a:lnTo>
                  <a:cubicBezTo>
                    <a:pt x="10601" y="11256"/>
                    <a:pt x="11779" y="10055"/>
                    <a:pt x="11760" y="8582"/>
                  </a:cubicBezTo>
                  <a:cubicBezTo>
                    <a:pt x="11740" y="7132"/>
                    <a:pt x="10542" y="5977"/>
                    <a:pt x="9105" y="5977"/>
                  </a:cubicBezTo>
                  <a:lnTo>
                    <a:pt x="9105" y="5980"/>
                  </a:lnTo>
                  <a:lnTo>
                    <a:pt x="4968" y="5980"/>
                  </a:lnTo>
                  <a:cubicBezTo>
                    <a:pt x="4579" y="5980"/>
                    <a:pt x="4196" y="5905"/>
                    <a:pt x="3836" y="5758"/>
                  </a:cubicBezTo>
                  <a:cubicBezTo>
                    <a:pt x="3224" y="5499"/>
                    <a:pt x="2514" y="4946"/>
                    <a:pt x="2451" y="3758"/>
                  </a:cubicBezTo>
                  <a:cubicBezTo>
                    <a:pt x="2451" y="3719"/>
                    <a:pt x="2481" y="3686"/>
                    <a:pt x="2517" y="3686"/>
                  </a:cubicBezTo>
                  <a:lnTo>
                    <a:pt x="2530" y="3686"/>
                  </a:lnTo>
                  <a:cubicBezTo>
                    <a:pt x="3548" y="3686"/>
                    <a:pt x="4369" y="2858"/>
                    <a:pt x="4369" y="1840"/>
                  </a:cubicBezTo>
                  <a:cubicBezTo>
                    <a:pt x="4366" y="822"/>
                    <a:pt x="3541" y="1"/>
                    <a:pt x="2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15"/>
            <p:cNvSpPr/>
            <p:nvPr/>
          </p:nvSpPr>
          <p:spPr>
            <a:xfrm>
              <a:off x="6336000" y="2968150"/>
              <a:ext cx="50100" cy="45350"/>
            </a:xfrm>
            <a:custGeom>
              <a:avLst/>
              <a:gdLst/>
              <a:ahLst/>
              <a:cxnLst/>
              <a:rect l="l" t="t" r="r" b="b"/>
              <a:pathLst>
                <a:path w="2004" h="1814" extrusionOk="0">
                  <a:moveTo>
                    <a:pt x="1159" y="1"/>
                  </a:moveTo>
                  <a:cubicBezTo>
                    <a:pt x="727" y="1"/>
                    <a:pt x="377" y="351"/>
                    <a:pt x="377" y="783"/>
                  </a:cubicBezTo>
                  <a:lnTo>
                    <a:pt x="377" y="989"/>
                  </a:lnTo>
                  <a:cubicBezTo>
                    <a:pt x="377" y="1267"/>
                    <a:pt x="237" y="1532"/>
                    <a:pt x="1" y="1686"/>
                  </a:cubicBezTo>
                  <a:cubicBezTo>
                    <a:pt x="127" y="1768"/>
                    <a:pt x="275" y="1814"/>
                    <a:pt x="427" y="1814"/>
                  </a:cubicBezTo>
                  <a:cubicBezTo>
                    <a:pt x="432" y="1814"/>
                    <a:pt x="437" y="1814"/>
                    <a:pt x="443" y="1814"/>
                  </a:cubicBezTo>
                  <a:cubicBezTo>
                    <a:pt x="888" y="1801"/>
                    <a:pt x="1241" y="1434"/>
                    <a:pt x="1235" y="989"/>
                  </a:cubicBezTo>
                  <a:lnTo>
                    <a:pt x="1235" y="783"/>
                  </a:lnTo>
                  <a:cubicBezTo>
                    <a:pt x="1231" y="354"/>
                    <a:pt x="1575" y="4"/>
                    <a:pt x="2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15"/>
            <p:cNvSpPr/>
            <p:nvPr/>
          </p:nvSpPr>
          <p:spPr>
            <a:xfrm>
              <a:off x="6305325" y="2685775"/>
              <a:ext cx="87075" cy="149450"/>
            </a:xfrm>
            <a:custGeom>
              <a:avLst/>
              <a:gdLst/>
              <a:ahLst/>
              <a:cxnLst/>
              <a:rect l="l" t="t" r="r" b="b"/>
              <a:pathLst>
                <a:path w="3483" h="5978" extrusionOk="0">
                  <a:moveTo>
                    <a:pt x="1192" y="1"/>
                  </a:moveTo>
                  <a:lnTo>
                    <a:pt x="1192" y="1"/>
                  </a:lnTo>
                  <a:cubicBezTo>
                    <a:pt x="1644" y="309"/>
                    <a:pt x="1951" y="855"/>
                    <a:pt x="1941" y="1366"/>
                  </a:cubicBezTo>
                  <a:cubicBezTo>
                    <a:pt x="1928" y="1919"/>
                    <a:pt x="1732" y="2344"/>
                    <a:pt x="1401" y="2629"/>
                  </a:cubicBezTo>
                  <a:cubicBezTo>
                    <a:pt x="1071" y="2917"/>
                    <a:pt x="609" y="3061"/>
                    <a:pt x="69" y="3061"/>
                  </a:cubicBezTo>
                  <a:cubicBezTo>
                    <a:pt x="30" y="3061"/>
                    <a:pt x="1" y="3094"/>
                    <a:pt x="1" y="3133"/>
                  </a:cubicBezTo>
                  <a:cubicBezTo>
                    <a:pt x="63" y="4321"/>
                    <a:pt x="295" y="5467"/>
                    <a:pt x="1293" y="5840"/>
                  </a:cubicBezTo>
                  <a:cubicBezTo>
                    <a:pt x="1657" y="5977"/>
                    <a:pt x="2004" y="5977"/>
                    <a:pt x="2393" y="5977"/>
                  </a:cubicBezTo>
                  <a:lnTo>
                    <a:pt x="3483" y="5977"/>
                  </a:lnTo>
                  <a:cubicBezTo>
                    <a:pt x="3093" y="5977"/>
                    <a:pt x="2707" y="5902"/>
                    <a:pt x="2347" y="5755"/>
                  </a:cubicBezTo>
                  <a:cubicBezTo>
                    <a:pt x="1735" y="5496"/>
                    <a:pt x="1025" y="4940"/>
                    <a:pt x="963" y="3752"/>
                  </a:cubicBezTo>
                  <a:cubicBezTo>
                    <a:pt x="963" y="3716"/>
                    <a:pt x="992" y="3683"/>
                    <a:pt x="1031" y="3683"/>
                  </a:cubicBezTo>
                  <a:cubicBezTo>
                    <a:pt x="2013" y="3676"/>
                    <a:pt x="2818" y="2901"/>
                    <a:pt x="2861" y="1919"/>
                  </a:cubicBezTo>
                  <a:cubicBezTo>
                    <a:pt x="2907" y="937"/>
                    <a:pt x="2170" y="93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15"/>
            <p:cNvSpPr/>
            <p:nvPr/>
          </p:nvSpPr>
          <p:spPr>
            <a:xfrm>
              <a:off x="6470525" y="2835200"/>
              <a:ext cx="94375" cy="131925"/>
            </a:xfrm>
            <a:custGeom>
              <a:avLst/>
              <a:gdLst/>
              <a:ahLst/>
              <a:cxnLst/>
              <a:rect l="l" t="t" r="r" b="b"/>
              <a:pathLst>
                <a:path w="3775" h="5277" extrusionOk="0">
                  <a:moveTo>
                    <a:pt x="0" y="0"/>
                  </a:moveTo>
                  <a:cubicBezTo>
                    <a:pt x="1450" y="0"/>
                    <a:pt x="2897" y="1110"/>
                    <a:pt x="2913" y="2560"/>
                  </a:cubicBezTo>
                  <a:cubicBezTo>
                    <a:pt x="2933" y="4032"/>
                    <a:pt x="1509" y="5276"/>
                    <a:pt x="40" y="5276"/>
                  </a:cubicBezTo>
                  <a:lnTo>
                    <a:pt x="1117" y="5276"/>
                  </a:lnTo>
                  <a:cubicBezTo>
                    <a:pt x="2586" y="5276"/>
                    <a:pt x="3774" y="4072"/>
                    <a:pt x="3755" y="2602"/>
                  </a:cubicBezTo>
                  <a:cubicBezTo>
                    <a:pt x="3738" y="1152"/>
                    <a:pt x="2527" y="0"/>
                    <a:pt x="1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15"/>
            <p:cNvSpPr/>
            <p:nvPr/>
          </p:nvSpPr>
          <p:spPr>
            <a:xfrm>
              <a:off x="6320800" y="2713925"/>
              <a:ext cx="20875" cy="20900"/>
            </a:xfrm>
            <a:custGeom>
              <a:avLst/>
              <a:gdLst/>
              <a:ahLst/>
              <a:cxnLst/>
              <a:rect l="l" t="t" r="r" b="b"/>
              <a:pathLst>
                <a:path w="835" h="836" extrusionOk="0">
                  <a:moveTo>
                    <a:pt x="419" y="1"/>
                  </a:moveTo>
                  <a:cubicBezTo>
                    <a:pt x="187" y="1"/>
                    <a:pt x="0" y="187"/>
                    <a:pt x="0" y="420"/>
                  </a:cubicBezTo>
                  <a:cubicBezTo>
                    <a:pt x="0" y="649"/>
                    <a:pt x="187" y="835"/>
                    <a:pt x="419" y="835"/>
                  </a:cubicBezTo>
                  <a:cubicBezTo>
                    <a:pt x="648" y="835"/>
                    <a:pt x="835" y="649"/>
                    <a:pt x="835" y="420"/>
                  </a:cubicBezTo>
                  <a:cubicBezTo>
                    <a:pt x="835" y="187"/>
                    <a:pt x="648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1" name="Google Shape;3941;p115"/>
          <p:cNvGrpSpPr/>
          <p:nvPr/>
        </p:nvGrpSpPr>
        <p:grpSpPr>
          <a:xfrm>
            <a:off x="972213" y="1359874"/>
            <a:ext cx="475952" cy="479431"/>
            <a:chOff x="238125" y="2542625"/>
            <a:chExt cx="515825" cy="523625"/>
          </a:xfrm>
        </p:grpSpPr>
        <p:sp>
          <p:nvSpPr>
            <p:cNvPr id="3942" name="Google Shape;3942;p115"/>
            <p:cNvSpPr/>
            <p:nvPr/>
          </p:nvSpPr>
          <p:spPr>
            <a:xfrm>
              <a:off x="238125" y="2613125"/>
              <a:ext cx="222400" cy="245050"/>
            </a:xfrm>
            <a:custGeom>
              <a:avLst/>
              <a:gdLst/>
              <a:ahLst/>
              <a:cxnLst/>
              <a:rect l="l" t="t" r="r" b="b"/>
              <a:pathLst>
                <a:path w="8896" h="9802" extrusionOk="0">
                  <a:moveTo>
                    <a:pt x="4268" y="1"/>
                  </a:moveTo>
                  <a:cubicBezTo>
                    <a:pt x="1911" y="1"/>
                    <a:pt x="0" y="1912"/>
                    <a:pt x="0" y="4268"/>
                  </a:cubicBezTo>
                  <a:cubicBezTo>
                    <a:pt x="0" y="6625"/>
                    <a:pt x="1911" y="8533"/>
                    <a:pt x="4268" y="8533"/>
                  </a:cubicBezTo>
                  <a:cubicBezTo>
                    <a:pt x="4402" y="8533"/>
                    <a:pt x="4536" y="8526"/>
                    <a:pt x="4667" y="8517"/>
                  </a:cubicBezTo>
                  <a:cubicBezTo>
                    <a:pt x="5305" y="9472"/>
                    <a:pt x="6346" y="9731"/>
                    <a:pt x="6939" y="9800"/>
                  </a:cubicBezTo>
                  <a:cubicBezTo>
                    <a:pt x="6947" y="9801"/>
                    <a:pt x="6955" y="9801"/>
                    <a:pt x="6963" y="9801"/>
                  </a:cubicBezTo>
                  <a:cubicBezTo>
                    <a:pt x="7109" y="9801"/>
                    <a:pt x="7199" y="9633"/>
                    <a:pt x="7115" y="9508"/>
                  </a:cubicBezTo>
                  <a:cubicBezTo>
                    <a:pt x="6723" y="8932"/>
                    <a:pt x="6657" y="8199"/>
                    <a:pt x="6654" y="7806"/>
                  </a:cubicBezTo>
                  <a:cubicBezTo>
                    <a:pt x="8208" y="6756"/>
                    <a:pt x="8896" y="4815"/>
                    <a:pt x="8349" y="3021"/>
                  </a:cubicBezTo>
                  <a:cubicBezTo>
                    <a:pt x="7799" y="1225"/>
                    <a:pt x="6143" y="1"/>
                    <a:pt x="4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15"/>
            <p:cNvSpPr/>
            <p:nvPr/>
          </p:nvSpPr>
          <p:spPr>
            <a:xfrm>
              <a:off x="386050" y="2621400"/>
              <a:ext cx="68750" cy="236775"/>
            </a:xfrm>
            <a:custGeom>
              <a:avLst/>
              <a:gdLst/>
              <a:ahLst/>
              <a:cxnLst/>
              <a:rect l="l" t="t" r="r" b="b"/>
              <a:pathLst>
                <a:path w="2750" h="9471" extrusionOk="0">
                  <a:moveTo>
                    <a:pt x="0" y="0"/>
                  </a:moveTo>
                  <a:lnTo>
                    <a:pt x="0" y="0"/>
                  </a:lnTo>
                  <a:cubicBezTo>
                    <a:pt x="1116" y="746"/>
                    <a:pt x="1820" y="1974"/>
                    <a:pt x="1892" y="3316"/>
                  </a:cubicBezTo>
                  <a:cubicBezTo>
                    <a:pt x="1964" y="4657"/>
                    <a:pt x="1401" y="5957"/>
                    <a:pt x="374" y="6821"/>
                  </a:cubicBezTo>
                  <a:cubicBezTo>
                    <a:pt x="144" y="7007"/>
                    <a:pt x="17" y="7292"/>
                    <a:pt x="27" y="7587"/>
                  </a:cubicBezTo>
                  <a:cubicBezTo>
                    <a:pt x="49" y="8133"/>
                    <a:pt x="128" y="8909"/>
                    <a:pt x="410" y="9325"/>
                  </a:cubicBezTo>
                  <a:cubicBezTo>
                    <a:pt x="416" y="9334"/>
                    <a:pt x="423" y="9344"/>
                    <a:pt x="426" y="9354"/>
                  </a:cubicBezTo>
                  <a:cubicBezTo>
                    <a:pt x="622" y="9406"/>
                    <a:pt x="819" y="9446"/>
                    <a:pt x="1022" y="9469"/>
                  </a:cubicBezTo>
                  <a:cubicBezTo>
                    <a:pt x="1030" y="9470"/>
                    <a:pt x="1038" y="9470"/>
                    <a:pt x="1046" y="9470"/>
                  </a:cubicBezTo>
                  <a:cubicBezTo>
                    <a:pt x="1192" y="9470"/>
                    <a:pt x="1282" y="9302"/>
                    <a:pt x="1198" y="9177"/>
                  </a:cubicBezTo>
                  <a:cubicBezTo>
                    <a:pt x="806" y="8598"/>
                    <a:pt x="740" y="7868"/>
                    <a:pt x="737" y="7475"/>
                  </a:cubicBezTo>
                  <a:cubicBezTo>
                    <a:pt x="2036" y="6598"/>
                    <a:pt x="2750" y="5080"/>
                    <a:pt x="2596" y="3518"/>
                  </a:cubicBezTo>
                  <a:cubicBezTo>
                    <a:pt x="2442" y="1957"/>
                    <a:pt x="1447" y="6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15"/>
            <p:cNvSpPr/>
            <p:nvPr/>
          </p:nvSpPr>
          <p:spPr>
            <a:xfrm>
              <a:off x="368375" y="2542625"/>
              <a:ext cx="385575" cy="523625"/>
            </a:xfrm>
            <a:custGeom>
              <a:avLst/>
              <a:gdLst/>
              <a:ahLst/>
              <a:cxnLst/>
              <a:rect l="l" t="t" r="r" b="b"/>
              <a:pathLst>
                <a:path w="15423" h="20945" extrusionOk="0">
                  <a:moveTo>
                    <a:pt x="11109" y="1"/>
                  </a:moveTo>
                  <a:cubicBezTo>
                    <a:pt x="10670" y="1"/>
                    <a:pt x="10250" y="171"/>
                    <a:pt x="9966" y="503"/>
                  </a:cubicBezTo>
                  <a:cubicBezTo>
                    <a:pt x="9331" y="1259"/>
                    <a:pt x="8808" y="2101"/>
                    <a:pt x="8412" y="3007"/>
                  </a:cubicBezTo>
                  <a:cubicBezTo>
                    <a:pt x="8094" y="3724"/>
                    <a:pt x="7679" y="4657"/>
                    <a:pt x="7698" y="5442"/>
                  </a:cubicBezTo>
                  <a:cubicBezTo>
                    <a:pt x="7715" y="6012"/>
                    <a:pt x="8166" y="6421"/>
                    <a:pt x="8644" y="6653"/>
                  </a:cubicBezTo>
                  <a:cubicBezTo>
                    <a:pt x="8844" y="6748"/>
                    <a:pt x="9047" y="6823"/>
                    <a:pt x="9253" y="6905"/>
                  </a:cubicBezTo>
                  <a:cubicBezTo>
                    <a:pt x="9750" y="7098"/>
                    <a:pt x="10261" y="7265"/>
                    <a:pt x="10778" y="7409"/>
                  </a:cubicBezTo>
                  <a:cubicBezTo>
                    <a:pt x="10942" y="7455"/>
                    <a:pt x="11112" y="7520"/>
                    <a:pt x="11226" y="7658"/>
                  </a:cubicBezTo>
                  <a:cubicBezTo>
                    <a:pt x="11387" y="7848"/>
                    <a:pt x="11312" y="8136"/>
                    <a:pt x="11217" y="8339"/>
                  </a:cubicBezTo>
                  <a:cubicBezTo>
                    <a:pt x="10107" y="10705"/>
                    <a:pt x="8860" y="12999"/>
                    <a:pt x="7479" y="15215"/>
                  </a:cubicBezTo>
                  <a:cubicBezTo>
                    <a:pt x="7365" y="15396"/>
                    <a:pt x="7182" y="15601"/>
                    <a:pt x="6957" y="15601"/>
                  </a:cubicBezTo>
                  <a:cubicBezTo>
                    <a:pt x="6943" y="15601"/>
                    <a:pt x="6928" y="15600"/>
                    <a:pt x="6913" y="15598"/>
                  </a:cubicBezTo>
                  <a:cubicBezTo>
                    <a:pt x="6736" y="15575"/>
                    <a:pt x="6589" y="15467"/>
                    <a:pt x="6458" y="15356"/>
                  </a:cubicBezTo>
                  <a:cubicBezTo>
                    <a:pt x="6055" y="15005"/>
                    <a:pt x="5649" y="14662"/>
                    <a:pt x="5208" y="14351"/>
                  </a:cubicBezTo>
                  <a:cubicBezTo>
                    <a:pt x="5028" y="14223"/>
                    <a:pt x="4851" y="14092"/>
                    <a:pt x="4664" y="13978"/>
                  </a:cubicBezTo>
                  <a:cubicBezTo>
                    <a:pt x="4383" y="13808"/>
                    <a:pt x="4050" y="13683"/>
                    <a:pt x="3722" y="13683"/>
                  </a:cubicBezTo>
                  <a:cubicBezTo>
                    <a:pt x="3520" y="13683"/>
                    <a:pt x="3321" y="13730"/>
                    <a:pt x="3136" y="13844"/>
                  </a:cubicBezTo>
                  <a:lnTo>
                    <a:pt x="3136" y="13847"/>
                  </a:lnTo>
                  <a:cubicBezTo>
                    <a:pt x="2465" y="14256"/>
                    <a:pt x="1909" y="15110"/>
                    <a:pt x="1477" y="15768"/>
                  </a:cubicBezTo>
                  <a:cubicBezTo>
                    <a:pt x="933" y="16593"/>
                    <a:pt x="511" y="17490"/>
                    <a:pt x="223" y="18432"/>
                  </a:cubicBezTo>
                  <a:cubicBezTo>
                    <a:pt x="0" y="19185"/>
                    <a:pt x="459" y="20026"/>
                    <a:pt x="1264" y="20347"/>
                  </a:cubicBezTo>
                  <a:cubicBezTo>
                    <a:pt x="1571" y="20471"/>
                    <a:pt x="1948" y="20605"/>
                    <a:pt x="2413" y="20749"/>
                  </a:cubicBezTo>
                  <a:cubicBezTo>
                    <a:pt x="2413" y="20749"/>
                    <a:pt x="3016" y="20945"/>
                    <a:pt x="3921" y="20945"/>
                  </a:cubicBezTo>
                  <a:cubicBezTo>
                    <a:pt x="4978" y="20945"/>
                    <a:pt x="6445" y="20678"/>
                    <a:pt x="7839" y="19519"/>
                  </a:cubicBezTo>
                  <a:cubicBezTo>
                    <a:pt x="7872" y="19493"/>
                    <a:pt x="7904" y="19466"/>
                    <a:pt x="7937" y="19437"/>
                  </a:cubicBezTo>
                  <a:cubicBezTo>
                    <a:pt x="8870" y="18635"/>
                    <a:pt x="9646" y="17650"/>
                    <a:pt x="10356" y="16652"/>
                  </a:cubicBezTo>
                  <a:cubicBezTo>
                    <a:pt x="11135" y="15565"/>
                    <a:pt x="11839" y="14429"/>
                    <a:pt x="12470" y="13251"/>
                  </a:cubicBezTo>
                  <a:cubicBezTo>
                    <a:pt x="12817" y="12600"/>
                    <a:pt x="13141" y="11939"/>
                    <a:pt x="13442" y="11265"/>
                  </a:cubicBezTo>
                  <a:cubicBezTo>
                    <a:pt x="13688" y="10708"/>
                    <a:pt x="13923" y="10145"/>
                    <a:pt x="14139" y="9576"/>
                  </a:cubicBezTo>
                  <a:cubicBezTo>
                    <a:pt x="14535" y="8522"/>
                    <a:pt x="14889" y="7422"/>
                    <a:pt x="15023" y="6300"/>
                  </a:cubicBezTo>
                  <a:cubicBezTo>
                    <a:pt x="15422" y="2961"/>
                    <a:pt x="13105" y="1079"/>
                    <a:pt x="13105" y="1079"/>
                  </a:cubicBezTo>
                  <a:cubicBezTo>
                    <a:pt x="12729" y="768"/>
                    <a:pt x="12411" y="523"/>
                    <a:pt x="12140" y="333"/>
                  </a:cubicBezTo>
                  <a:cubicBezTo>
                    <a:pt x="11825" y="110"/>
                    <a:pt x="11461" y="1"/>
                    <a:pt x="11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15"/>
            <p:cNvSpPr/>
            <p:nvPr/>
          </p:nvSpPr>
          <p:spPr>
            <a:xfrm>
              <a:off x="385150" y="2545700"/>
              <a:ext cx="368800" cy="520550"/>
            </a:xfrm>
            <a:custGeom>
              <a:avLst/>
              <a:gdLst/>
              <a:ahLst/>
              <a:cxnLst/>
              <a:rect l="l" t="t" r="r" b="b"/>
              <a:pathLst>
                <a:path w="14752" h="20822" extrusionOk="0">
                  <a:moveTo>
                    <a:pt x="11082" y="1"/>
                  </a:moveTo>
                  <a:lnTo>
                    <a:pt x="11082" y="1"/>
                  </a:lnTo>
                  <a:cubicBezTo>
                    <a:pt x="11289" y="155"/>
                    <a:pt x="11514" y="335"/>
                    <a:pt x="11766" y="544"/>
                  </a:cubicBezTo>
                  <a:cubicBezTo>
                    <a:pt x="11766" y="544"/>
                    <a:pt x="14087" y="2429"/>
                    <a:pt x="13688" y="5768"/>
                  </a:cubicBezTo>
                  <a:cubicBezTo>
                    <a:pt x="13553" y="6890"/>
                    <a:pt x="13200" y="7987"/>
                    <a:pt x="12804" y="9044"/>
                  </a:cubicBezTo>
                  <a:cubicBezTo>
                    <a:pt x="12591" y="9613"/>
                    <a:pt x="12356" y="10176"/>
                    <a:pt x="12107" y="10732"/>
                  </a:cubicBezTo>
                  <a:cubicBezTo>
                    <a:pt x="11806" y="11403"/>
                    <a:pt x="11485" y="12068"/>
                    <a:pt x="11138" y="12719"/>
                  </a:cubicBezTo>
                  <a:cubicBezTo>
                    <a:pt x="10506" y="13894"/>
                    <a:pt x="9799" y="15030"/>
                    <a:pt x="9024" y="16116"/>
                  </a:cubicBezTo>
                  <a:cubicBezTo>
                    <a:pt x="8310" y="17115"/>
                    <a:pt x="7535" y="18103"/>
                    <a:pt x="6602" y="18905"/>
                  </a:cubicBezTo>
                  <a:lnTo>
                    <a:pt x="6504" y="18987"/>
                  </a:lnTo>
                  <a:cubicBezTo>
                    <a:pt x="5112" y="20146"/>
                    <a:pt x="3645" y="20413"/>
                    <a:pt x="2588" y="20413"/>
                  </a:cubicBezTo>
                  <a:cubicBezTo>
                    <a:pt x="1684" y="20413"/>
                    <a:pt x="1080" y="20217"/>
                    <a:pt x="1080" y="20217"/>
                  </a:cubicBezTo>
                  <a:cubicBezTo>
                    <a:pt x="652" y="20083"/>
                    <a:pt x="295" y="19959"/>
                    <a:pt x="0" y="19841"/>
                  </a:cubicBezTo>
                  <a:lnTo>
                    <a:pt x="0" y="19841"/>
                  </a:lnTo>
                  <a:cubicBezTo>
                    <a:pt x="171" y="20008"/>
                    <a:pt x="374" y="20135"/>
                    <a:pt x="593" y="20224"/>
                  </a:cubicBezTo>
                  <a:cubicBezTo>
                    <a:pt x="900" y="20348"/>
                    <a:pt x="1280" y="20482"/>
                    <a:pt x="1742" y="20626"/>
                  </a:cubicBezTo>
                  <a:cubicBezTo>
                    <a:pt x="1742" y="20626"/>
                    <a:pt x="2346" y="20822"/>
                    <a:pt x="3251" y="20822"/>
                  </a:cubicBezTo>
                  <a:cubicBezTo>
                    <a:pt x="4308" y="20822"/>
                    <a:pt x="5776" y="20555"/>
                    <a:pt x="7168" y="19396"/>
                  </a:cubicBezTo>
                  <a:cubicBezTo>
                    <a:pt x="7201" y="19370"/>
                    <a:pt x="7233" y="19343"/>
                    <a:pt x="7266" y="19314"/>
                  </a:cubicBezTo>
                  <a:cubicBezTo>
                    <a:pt x="8199" y="18512"/>
                    <a:pt x="8975" y="17527"/>
                    <a:pt x="9685" y="16529"/>
                  </a:cubicBezTo>
                  <a:cubicBezTo>
                    <a:pt x="10464" y="15442"/>
                    <a:pt x="11168" y="14306"/>
                    <a:pt x="11799" y="13128"/>
                  </a:cubicBezTo>
                  <a:cubicBezTo>
                    <a:pt x="12146" y="12477"/>
                    <a:pt x="12470" y="11816"/>
                    <a:pt x="12771" y="11142"/>
                  </a:cubicBezTo>
                  <a:cubicBezTo>
                    <a:pt x="13017" y="10585"/>
                    <a:pt x="13252" y="10022"/>
                    <a:pt x="13468" y="9453"/>
                  </a:cubicBezTo>
                  <a:cubicBezTo>
                    <a:pt x="13864" y="8399"/>
                    <a:pt x="14218" y="7299"/>
                    <a:pt x="14352" y="6177"/>
                  </a:cubicBezTo>
                  <a:lnTo>
                    <a:pt x="14349" y="6177"/>
                  </a:lnTo>
                  <a:cubicBezTo>
                    <a:pt x="14751" y="2838"/>
                    <a:pt x="12431" y="956"/>
                    <a:pt x="12431" y="956"/>
                  </a:cubicBezTo>
                  <a:cubicBezTo>
                    <a:pt x="12058" y="645"/>
                    <a:pt x="11737" y="400"/>
                    <a:pt x="11469" y="210"/>
                  </a:cubicBezTo>
                  <a:cubicBezTo>
                    <a:pt x="11348" y="125"/>
                    <a:pt x="11220" y="56"/>
                    <a:pt x="1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15"/>
            <p:cNvSpPr/>
            <p:nvPr/>
          </p:nvSpPr>
          <p:spPr>
            <a:xfrm>
              <a:off x="284825" y="2659925"/>
              <a:ext cx="119650" cy="119725"/>
            </a:xfrm>
            <a:custGeom>
              <a:avLst/>
              <a:gdLst/>
              <a:ahLst/>
              <a:cxnLst/>
              <a:rect l="l" t="t" r="r" b="b"/>
              <a:pathLst>
                <a:path w="4786" h="4789" extrusionOk="0">
                  <a:moveTo>
                    <a:pt x="1974" y="1"/>
                  </a:moveTo>
                  <a:cubicBezTo>
                    <a:pt x="1788" y="1"/>
                    <a:pt x="1637" y="151"/>
                    <a:pt x="1634" y="341"/>
                  </a:cubicBezTo>
                  <a:lnTo>
                    <a:pt x="1634" y="1297"/>
                  </a:lnTo>
                  <a:cubicBezTo>
                    <a:pt x="1637" y="1487"/>
                    <a:pt x="1483" y="1637"/>
                    <a:pt x="1297" y="1637"/>
                  </a:cubicBezTo>
                  <a:lnTo>
                    <a:pt x="338" y="1637"/>
                  </a:lnTo>
                  <a:cubicBezTo>
                    <a:pt x="151" y="1637"/>
                    <a:pt x="1" y="1791"/>
                    <a:pt x="1" y="1977"/>
                  </a:cubicBezTo>
                  <a:lnTo>
                    <a:pt x="1" y="2812"/>
                  </a:lnTo>
                  <a:cubicBezTo>
                    <a:pt x="1" y="2999"/>
                    <a:pt x="151" y="3152"/>
                    <a:pt x="338" y="3152"/>
                  </a:cubicBezTo>
                  <a:lnTo>
                    <a:pt x="1297" y="3152"/>
                  </a:lnTo>
                  <a:cubicBezTo>
                    <a:pt x="1483" y="3152"/>
                    <a:pt x="1637" y="3303"/>
                    <a:pt x="1637" y="3490"/>
                  </a:cubicBezTo>
                  <a:lnTo>
                    <a:pt x="1637" y="4448"/>
                  </a:lnTo>
                  <a:cubicBezTo>
                    <a:pt x="1637" y="4635"/>
                    <a:pt x="1788" y="4789"/>
                    <a:pt x="1974" y="4789"/>
                  </a:cubicBezTo>
                  <a:lnTo>
                    <a:pt x="2809" y="4789"/>
                  </a:lnTo>
                  <a:cubicBezTo>
                    <a:pt x="2999" y="4789"/>
                    <a:pt x="3149" y="4635"/>
                    <a:pt x="3149" y="4448"/>
                  </a:cubicBezTo>
                  <a:lnTo>
                    <a:pt x="3149" y="3490"/>
                  </a:lnTo>
                  <a:cubicBezTo>
                    <a:pt x="3149" y="3303"/>
                    <a:pt x="3300" y="3152"/>
                    <a:pt x="3490" y="3152"/>
                  </a:cubicBezTo>
                  <a:lnTo>
                    <a:pt x="4445" y="3152"/>
                  </a:lnTo>
                  <a:cubicBezTo>
                    <a:pt x="4635" y="3152"/>
                    <a:pt x="4786" y="2999"/>
                    <a:pt x="4786" y="2812"/>
                  </a:cubicBezTo>
                  <a:lnTo>
                    <a:pt x="4786" y="1977"/>
                  </a:lnTo>
                  <a:cubicBezTo>
                    <a:pt x="4786" y="1791"/>
                    <a:pt x="4635" y="1637"/>
                    <a:pt x="4445" y="1637"/>
                  </a:cubicBezTo>
                  <a:lnTo>
                    <a:pt x="3490" y="1637"/>
                  </a:lnTo>
                  <a:cubicBezTo>
                    <a:pt x="3300" y="1637"/>
                    <a:pt x="3149" y="1487"/>
                    <a:pt x="3149" y="1300"/>
                  </a:cubicBezTo>
                  <a:lnTo>
                    <a:pt x="3149" y="341"/>
                  </a:lnTo>
                  <a:cubicBezTo>
                    <a:pt x="3149" y="154"/>
                    <a:pt x="2999" y="1"/>
                    <a:pt x="2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15"/>
            <p:cNvSpPr/>
            <p:nvPr/>
          </p:nvSpPr>
          <p:spPr>
            <a:xfrm>
              <a:off x="334500" y="2738725"/>
              <a:ext cx="38725" cy="40925"/>
            </a:xfrm>
            <a:custGeom>
              <a:avLst/>
              <a:gdLst/>
              <a:ahLst/>
              <a:cxnLst/>
              <a:rect l="l" t="t" r="r" b="b"/>
              <a:pathLst>
                <a:path w="1549" h="1637" extrusionOk="0">
                  <a:moveTo>
                    <a:pt x="1543" y="0"/>
                  </a:moveTo>
                  <a:cubicBezTo>
                    <a:pt x="1541" y="0"/>
                    <a:pt x="1539" y="0"/>
                    <a:pt x="1537" y="0"/>
                  </a:cubicBezTo>
                  <a:lnTo>
                    <a:pt x="1549" y="0"/>
                  </a:lnTo>
                  <a:cubicBezTo>
                    <a:pt x="1547" y="0"/>
                    <a:pt x="1545" y="0"/>
                    <a:pt x="1543" y="0"/>
                  </a:cubicBezTo>
                  <a:close/>
                  <a:moveTo>
                    <a:pt x="682" y="0"/>
                  </a:moveTo>
                  <a:cubicBezTo>
                    <a:pt x="495" y="0"/>
                    <a:pt x="344" y="153"/>
                    <a:pt x="344" y="341"/>
                  </a:cubicBezTo>
                  <a:lnTo>
                    <a:pt x="344" y="1296"/>
                  </a:lnTo>
                  <a:cubicBezTo>
                    <a:pt x="344" y="1483"/>
                    <a:pt x="190" y="1637"/>
                    <a:pt x="0" y="1637"/>
                  </a:cubicBezTo>
                  <a:lnTo>
                    <a:pt x="865" y="1637"/>
                  </a:lnTo>
                  <a:cubicBezTo>
                    <a:pt x="1051" y="1637"/>
                    <a:pt x="1205" y="1483"/>
                    <a:pt x="1205" y="1296"/>
                  </a:cubicBezTo>
                  <a:lnTo>
                    <a:pt x="1205" y="341"/>
                  </a:lnTo>
                  <a:cubicBezTo>
                    <a:pt x="1205" y="155"/>
                    <a:pt x="1352" y="4"/>
                    <a:pt x="1537" y="0"/>
                  </a:cubicBezTo>
                  <a:lnTo>
                    <a:pt x="688" y="0"/>
                  </a:lnTo>
                  <a:cubicBezTo>
                    <a:pt x="686" y="0"/>
                    <a:pt x="684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15"/>
            <p:cNvSpPr/>
            <p:nvPr/>
          </p:nvSpPr>
          <p:spPr>
            <a:xfrm>
              <a:off x="334575" y="2659925"/>
              <a:ext cx="38575" cy="40950"/>
            </a:xfrm>
            <a:custGeom>
              <a:avLst/>
              <a:gdLst/>
              <a:ahLst/>
              <a:cxnLst/>
              <a:rect l="l" t="t" r="r" b="b"/>
              <a:pathLst>
                <a:path w="1543" h="1638" extrusionOk="0">
                  <a:moveTo>
                    <a:pt x="1" y="1"/>
                  </a:moveTo>
                  <a:cubicBezTo>
                    <a:pt x="187" y="1"/>
                    <a:pt x="341" y="151"/>
                    <a:pt x="344" y="341"/>
                  </a:cubicBezTo>
                  <a:lnTo>
                    <a:pt x="344" y="1297"/>
                  </a:lnTo>
                  <a:cubicBezTo>
                    <a:pt x="344" y="1487"/>
                    <a:pt x="495" y="1637"/>
                    <a:pt x="685" y="1637"/>
                  </a:cubicBezTo>
                  <a:lnTo>
                    <a:pt x="1542" y="1637"/>
                  </a:lnTo>
                  <a:cubicBezTo>
                    <a:pt x="1356" y="1637"/>
                    <a:pt x="1205" y="1487"/>
                    <a:pt x="1202" y="1300"/>
                  </a:cubicBezTo>
                  <a:lnTo>
                    <a:pt x="1202" y="341"/>
                  </a:lnTo>
                  <a:cubicBezTo>
                    <a:pt x="1202" y="154"/>
                    <a:pt x="1051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15"/>
            <p:cNvSpPr/>
            <p:nvPr/>
          </p:nvSpPr>
          <p:spPr>
            <a:xfrm>
              <a:off x="374425" y="2700850"/>
              <a:ext cx="30050" cy="37900"/>
            </a:xfrm>
            <a:custGeom>
              <a:avLst/>
              <a:gdLst/>
              <a:ahLst/>
              <a:cxnLst/>
              <a:rect l="l" t="t" r="r" b="b"/>
              <a:pathLst>
                <a:path w="1202" h="1516" extrusionOk="0">
                  <a:moveTo>
                    <a:pt x="1" y="0"/>
                  </a:moveTo>
                  <a:cubicBezTo>
                    <a:pt x="187" y="0"/>
                    <a:pt x="341" y="147"/>
                    <a:pt x="341" y="337"/>
                  </a:cubicBezTo>
                  <a:lnTo>
                    <a:pt x="341" y="1178"/>
                  </a:lnTo>
                  <a:cubicBezTo>
                    <a:pt x="341" y="1368"/>
                    <a:pt x="187" y="1515"/>
                    <a:pt x="1" y="1515"/>
                  </a:cubicBezTo>
                  <a:lnTo>
                    <a:pt x="861" y="1515"/>
                  </a:lnTo>
                  <a:cubicBezTo>
                    <a:pt x="1051" y="1515"/>
                    <a:pt x="1202" y="1362"/>
                    <a:pt x="1202" y="1175"/>
                  </a:cubicBezTo>
                  <a:lnTo>
                    <a:pt x="1202" y="340"/>
                  </a:lnTo>
                  <a:cubicBezTo>
                    <a:pt x="1202" y="154"/>
                    <a:pt x="1048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0" name="Google Shape;3950;p115"/>
          <p:cNvGrpSpPr/>
          <p:nvPr/>
        </p:nvGrpSpPr>
        <p:grpSpPr>
          <a:xfrm>
            <a:off x="1112450" y="4050623"/>
            <a:ext cx="195479" cy="486232"/>
            <a:chOff x="5349475" y="3309125"/>
            <a:chExt cx="213825" cy="523900"/>
          </a:xfrm>
        </p:grpSpPr>
        <p:sp>
          <p:nvSpPr>
            <p:cNvPr id="3951" name="Google Shape;3951;p115"/>
            <p:cNvSpPr/>
            <p:nvPr/>
          </p:nvSpPr>
          <p:spPr>
            <a:xfrm>
              <a:off x="5349475" y="3471925"/>
              <a:ext cx="213825" cy="361100"/>
            </a:xfrm>
            <a:custGeom>
              <a:avLst/>
              <a:gdLst/>
              <a:ahLst/>
              <a:cxnLst/>
              <a:rect l="l" t="t" r="r" b="b"/>
              <a:pathLst>
                <a:path w="8553" h="14444" extrusionOk="0">
                  <a:moveTo>
                    <a:pt x="2661" y="1"/>
                  </a:moveTo>
                  <a:lnTo>
                    <a:pt x="2661" y="1369"/>
                  </a:lnTo>
                  <a:cubicBezTo>
                    <a:pt x="2658" y="1539"/>
                    <a:pt x="2540" y="1686"/>
                    <a:pt x="2373" y="1722"/>
                  </a:cubicBezTo>
                  <a:cubicBezTo>
                    <a:pt x="986" y="2036"/>
                    <a:pt x="1" y="3270"/>
                    <a:pt x="1" y="4691"/>
                  </a:cubicBezTo>
                  <a:lnTo>
                    <a:pt x="1" y="5126"/>
                  </a:lnTo>
                  <a:lnTo>
                    <a:pt x="164" y="5195"/>
                  </a:lnTo>
                  <a:lnTo>
                    <a:pt x="164" y="10700"/>
                  </a:lnTo>
                  <a:lnTo>
                    <a:pt x="1" y="10759"/>
                  </a:lnTo>
                  <a:lnTo>
                    <a:pt x="1" y="13707"/>
                  </a:lnTo>
                  <a:cubicBezTo>
                    <a:pt x="1" y="14117"/>
                    <a:pt x="331" y="14444"/>
                    <a:pt x="737" y="14444"/>
                  </a:cubicBezTo>
                  <a:lnTo>
                    <a:pt x="7816" y="14444"/>
                  </a:lnTo>
                  <a:cubicBezTo>
                    <a:pt x="8222" y="14444"/>
                    <a:pt x="8553" y="14117"/>
                    <a:pt x="8553" y="13707"/>
                  </a:cubicBezTo>
                  <a:lnTo>
                    <a:pt x="8553" y="10759"/>
                  </a:lnTo>
                  <a:lnTo>
                    <a:pt x="8432" y="10654"/>
                  </a:lnTo>
                  <a:lnTo>
                    <a:pt x="8432" y="5185"/>
                  </a:lnTo>
                  <a:lnTo>
                    <a:pt x="8553" y="5126"/>
                  </a:lnTo>
                  <a:lnTo>
                    <a:pt x="8553" y="4691"/>
                  </a:lnTo>
                  <a:cubicBezTo>
                    <a:pt x="8553" y="3270"/>
                    <a:pt x="7567" y="2036"/>
                    <a:pt x="6180" y="1722"/>
                  </a:cubicBezTo>
                  <a:cubicBezTo>
                    <a:pt x="6013" y="1686"/>
                    <a:pt x="5895" y="1539"/>
                    <a:pt x="5895" y="1369"/>
                  </a:cubicBezTo>
                  <a:lnTo>
                    <a:pt x="5892" y="1369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15"/>
            <p:cNvSpPr/>
            <p:nvPr/>
          </p:nvSpPr>
          <p:spPr>
            <a:xfrm>
              <a:off x="5475325" y="3480100"/>
              <a:ext cx="87975" cy="352925"/>
            </a:xfrm>
            <a:custGeom>
              <a:avLst/>
              <a:gdLst/>
              <a:ahLst/>
              <a:cxnLst/>
              <a:rect l="l" t="t" r="r" b="b"/>
              <a:pathLst>
                <a:path w="3519" h="14117" extrusionOk="0">
                  <a:moveTo>
                    <a:pt x="0" y="1"/>
                  </a:moveTo>
                  <a:lnTo>
                    <a:pt x="0" y="1660"/>
                  </a:lnTo>
                  <a:cubicBezTo>
                    <a:pt x="0" y="1742"/>
                    <a:pt x="26" y="1821"/>
                    <a:pt x="79" y="1886"/>
                  </a:cubicBezTo>
                  <a:cubicBezTo>
                    <a:pt x="131" y="1952"/>
                    <a:pt x="203" y="1997"/>
                    <a:pt x="285" y="2014"/>
                  </a:cubicBezTo>
                  <a:cubicBezTo>
                    <a:pt x="1669" y="2328"/>
                    <a:pt x="2658" y="2953"/>
                    <a:pt x="2658" y="4374"/>
                  </a:cubicBezTo>
                  <a:lnTo>
                    <a:pt x="2658" y="13384"/>
                  </a:lnTo>
                  <a:cubicBezTo>
                    <a:pt x="2655" y="13790"/>
                    <a:pt x="2327" y="14117"/>
                    <a:pt x="1921" y="14117"/>
                  </a:cubicBezTo>
                  <a:lnTo>
                    <a:pt x="2776" y="14117"/>
                  </a:lnTo>
                  <a:cubicBezTo>
                    <a:pt x="2776" y="14117"/>
                    <a:pt x="3509" y="13786"/>
                    <a:pt x="3519" y="13380"/>
                  </a:cubicBezTo>
                  <a:lnTo>
                    <a:pt x="3519" y="10432"/>
                  </a:lnTo>
                  <a:lnTo>
                    <a:pt x="3437" y="10340"/>
                  </a:lnTo>
                  <a:lnTo>
                    <a:pt x="3437" y="4884"/>
                  </a:lnTo>
                  <a:lnTo>
                    <a:pt x="3519" y="4799"/>
                  </a:lnTo>
                  <a:lnTo>
                    <a:pt x="3519" y="4377"/>
                  </a:lnTo>
                  <a:cubicBezTo>
                    <a:pt x="3515" y="2956"/>
                    <a:pt x="2530" y="1722"/>
                    <a:pt x="1146" y="1408"/>
                  </a:cubicBezTo>
                  <a:cubicBezTo>
                    <a:pt x="979" y="1372"/>
                    <a:pt x="858" y="1222"/>
                    <a:pt x="858" y="1052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15"/>
            <p:cNvSpPr/>
            <p:nvPr/>
          </p:nvSpPr>
          <p:spPr>
            <a:xfrm>
              <a:off x="5426225" y="3309125"/>
              <a:ext cx="61400" cy="130100"/>
            </a:xfrm>
            <a:custGeom>
              <a:avLst/>
              <a:gdLst/>
              <a:ahLst/>
              <a:cxnLst/>
              <a:rect l="l" t="t" r="r" b="b"/>
              <a:pathLst>
                <a:path w="2456" h="5204" extrusionOk="0">
                  <a:moveTo>
                    <a:pt x="1226" y="0"/>
                  </a:moveTo>
                  <a:cubicBezTo>
                    <a:pt x="559" y="0"/>
                    <a:pt x="1" y="541"/>
                    <a:pt x="1" y="1227"/>
                  </a:cubicBezTo>
                  <a:lnTo>
                    <a:pt x="1" y="5204"/>
                  </a:lnTo>
                  <a:lnTo>
                    <a:pt x="2455" y="5204"/>
                  </a:lnTo>
                  <a:lnTo>
                    <a:pt x="2455" y="1250"/>
                  </a:lnTo>
                  <a:cubicBezTo>
                    <a:pt x="2455" y="625"/>
                    <a:pt x="1997" y="81"/>
                    <a:pt x="1375" y="9"/>
                  </a:cubicBezTo>
                  <a:cubicBezTo>
                    <a:pt x="1325" y="3"/>
                    <a:pt x="1275" y="0"/>
                    <a:pt x="12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15"/>
            <p:cNvSpPr/>
            <p:nvPr/>
          </p:nvSpPr>
          <p:spPr>
            <a:xfrm>
              <a:off x="5445625" y="3309850"/>
              <a:ext cx="42000" cy="121200"/>
            </a:xfrm>
            <a:custGeom>
              <a:avLst/>
              <a:gdLst/>
              <a:ahLst/>
              <a:cxnLst/>
              <a:rect l="l" t="t" r="r" b="b"/>
              <a:pathLst>
                <a:path w="1680" h="4848" extrusionOk="0">
                  <a:moveTo>
                    <a:pt x="441" y="0"/>
                  </a:moveTo>
                  <a:cubicBezTo>
                    <a:pt x="437" y="0"/>
                    <a:pt x="433" y="0"/>
                    <a:pt x="429" y="0"/>
                  </a:cubicBezTo>
                  <a:cubicBezTo>
                    <a:pt x="285" y="0"/>
                    <a:pt x="138" y="23"/>
                    <a:pt x="0" y="75"/>
                  </a:cubicBezTo>
                  <a:cubicBezTo>
                    <a:pt x="488" y="246"/>
                    <a:pt x="815" y="707"/>
                    <a:pt x="818" y="1224"/>
                  </a:cubicBezTo>
                  <a:lnTo>
                    <a:pt x="818" y="4847"/>
                  </a:lnTo>
                  <a:lnTo>
                    <a:pt x="1679" y="4847"/>
                  </a:lnTo>
                  <a:lnTo>
                    <a:pt x="1679" y="1224"/>
                  </a:lnTo>
                  <a:lnTo>
                    <a:pt x="1676" y="1227"/>
                  </a:lnTo>
                  <a:cubicBezTo>
                    <a:pt x="1669" y="547"/>
                    <a:pt x="1120" y="0"/>
                    <a:pt x="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15"/>
            <p:cNvSpPr/>
            <p:nvPr/>
          </p:nvSpPr>
          <p:spPr>
            <a:xfrm>
              <a:off x="5393425" y="3431025"/>
              <a:ext cx="125850" cy="49100"/>
            </a:xfrm>
            <a:custGeom>
              <a:avLst/>
              <a:gdLst/>
              <a:ahLst/>
              <a:cxnLst/>
              <a:rect l="l" t="t" r="r" b="b"/>
              <a:pathLst>
                <a:path w="5034" h="1964" extrusionOk="0">
                  <a:moveTo>
                    <a:pt x="318" y="0"/>
                  </a:moveTo>
                  <a:cubicBezTo>
                    <a:pt x="144" y="0"/>
                    <a:pt x="0" y="144"/>
                    <a:pt x="3" y="318"/>
                  </a:cubicBezTo>
                  <a:lnTo>
                    <a:pt x="3" y="1650"/>
                  </a:lnTo>
                  <a:cubicBezTo>
                    <a:pt x="3" y="1823"/>
                    <a:pt x="144" y="1964"/>
                    <a:pt x="318" y="1964"/>
                  </a:cubicBezTo>
                  <a:lnTo>
                    <a:pt x="4720" y="1964"/>
                  </a:lnTo>
                  <a:cubicBezTo>
                    <a:pt x="4893" y="1964"/>
                    <a:pt x="5034" y="1823"/>
                    <a:pt x="5034" y="1653"/>
                  </a:cubicBezTo>
                  <a:lnTo>
                    <a:pt x="5034" y="318"/>
                  </a:lnTo>
                  <a:cubicBezTo>
                    <a:pt x="5034" y="144"/>
                    <a:pt x="4893" y="0"/>
                    <a:pt x="4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15"/>
            <p:cNvSpPr/>
            <p:nvPr/>
          </p:nvSpPr>
          <p:spPr>
            <a:xfrm>
              <a:off x="5488825" y="3431025"/>
              <a:ext cx="30450" cy="49100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0" y="0"/>
                  </a:moveTo>
                  <a:cubicBezTo>
                    <a:pt x="174" y="0"/>
                    <a:pt x="318" y="141"/>
                    <a:pt x="318" y="314"/>
                  </a:cubicBezTo>
                  <a:lnTo>
                    <a:pt x="318" y="1653"/>
                  </a:lnTo>
                  <a:cubicBezTo>
                    <a:pt x="318" y="1823"/>
                    <a:pt x="180" y="1961"/>
                    <a:pt x="12" y="1964"/>
                  </a:cubicBezTo>
                  <a:lnTo>
                    <a:pt x="904" y="1964"/>
                  </a:lnTo>
                  <a:cubicBezTo>
                    <a:pt x="1077" y="1964"/>
                    <a:pt x="1218" y="1823"/>
                    <a:pt x="1218" y="1650"/>
                  </a:cubicBezTo>
                  <a:lnTo>
                    <a:pt x="1218" y="318"/>
                  </a:lnTo>
                  <a:cubicBezTo>
                    <a:pt x="1218" y="144"/>
                    <a:pt x="1077" y="0"/>
                    <a:pt x="904" y="0"/>
                  </a:cubicBezTo>
                  <a:close/>
                  <a:moveTo>
                    <a:pt x="0" y="1964"/>
                  </a:moveTo>
                  <a:cubicBezTo>
                    <a:pt x="2" y="1964"/>
                    <a:pt x="4" y="1964"/>
                    <a:pt x="6" y="1964"/>
                  </a:cubicBezTo>
                  <a:cubicBezTo>
                    <a:pt x="8" y="1964"/>
                    <a:pt x="10" y="1964"/>
                    <a:pt x="12" y="1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15"/>
            <p:cNvSpPr/>
            <p:nvPr/>
          </p:nvSpPr>
          <p:spPr>
            <a:xfrm>
              <a:off x="5350550" y="3599825"/>
              <a:ext cx="212750" cy="141150"/>
            </a:xfrm>
            <a:custGeom>
              <a:avLst/>
              <a:gdLst/>
              <a:ahLst/>
              <a:cxnLst/>
              <a:rect l="l" t="t" r="r" b="b"/>
              <a:pathLst>
                <a:path w="8510" h="5646" extrusionOk="0">
                  <a:moveTo>
                    <a:pt x="0" y="0"/>
                  </a:moveTo>
                  <a:lnTo>
                    <a:pt x="0" y="5646"/>
                  </a:lnTo>
                  <a:lnTo>
                    <a:pt x="8510" y="5646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15"/>
            <p:cNvSpPr/>
            <p:nvPr/>
          </p:nvSpPr>
          <p:spPr>
            <a:xfrm>
              <a:off x="5541750" y="3599825"/>
              <a:ext cx="21550" cy="141150"/>
            </a:xfrm>
            <a:custGeom>
              <a:avLst/>
              <a:gdLst/>
              <a:ahLst/>
              <a:cxnLst/>
              <a:rect l="l" t="t" r="r" b="b"/>
              <a:pathLst>
                <a:path w="862" h="5646" extrusionOk="0">
                  <a:moveTo>
                    <a:pt x="1" y="0"/>
                  </a:moveTo>
                  <a:lnTo>
                    <a:pt x="1" y="5646"/>
                  </a:lnTo>
                  <a:lnTo>
                    <a:pt x="862" y="564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15"/>
            <p:cNvSpPr/>
            <p:nvPr/>
          </p:nvSpPr>
          <p:spPr>
            <a:xfrm>
              <a:off x="5479500" y="3633775"/>
              <a:ext cx="52625" cy="45100"/>
            </a:xfrm>
            <a:custGeom>
              <a:avLst/>
              <a:gdLst/>
              <a:ahLst/>
              <a:cxnLst/>
              <a:rect l="l" t="t" r="r" b="b"/>
              <a:pathLst>
                <a:path w="2105" h="1804" extrusionOk="0">
                  <a:moveTo>
                    <a:pt x="1198" y="0"/>
                  </a:moveTo>
                  <a:cubicBezTo>
                    <a:pt x="977" y="0"/>
                    <a:pt x="751" y="82"/>
                    <a:pt x="566" y="266"/>
                  </a:cubicBezTo>
                  <a:cubicBezTo>
                    <a:pt x="0" y="832"/>
                    <a:pt x="403" y="1804"/>
                    <a:pt x="1205" y="1804"/>
                  </a:cubicBezTo>
                  <a:cubicBezTo>
                    <a:pt x="1702" y="1804"/>
                    <a:pt x="2105" y="1398"/>
                    <a:pt x="2105" y="904"/>
                  </a:cubicBezTo>
                  <a:cubicBezTo>
                    <a:pt x="2105" y="359"/>
                    <a:pt x="1661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15"/>
            <p:cNvSpPr/>
            <p:nvPr/>
          </p:nvSpPr>
          <p:spPr>
            <a:xfrm>
              <a:off x="5488750" y="3635000"/>
              <a:ext cx="43375" cy="43800"/>
            </a:xfrm>
            <a:custGeom>
              <a:avLst/>
              <a:gdLst/>
              <a:ahLst/>
              <a:cxnLst/>
              <a:rect l="l" t="t" r="r" b="b"/>
              <a:pathLst>
                <a:path w="1735" h="1752" extrusionOk="0">
                  <a:moveTo>
                    <a:pt x="1126" y="1"/>
                  </a:moveTo>
                  <a:cubicBezTo>
                    <a:pt x="1168" y="109"/>
                    <a:pt x="1188" y="220"/>
                    <a:pt x="1188" y="334"/>
                  </a:cubicBezTo>
                  <a:cubicBezTo>
                    <a:pt x="1188" y="832"/>
                    <a:pt x="786" y="1234"/>
                    <a:pt x="288" y="1234"/>
                  </a:cubicBezTo>
                  <a:cubicBezTo>
                    <a:pt x="190" y="1234"/>
                    <a:pt x="92" y="1218"/>
                    <a:pt x="0" y="1185"/>
                  </a:cubicBezTo>
                  <a:lnTo>
                    <a:pt x="0" y="1185"/>
                  </a:lnTo>
                  <a:cubicBezTo>
                    <a:pt x="136" y="1531"/>
                    <a:pt x="471" y="1751"/>
                    <a:pt x="834" y="1751"/>
                  </a:cubicBezTo>
                  <a:cubicBezTo>
                    <a:pt x="890" y="1751"/>
                    <a:pt x="948" y="1746"/>
                    <a:pt x="1005" y="1735"/>
                  </a:cubicBezTo>
                  <a:cubicBezTo>
                    <a:pt x="1427" y="1653"/>
                    <a:pt x="1731" y="1283"/>
                    <a:pt x="1735" y="855"/>
                  </a:cubicBezTo>
                  <a:lnTo>
                    <a:pt x="1735" y="851"/>
                  </a:lnTo>
                  <a:cubicBezTo>
                    <a:pt x="1735" y="469"/>
                    <a:pt x="1489" y="125"/>
                    <a:pt x="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1" name="Google Shape;3961;p115"/>
          <p:cNvGrpSpPr/>
          <p:nvPr/>
        </p:nvGrpSpPr>
        <p:grpSpPr>
          <a:xfrm>
            <a:off x="1868441" y="2033796"/>
            <a:ext cx="195468" cy="479110"/>
            <a:chOff x="2436350" y="1799175"/>
            <a:chExt cx="214800" cy="524650"/>
          </a:xfrm>
        </p:grpSpPr>
        <p:sp>
          <p:nvSpPr>
            <p:cNvPr id="3962" name="Google Shape;3962;p115"/>
            <p:cNvSpPr/>
            <p:nvPr/>
          </p:nvSpPr>
          <p:spPr>
            <a:xfrm>
              <a:off x="2523325" y="1822650"/>
              <a:ext cx="39875" cy="78825"/>
            </a:xfrm>
            <a:custGeom>
              <a:avLst/>
              <a:gdLst/>
              <a:ahLst/>
              <a:cxnLst/>
              <a:rect l="l" t="t" r="r" b="b"/>
              <a:pathLst>
                <a:path w="1595" h="3153" extrusionOk="0">
                  <a:moveTo>
                    <a:pt x="1" y="0"/>
                  </a:moveTo>
                  <a:lnTo>
                    <a:pt x="1" y="3152"/>
                  </a:lnTo>
                  <a:lnTo>
                    <a:pt x="1595" y="3152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15"/>
            <p:cNvSpPr/>
            <p:nvPr/>
          </p:nvSpPr>
          <p:spPr>
            <a:xfrm>
              <a:off x="2543775" y="1822650"/>
              <a:ext cx="20500" cy="78825"/>
            </a:xfrm>
            <a:custGeom>
              <a:avLst/>
              <a:gdLst/>
              <a:ahLst/>
              <a:cxnLst/>
              <a:rect l="l" t="t" r="r" b="b"/>
              <a:pathLst>
                <a:path w="820" h="3153" extrusionOk="0">
                  <a:moveTo>
                    <a:pt x="1" y="0"/>
                  </a:moveTo>
                  <a:lnTo>
                    <a:pt x="1" y="3152"/>
                  </a:lnTo>
                  <a:lnTo>
                    <a:pt x="819" y="3152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15"/>
            <p:cNvSpPr/>
            <p:nvPr/>
          </p:nvSpPr>
          <p:spPr>
            <a:xfrm>
              <a:off x="2490100" y="1799175"/>
              <a:ext cx="144450" cy="32750"/>
            </a:xfrm>
            <a:custGeom>
              <a:avLst/>
              <a:gdLst/>
              <a:ahLst/>
              <a:cxnLst/>
              <a:rect l="l" t="t" r="r" b="b"/>
              <a:pathLst>
                <a:path w="5778" h="1310" extrusionOk="0">
                  <a:moveTo>
                    <a:pt x="652" y="0"/>
                  </a:moveTo>
                  <a:cubicBezTo>
                    <a:pt x="292" y="3"/>
                    <a:pt x="1" y="298"/>
                    <a:pt x="4" y="658"/>
                  </a:cubicBezTo>
                  <a:cubicBezTo>
                    <a:pt x="4" y="1019"/>
                    <a:pt x="299" y="1309"/>
                    <a:pt x="656" y="1309"/>
                  </a:cubicBezTo>
                  <a:cubicBezTo>
                    <a:pt x="658" y="1309"/>
                    <a:pt x="660" y="1309"/>
                    <a:pt x="662" y="1309"/>
                  </a:cubicBezTo>
                  <a:lnTo>
                    <a:pt x="5460" y="1309"/>
                  </a:lnTo>
                  <a:cubicBezTo>
                    <a:pt x="5637" y="1309"/>
                    <a:pt x="5778" y="1165"/>
                    <a:pt x="5778" y="992"/>
                  </a:cubicBezTo>
                  <a:cubicBezTo>
                    <a:pt x="5778" y="445"/>
                    <a:pt x="5332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15"/>
            <p:cNvSpPr/>
            <p:nvPr/>
          </p:nvSpPr>
          <p:spPr>
            <a:xfrm>
              <a:off x="2585425" y="1799175"/>
              <a:ext cx="48725" cy="32750"/>
            </a:xfrm>
            <a:custGeom>
              <a:avLst/>
              <a:gdLst/>
              <a:ahLst/>
              <a:cxnLst/>
              <a:rect l="l" t="t" r="r" b="b"/>
              <a:pathLst>
                <a:path w="1949" h="1310" extrusionOk="0">
                  <a:moveTo>
                    <a:pt x="1" y="0"/>
                  </a:moveTo>
                  <a:cubicBezTo>
                    <a:pt x="547" y="0"/>
                    <a:pt x="993" y="442"/>
                    <a:pt x="993" y="992"/>
                  </a:cubicBezTo>
                  <a:cubicBezTo>
                    <a:pt x="993" y="1165"/>
                    <a:pt x="849" y="1309"/>
                    <a:pt x="675" y="1309"/>
                  </a:cubicBezTo>
                  <a:lnTo>
                    <a:pt x="1627" y="1309"/>
                  </a:lnTo>
                  <a:cubicBezTo>
                    <a:pt x="1804" y="1309"/>
                    <a:pt x="1945" y="1165"/>
                    <a:pt x="1948" y="992"/>
                  </a:cubicBezTo>
                  <a:cubicBezTo>
                    <a:pt x="1948" y="442"/>
                    <a:pt x="1503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15"/>
            <p:cNvSpPr/>
            <p:nvPr/>
          </p:nvSpPr>
          <p:spPr>
            <a:xfrm>
              <a:off x="2488550" y="1891200"/>
              <a:ext cx="110500" cy="35800"/>
            </a:xfrm>
            <a:custGeom>
              <a:avLst/>
              <a:gdLst/>
              <a:ahLst/>
              <a:cxnLst/>
              <a:rect l="l" t="t" r="r" b="b"/>
              <a:pathLst>
                <a:path w="4420" h="1432" extrusionOk="0">
                  <a:moveTo>
                    <a:pt x="361" y="1"/>
                  </a:moveTo>
                  <a:cubicBezTo>
                    <a:pt x="161" y="1"/>
                    <a:pt x="1" y="161"/>
                    <a:pt x="1" y="361"/>
                  </a:cubicBezTo>
                  <a:lnTo>
                    <a:pt x="1" y="1431"/>
                  </a:lnTo>
                  <a:lnTo>
                    <a:pt x="4419" y="1431"/>
                  </a:lnTo>
                  <a:lnTo>
                    <a:pt x="4419" y="361"/>
                  </a:lnTo>
                  <a:cubicBezTo>
                    <a:pt x="4419" y="161"/>
                    <a:pt x="4259" y="1"/>
                    <a:pt x="4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15"/>
            <p:cNvSpPr/>
            <p:nvPr/>
          </p:nvSpPr>
          <p:spPr>
            <a:xfrm>
              <a:off x="2568325" y="1891200"/>
              <a:ext cx="30725" cy="35800"/>
            </a:xfrm>
            <a:custGeom>
              <a:avLst/>
              <a:gdLst/>
              <a:ahLst/>
              <a:cxnLst/>
              <a:rect l="l" t="t" r="r" b="b"/>
              <a:pathLst>
                <a:path w="1229" h="1432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7" y="1"/>
                  </a:cubicBezTo>
                  <a:close/>
                  <a:moveTo>
                    <a:pt x="864" y="1"/>
                  </a:moveTo>
                  <a:cubicBezTo>
                    <a:pt x="862" y="1"/>
                    <a:pt x="860" y="1"/>
                    <a:pt x="858" y="1"/>
                  </a:cubicBezTo>
                  <a:lnTo>
                    <a:pt x="13" y="1"/>
                  </a:lnTo>
                  <a:cubicBezTo>
                    <a:pt x="207" y="4"/>
                    <a:pt x="367" y="165"/>
                    <a:pt x="367" y="361"/>
                  </a:cubicBezTo>
                  <a:lnTo>
                    <a:pt x="367" y="1431"/>
                  </a:lnTo>
                  <a:lnTo>
                    <a:pt x="1228" y="1431"/>
                  </a:lnTo>
                  <a:lnTo>
                    <a:pt x="1228" y="361"/>
                  </a:lnTo>
                  <a:cubicBezTo>
                    <a:pt x="1225" y="163"/>
                    <a:pt x="1064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15"/>
            <p:cNvSpPr/>
            <p:nvPr/>
          </p:nvSpPr>
          <p:spPr>
            <a:xfrm>
              <a:off x="2436350" y="1926975"/>
              <a:ext cx="214800" cy="396850"/>
            </a:xfrm>
            <a:custGeom>
              <a:avLst/>
              <a:gdLst/>
              <a:ahLst/>
              <a:cxnLst/>
              <a:rect l="l" t="t" r="r" b="b"/>
              <a:pathLst>
                <a:path w="8592" h="15874" extrusionOk="0">
                  <a:moveTo>
                    <a:pt x="2102" y="0"/>
                  </a:moveTo>
                  <a:lnTo>
                    <a:pt x="622" y="1156"/>
                  </a:lnTo>
                  <a:cubicBezTo>
                    <a:pt x="230" y="1470"/>
                    <a:pt x="1" y="1944"/>
                    <a:pt x="1" y="2448"/>
                  </a:cubicBezTo>
                  <a:lnTo>
                    <a:pt x="1" y="14342"/>
                  </a:lnTo>
                  <a:cubicBezTo>
                    <a:pt x="1" y="15190"/>
                    <a:pt x="688" y="15874"/>
                    <a:pt x="1536" y="15874"/>
                  </a:cubicBezTo>
                  <a:lnTo>
                    <a:pt x="7060" y="15874"/>
                  </a:lnTo>
                  <a:cubicBezTo>
                    <a:pt x="7908" y="15874"/>
                    <a:pt x="8592" y="15190"/>
                    <a:pt x="8592" y="14342"/>
                  </a:cubicBezTo>
                  <a:lnTo>
                    <a:pt x="8592" y="2448"/>
                  </a:lnTo>
                  <a:cubicBezTo>
                    <a:pt x="8592" y="1944"/>
                    <a:pt x="8363" y="1470"/>
                    <a:pt x="7970" y="1156"/>
                  </a:cubicBezTo>
                  <a:lnTo>
                    <a:pt x="6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15"/>
            <p:cNvSpPr/>
            <p:nvPr/>
          </p:nvSpPr>
          <p:spPr>
            <a:xfrm>
              <a:off x="2575950" y="1927050"/>
              <a:ext cx="75200" cy="396775"/>
            </a:xfrm>
            <a:custGeom>
              <a:avLst/>
              <a:gdLst/>
              <a:ahLst/>
              <a:cxnLst/>
              <a:rect l="l" t="t" r="r" b="b"/>
              <a:pathLst>
                <a:path w="3008" h="15871" extrusionOk="0">
                  <a:moveTo>
                    <a:pt x="0" y="1"/>
                  </a:moveTo>
                  <a:lnTo>
                    <a:pt x="1506" y="1310"/>
                  </a:lnTo>
                  <a:cubicBezTo>
                    <a:pt x="1905" y="1621"/>
                    <a:pt x="2150" y="1941"/>
                    <a:pt x="2150" y="2445"/>
                  </a:cubicBezTo>
                  <a:lnTo>
                    <a:pt x="2150" y="14339"/>
                  </a:lnTo>
                  <a:cubicBezTo>
                    <a:pt x="2150" y="15183"/>
                    <a:pt x="1450" y="15871"/>
                    <a:pt x="586" y="15871"/>
                  </a:cubicBezTo>
                  <a:lnTo>
                    <a:pt x="1476" y="15871"/>
                  </a:lnTo>
                  <a:cubicBezTo>
                    <a:pt x="2324" y="15871"/>
                    <a:pt x="3008" y="15187"/>
                    <a:pt x="3008" y="14339"/>
                  </a:cubicBezTo>
                  <a:lnTo>
                    <a:pt x="3008" y="2445"/>
                  </a:lnTo>
                  <a:cubicBezTo>
                    <a:pt x="3008" y="1941"/>
                    <a:pt x="2772" y="1463"/>
                    <a:pt x="2373" y="1156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15"/>
            <p:cNvSpPr/>
            <p:nvPr/>
          </p:nvSpPr>
          <p:spPr>
            <a:xfrm>
              <a:off x="2436350" y="2035375"/>
              <a:ext cx="214800" cy="180050"/>
            </a:xfrm>
            <a:custGeom>
              <a:avLst/>
              <a:gdLst/>
              <a:ahLst/>
              <a:cxnLst/>
              <a:rect l="l" t="t" r="r" b="b"/>
              <a:pathLst>
                <a:path w="8592" h="7202" extrusionOk="0">
                  <a:moveTo>
                    <a:pt x="1" y="1"/>
                  </a:moveTo>
                  <a:lnTo>
                    <a:pt x="1" y="7201"/>
                  </a:lnTo>
                  <a:lnTo>
                    <a:pt x="8592" y="7201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15"/>
            <p:cNvSpPr/>
            <p:nvPr/>
          </p:nvSpPr>
          <p:spPr>
            <a:xfrm>
              <a:off x="2629700" y="2035375"/>
              <a:ext cx="21450" cy="180050"/>
            </a:xfrm>
            <a:custGeom>
              <a:avLst/>
              <a:gdLst/>
              <a:ahLst/>
              <a:cxnLst/>
              <a:rect l="l" t="t" r="r" b="b"/>
              <a:pathLst>
                <a:path w="858" h="7202" extrusionOk="0">
                  <a:moveTo>
                    <a:pt x="0" y="1"/>
                  </a:moveTo>
                  <a:lnTo>
                    <a:pt x="0" y="7201"/>
                  </a:lnTo>
                  <a:lnTo>
                    <a:pt x="858" y="7201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15"/>
            <p:cNvSpPr/>
            <p:nvPr/>
          </p:nvSpPr>
          <p:spPr>
            <a:xfrm>
              <a:off x="2483475" y="2065075"/>
              <a:ext cx="119650" cy="119650"/>
            </a:xfrm>
            <a:custGeom>
              <a:avLst/>
              <a:gdLst/>
              <a:ahLst/>
              <a:cxnLst/>
              <a:rect l="l" t="t" r="r" b="b"/>
              <a:pathLst>
                <a:path w="4786" h="4786" extrusionOk="0">
                  <a:moveTo>
                    <a:pt x="1974" y="1"/>
                  </a:moveTo>
                  <a:cubicBezTo>
                    <a:pt x="1788" y="1"/>
                    <a:pt x="1637" y="151"/>
                    <a:pt x="1637" y="338"/>
                  </a:cubicBezTo>
                  <a:lnTo>
                    <a:pt x="1637" y="1300"/>
                  </a:lnTo>
                  <a:cubicBezTo>
                    <a:pt x="1637" y="1487"/>
                    <a:pt x="1487" y="1637"/>
                    <a:pt x="1300" y="1637"/>
                  </a:cubicBezTo>
                  <a:lnTo>
                    <a:pt x="338" y="1637"/>
                  </a:lnTo>
                  <a:cubicBezTo>
                    <a:pt x="151" y="1637"/>
                    <a:pt x="1" y="1788"/>
                    <a:pt x="1" y="1974"/>
                  </a:cubicBezTo>
                  <a:lnTo>
                    <a:pt x="1" y="2812"/>
                  </a:lnTo>
                  <a:cubicBezTo>
                    <a:pt x="1" y="2999"/>
                    <a:pt x="151" y="3149"/>
                    <a:pt x="338" y="3149"/>
                  </a:cubicBezTo>
                  <a:lnTo>
                    <a:pt x="1300" y="3149"/>
                  </a:lnTo>
                  <a:cubicBezTo>
                    <a:pt x="1483" y="3149"/>
                    <a:pt x="1637" y="3300"/>
                    <a:pt x="1637" y="3486"/>
                  </a:cubicBezTo>
                  <a:lnTo>
                    <a:pt x="1637" y="4449"/>
                  </a:lnTo>
                  <a:cubicBezTo>
                    <a:pt x="1637" y="4635"/>
                    <a:pt x="1788" y="4786"/>
                    <a:pt x="1974" y="4786"/>
                  </a:cubicBezTo>
                  <a:lnTo>
                    <a:pt x="2812" y="4786"/>
                  </a:lnTo>
                  <a:cubicBezTo>
                    <a:pt x="2999" y="4786"/>
                    <a:pt x="3149" y="4635"/>
                    <a:pt x="3149" y="4449"/>
                  </a:cubicBezTo>
                  <a:lnTo>
                    <a:pt x="3149" y="3486"/>
                  </a:lnTo>
                  <a:cubicBezTo>
                    <a:pt x="3149" y="3300"/>
                    <a:pt x="3300" y="3149"/>
                    <a:pt x="3486" y="3149"/>
                  </a:cubicBezTo>
                  <a:lnTo>
                    <a:pt x="4449" y="3149"/>
                  </a:lnTo>
                  <a:cubicBezTo>
                    <a:pt x="4635" y="3149"/>
                    <a:pt x="4786" y="2999"/>
                    <a:pt x="4786" y="2812"/>
                  </a:cubicBezTo>
                  <a:lnTo>
                    <a:pt x="4786" y="1971"/>
                  </a:lnTo>
                  <a:cubicBezTo>
                    <a:pt x="4786" y="1787"/>
                    <a:pt x="4635" y="1637"/>
                    <a:pt x="4451" y="1637"/>
                  </a:cubicBezTo>
                  <a:cubicBezTo>
                    <a:pt x="4449" y="1637"/>
                    <a:pt x="4447" y="1637"/>
                    <a:pt x="4445" y="1637"/>
                  </a:cubicBezTo>
                  <a:lnTo>
                    <a:pt x="3486" y="1637"/>
                  </a:lnTo>
                  <a:cubicBezTo>
                    <a:pt x="3300" y="1637"/>
                    <a:pt x="3149" y="1487"/>
                    <a:pt x="3149" y="1300"/>
                  </a:cubicBezTo>
                  <a:lnTo>
                    <a:pt x="3149" y="338"/>
                  </a:lnTo>
                  <a:cubicBezTo>
                    <a:pt x="3149" y="151"/>
                    <a:pt x="2999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15"/>
            <p:cNvSpPr/>
            <p:nvPr/>
          </p:nvSpPr>
          <p:spPr>
            <a:xfrm>
              <a:off x="2533225" y="2143800"/>
              <a:ext cx="38575" cy="40925"/>
            </a:xfrm>
            <a:custGeom>
              <a:avLst/>
              <a:gdLst/>
              <a:ahLst/>
              <a:cxnLst/>
              <a:rect l="l" t="t" r="r" b="b"/>
              <a:pathLst>
                <a:path w="1543" h="1637" extrusionOk="0">
                  <a:moveTo>
                    <a:pt x="678" y="0"/>
                  </a:moveTo>
                  <a:cubicBezTo>
                    <a:pt x="492" y="0"/>
                    <a:pt x="341" y="151"/>
                    <a:pt x="341" y="337"/>
                  </a:cubicBezTo>
                  <a:lnTo>
                    <a:pt x="341" y="1296"/>
                  </a:lnTo>
                  <a:cubicBezTo>
                    <a:pt x="341" y="1486"/>
                    <a:pt x="187" y="1637"/>
                    <a:pt x="1" y="1637"/>
                  </a:cubicBezTo>
                  <a:lnTo>
                    <a:pt x="862" y="1637"/>
                  </a:lnTo>
                  <a:cubicBezTo>
                    <a:pt x="1048" y="1637"/>
                    <a:pt x="1199" y="1486"/>
                    <a:pt x="1199" y="1300"/>
                  </a:cubicBezTo>
                  <a:lnTo>
                    <a:pt x="1199" y="344"/>
                  </a:lnTo>
                  <a:cubicBezTo>
                    <a:pt x="1199" y="154"/>
                    <a:pt x="1352" y="0"/>
                    <a:pt x="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15"/>
            <p:cNvSpPr/>
            <p:nvPr/>
          </p:nvSpPr>
          <p:spPr>
            <a:xfrm>
              <a:off x="2533225" y="2065075"/>
              <a:ext cx="38575" cy="40950"/>
            </a:xfrm>
            <a:custGeom>
              <a:avLst/>
              <a:gdLst/>
              <a:ahLst/>
              <a:cxnLst/>
              <a:rect l="l" t="t" r="r" b="b"/>
              <a:pathLst>
                <a:path w="1543" h="1638" extrusionOk="0">
                  <a:moveTo>
                    <a:pt x="1" y="1"/>
                  </a:moveTo>
                  <a:cubicBezTo>
                    <a:pt x="187" y="1"/>
                    <a:pt x="341" y="155"/>
                    <a:pt x="341" y="341"/>
                  </a:cubicBezTo>
                  <a:lnTo>
                    <a:pt x="341" y="1300"/>
                  </a:lnTo>
                  <a:cubicBezTo>
                    <a:pt x="341" y="1487"/>
                    <a:pt x="492" y="1637"/>
                    <a:pt x="678" y="1637"/>
                  </a:cubicBezTo>
                  <a:lnTo>
                    <a:pt x="1542" y="1637"/>
                  </a:lnTo>
                  <a:cubicBezTo>
                    <a:pt x="1352" y="1637"/>
                    <a:pt x="1199" y="1483"/>
                    <a:pt x="1199" y="1297"/>
                  </a:cubicBezTo>
                  <a:lnTo>
                    <a:pt x="1199" y="338"/>
                  </a:lnTo>
                  <a:cubicBezTo>
                    <a:pt x="1199" y="151"/>
                    <a:pt x="1048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15"/>
            <p:cNvSpPr/>
            <p:nvPr/>
          </p:nvSpPr>
          <p:spPr>
            <a:xfrm>
              <a:off x="2573075" y="2106000"/>
              <a:ext cx="30050" cy="37825"/>
            </a:xfrm>
            <a:custGeom>
              <a:avLst/>
              <a:gdLst/>
              <a:ahLst/>
              <a:cxnLst/>
              <a:rect l="l" t="t" r="r" b="b"/>
              <a:pathLst>
                <a:path w="1202" h="1513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lnTo>
                    <a:pt x="13" y="0"/>
                  </a:lnTo>
                  <a:cubicBezTo>
                    <a:pt x="11" y="0"/>
                    <a:pt x="9" y="0"/>
                    <a:pt x="7" y="0"/>
                  </a:cubicBezTo>
                  <a:close/>
                  <a:moveTo>
                    <a:pt x="13" y="0"/>
                  </a:moveTo>
                  <a:lnTo>
                    <a:pt x="13" y="0"/>
                  </a:lnTo>
                  <a:cubicBezTo>
                    <a:pt x="194" y="3"/>
                    <a:pt x="341" y="152"/>
                    <a:pt x="341" y="334"/>
                  </a:cubicBezTo>
                  <a:lnTo>
                    <a:pt x="341" y="1179"/>
                  </a:lnTo>
                  <a:cubicBezTo>
                    <a:pt x="341" y="1361"/>
                    <a:pt x="194" y="1509"/>
                    <a:pt x="13" y="1512"/>
                  </a:cubicBezTo>
                  <a:lnTo>
                    <a:pt x="865" y="1512"/>
                  </a:lnTo>
                  <a:cubicBezTo>
                    <a:pt x="1051" y="1512"/>
                    <a:pt x="1202" y="1362"/>
                    <a:pt x="1202" y="1175"/>
                  </a:cubicBezTo>
                  <a:lnTo>
                    <a:pt x="1202" y="337"/>
                  </a:lnTo>
                  <a:cubicBezTo>
                    <a:pt x="1202" y="151"/>
                    <a:pt x="1051" y="0"/>
                    <a:pt x="865" y="0"/>
                  </a:cubicBezTo>
                  <a:close/>
                  <a:moveTo>
                    <a:pt x="1" y="1512"/>
                  </a:moveTo>
                  <a:cubicBezTo>
                    <a:pt x="3" y="1512"/>
                    <a:pt x="5" y="1512"/>
                    <a:pt x="7" y="1512"/>
                  </a:cubicBezTo>
                  <a:cubicBezTo>
                    <a:pt x="9" y="1512"/>
                    <a:pt x="11" y="1512"/>
                    <a:pt x="13" y="1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6" name="Google Shape;3976;p115"/>
          <p:cNvGrpSpPr/>
          <p:nvPr/>
        </p:nvGrpSpPr>
        <p:grpSpPr>
          <a:xfrm>
            <a:off x="1745183" y="2696659"/>
            <a:ext cx="399460" cy="490732"/>
            <a:chOff x="4255425" y="2542525"/>
            <a:chExt cx="426500" cy="523950"/>
          </a:xfrm>
        </p:grpSpPr>
        <p:sp>
          <p:nvSpPr>
            <p:cNvPr id="3977" name="Google Shape;3977;p115"/>
            <p:cNvSpPr/>
            <p:nvPr/>
          </p:nvSpPr>
          <p:spPr>
            <a:xfrm>
              <a:off x="4308625" y="2649875"/>
              <a:ext cx="175925" cy="62450"/>
            </a:xfrm>
            <a:custGeom>
              <a:avLst/>
              <a:gdLst/>
              <a:ahLst/>
              <a:cxnLst/>
              <a:rect l="l" t="t" r="r" b="b"/>
              <a:pathLst>
                <a:path w="7037" h="2498" extrusionOk="0">
                  <a:moveTo>
                    <a:pt x="0" y="0"/>
                  </a:moveTo>
                  <a:lnTo>
                    <a:pt x="0" y="2497"/>
                  </a:lnTo>
                  <a:lnTo>
                    <a:pt x="7037" y="2497"/>
                  </a:lnTo>
                  <a:lnTo>
                    <a:pt x="7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15"/>
            <p:cNvSpPr/>
            <p:nvPr/>
          </p:nvSpPr>
          <p:spPr>
            <a:xfrm>
              <a:off x="4463100" y="2649875"/>
              <a:ext cx="21450" cy="62450"/>
            </a:xfrm>
            <a:custGeom>
              <a:avLst/>
              <a:gdLst/>
              <a:ahLst/>
              <a:cxnLst/>
              <a:rect l="l" t="t" r="r" b="b"/>
              <a:pathLst>
                <a:path w="858" h="2498" extrusionOk="0">
                  <a:moveTo>
                    <a:pt x="0" y="0"/>
                  </a:moveTo>
                  <a:lnTo>
                    <a:pt x="0" y="2497"/>
                  </a:lnTo>
                  <a:lnTo>
                    <a:pt x="858" y="2497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15"/>
            <p:cNvSpPr/>
            <p:nvPr/>
          </p:nvSpPr>
          <p:spPr>
            <a:xfrm>
              <a:off x="4283075" y="2542525"/>
              <a:ext cx="227100" cy="84875"/>
            </a:xfrm>
            <a:custGeom>
              <a:avLst/>
              <a:gdLst/>
              <a:ahLst/>
              <a:cxnLst/>
              <a:rect l="l" t="t" r="r" b="b"/>
              <a:pathLst>
                <a:path w="9084" h="3395" extrusionOk="0">
                  <a:moveTo>
                    <a:pt x="508" y="0"/>
                  </a:moveTo>
                  <a:cubicBezTo>
                    <a:pt x="227" y="0"/>
                    <a:pt x="1" y="229"/>
                    <a:pt x="1" y="511"/>
                  </a:cubicBezTo>
                  <a:lnTo>
                    <a:pt x="1" y="3394"/>
                  </a:lnTo>
                  <a:lnTo>
                    <a:pt x="9083" y="3394"/>
                  </a:lnTo>
                  <a:lnTo>
                    <a:pt x="9083" y="511"/>
                  </a:lnTo>
                  <a:cubicBezTo>
                    <a:pt x="9083" y="229"/>
                    <a:pt x="8854" y="0"/>
                    <a:pt x="8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15"/>
            <p:cNvSpPr/>
            <p:nvPr/>
          </p:nvSpPr>
          <p:spPr>
            <a:xfrm>
              <a:off x="4475625" y="2542525"/>
              <a:ext cx="34550" cy="78800"/>
            </a:xfrm>
            <a:custGeom>
              <a:avLst/>
              <a:gdLst/>
              <a:ahLst/>
              <a:cxnLst/>
              <a:rect l="l" t="t" r="r" b="b"/>
              <a:pathLst>
                <a:path w="1382" h="3152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lnTo>
                    <a:pt x="12" y="0"/>
                  </a:lnTo>
                  <a:cubicBezTo>
                    <a:pt x="10" y="0"/>
                    <a:pt x="8" y="0"/>
                    <a:pt x="6" y="0"/>
                  </a:cubicBezTo>
                  <a:close/>
                  <a:moveTo>
                    <a:pt x="867" y="0"/>
                  </a:moveTo>
                  <a:cubicBezTo>
                    <a:pt x="865" y="0"/>
                    <a:pt x="863" y="0"/>
                    <a:pt x="861" y="0"/>
                  </a:cubicBezTo>
                  <a:lnTo>
                    <a:pt x="12" y="0"/>
                  </a:lnTo>
                  <a:cubicBezTo>
                    <a:pt x="291" y="3"/>
                    <a:pt x="520" y="230"/>
                    <a:pt x="520" y="514"/>
                  </a:cubicBezTo>
                  <a:lnTo>
                    <a:pt x="520" y="3152"/>
                  </a:lnTo>
                  <a:lnTo>
                    <a:pt x="1381" y="3152"/>
                  </a:lnTo>
                  <a:lnTo>
                    <a:pt x="1381" y="514"/>
                  </a:lnTo>
                  <a:cubicBezTo>
                    <a:pt x="1378" y="228"/>
                    <a:pt x="1149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15"/>
            <p:cNvSpPr/>
            <p:nvPr/>
          </p:nvSpPr>
          <p:spPr>
            <a:xfrm>
              <a:off x="4269750" y="2621225"/>
              <a:ext cx="252700" cy="36850"/>
            </a:xfrm>
            <a:custGeom>
              <a:avLst/>
              <a:gdLst/>
              <a:ahLst/>
              <a:cxnLst/>
              <a:rect l="l" t="t" r="r" b="b"/>
              <a:pathLst>
                <a:path w="10108" h="1474" extrusionOk="0">
                  <a:moveTo>
                    <a:pt x="380" y="1"/>
                  </a:moveTo>
                  <a:cubicBezTo>
                    <a:pt x="171" y="1"/>
                    <a:pt x="0" y="171"/>
                    <a:pt x="0" y="380"/>
                  </a:cubicBezTo>
                  <a:lnTo>
                    <a:pt x="0" y="1097"/>
                  </a:lnTo>
                  <a:cubicBezTo>
                    <a:pt x="0" y="1306"/>
                    <a:pt x="171" y="1473"/>
                    <a:pt x="380" y="1473"/>
                  </a:cubicBezTo>
                  <a:lnTo>
                    <a:pt x="9727" y="1473"/>
                  </a:lnTo>
                  <a:cubicBezTo>
                    <a:pt x="9937" y="1473"/>
                    <a:pt x="10107" y="1306"/>
                    <a:pt x="10107" y="1097"/>
                  </a:cubicBezTo>
                  <a:lnTo>
                    <a:pt x="10107" y="380"/>
                  </a:lnTo>
                  <a:cubicBezTo>
                    <a:pt x="10107" y="171"/>
                    <a:pt x="9937" y="1"/>
                    <a:pt x="9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15"/>
            <p:cNvSpPr/>
            <p:nvPr/>
          </p:nvSpPr>
          <p:spPr>
            <a:xfrm>
              <a:off x="4492300" y="2621225"/>
              <a:ext cx="31125" cy="36850"/>
            </a:xfrm>
            <a:custGeom>
              <a:avLst/>
              <a:gdLst/>
              <a:ahLst/>
              <a:cxnLst/>
              <a:rect l="l" t="t" r="r" b="b"/>
              <a:pathLst>
                <a:path w="1245" h="1474" extrusionOk="0">
                  <a:moveTo>
                    <a:pt x="1" y="1"/>
                  </a:moveTo>
                  <a:cubicBezTo>
                    <a:pt x="210" y="1"/>
                    <a:pt x="384" y="167"/>
                    <a:pt x="387" y="380"/>
                  </a:cubicBezTo>
                  <a:lnTo>
                    <a:pt x="387" y="1097"/>
                  </a:lnTo>
                  <a:cubicBezTo>
                    <a:pt x="384" y="1306"/>
                    <a:pt x="217" y="1470"/>
                    <a:pt x="13" y="1473"/>
                  </a:cubicBezTo>
                  <a:lnTo>
                    <a:pt x="865" y="1473"/>
                  </a:lnTo>
                  <a:cubicBezTo>
                    <a:pt x="1074" y="1473"/>
                    <a:pt x="1244" y="1306"/>
                    <a:pt x="1244" y="1097"/>
                  </a:cubicBezTo>
                  <a:lnTo>
                    <a:pt x="1244" y="380"/>
                  </a:lnTo>
                  <a:cubicBezTo>
                    <a:pt x="1241" y="167"/>
                    <a:pt x="1071" y="1"/>
                    <a:pt x="858" y="1"/>
                  </a:cubicBezTo>
                  <a:close/>
                  <a:moveTo>
                    <a:pt x="1" y="1473"/>
                  </a:moveTo>
                  <a:cubicBezTo>
                    <a:pt x="3" y="1473"/>
                    <a:pt x="5" y="1473"/>
                    <a:pt x="7" y="1473"/>
                  </a:cubicBezTo>
                  <a:cubicBezTo>
                    <a:pt x="9" y="1473"/>
                    <a:pt x="11" y="1473"/>
                    <a:pt x="13" y="1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15"/>
            <p:cNvSpPr/>
            <p:nvPr/>
          </p:nvSpPr>
          <p:spPr>
            <a:xfrm>
              <a:off x="4255425" y="2706150"/>
              <a:ext cx="281325" cy="360050"/>
            </a:xfrm>
            <a:custGeom>
              <a:avLst/>
              <a:gdLst/>
              <a:ahLst/>
              <a:cxnLst/>
              <a:rect l="l" t="t" r="r" b="b"/>
              <a:pathLst>
                <a:path w="11253" h="14402" extrusionOk="0">
                  <a:moveTo>
                    <a:pt x="2105" y="1"/>
                  </a:moveTo>
                  <a:lnTo>
                    <a:pt x="711" y="1238"/>
                  </a:lnTo>
                  <a:cubicBezTo>
                    <a:pt x="259" y="1637"/>
                    <a:pt x="1" y="2210"/>
                    <a:pt x="1" y="2812"/>
                  </a:cubicBezTo>
                  <a:lnTo>
                    <a:pt x="1" y="13089"/>
                  </a:lnTo>
                  <a:cubicBezTo>
                    <a:pt x="1" y="13812"/>
                    <a:pt x="590" y="14401"/>
                    <a:pt x="1316" y="14401"/>
                  </a:cubicBezTo>
                  <a:lnTo>
                    <a:pt x="9937" y="14401"/>
                  </a:lnTo>
                  <a:cubicBezTo>
                    <a:pt x="10664" y="14401"/>
                    <a:pt x="11253" y="13812"/>
                    <a:pt x="11253" y="13089"/>
                  </a:cubicBezTo>
                  <a:lnTo>
                    <a:pt x="11253" y="2812"/>
                  </a:lnTo>
                  <a:cubicBezTo>
                    <a:pt x="11253" y="2210"/>
                    <a:pt x="10994" y="1637"/>
                    <a:pt x="10543" y="1238"/>
                  </a:cubicBezTo>
                  <a:lnTo>
                    <a:pt x="91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15"/>
            <p:cNvSpPr/>
            <p:nvPr/>
          </p:nvSpPr>
          <p:spPr>
            <a:xfrm>
              <a:off x="4463500" y="2706150"/>
              <a:ext cx="73250" cy="360050"/>
            </a:xfrm>
            <a:custGeom>
              <a:avLst/>
              <a:gdLst/>
              <a:ahLst/>
              <a:cxnLst/>
              <a:rect l="l" t="t" r="r" b="b"/>
              <a:pathLst>
                <a:path w="2930" h="14402" extrusionOk="0">
                  <a:moveTo>
                    <a:pt x="1" y="1"/>
                  </a:moveTo>
                  <a:lnTo>
                    <a:pt x="1192" y="1156"/>
                  </a:lnTo>
                  <a:cubicBezTo>
                    <a:pt x="1307" y="1271"/>
                    <a:pt x="1418" y="1389"/>
                    <a:pt x="1519" y="1516"/>
                  </a:cubicBezTo>
                  <a:cubicBezTo>
                    <a:pt x="1850" y="1925"/>
                    <a:pt x="2069" y="2295"/>
                    <a:pt x="2069" y="2812"/>
                  </a:cubicBezTo>
                  <a:lnTo>
                    <a:pt x="2069" y="13089"/>
                  </a:lnTo>
                  <a:cubicBezTo>
                    <a:pt x="2076" y="13809"/>
                    <a:pt x="1496" y="14395"/>
                    <a:pt x="776" y="14401"/>
                  </a:cubicBezTo>
                  <a:lnTo>
                    <a:pt x="1614" y="14401"/>
                  </a:lnTo>
                  <a:cubicBezTo>
                    <a:pt x="2341" y="14401"/>
                    <a:pt x="2930" y="13812"/>
                    <a:pt x="2930" y="13089"/>
                  </a:cubicBezTo>
                  <a:lnTo>
                    <a:pt x="2930" y="2812"/>
                  </a:lnTo>
                  <a:cubicBezTo>
                    <a:pt x="2930" y="2210"/>
                    <a:pt x="2678" y="1641"/>
                    <a:pt x="2233" y="1238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15"/>
            <p:cNvSpPr/>
            <p:nvPr/>
          </p:nvSpPr>
          <p:spPr>
            <a:xfrm>
              <a:off x="4255425" y="2810475"/>
              <a:ext cx="281325" cy="192300"/>
            </a:xfrm>
            <a:custGeom>
              <a:avLst/>
              <a:gdLst/>
              <a:ahLst/>
              <a:cxnLst/>
              <a:rect l="l" t="t" r="r" b="b"/>
              <a:pathLst>
                <a:path w="11253" h="7692" extrusionOk="0">
                  <a:moveTo>
                    <a:pt x="1" y="1"/>
                  </a:moveTo>
                  <a:lnTo>
                    <a:pt x="1" y="7692"/>
                  </a:lnTo>
                  <a:lnTo>
                    <a:pt x="11253" y="7692"/>
                  </a:lnTo>
                  <a:lnTo>
                    <a:pt x="112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15"/>
            <p:cNvSpPr/>
            <p:nvPr/>
          </p:nvSpPr>
          <p:spPr>
            <a:xfrm>
              <a:off x="4515225" y="2810475"/>
              <a:ext cx="21525" cy="192300"/>
            </a:xfrm>
            <a:custGeom>
              <a:avLst/>
              <a:gdLst/>
              <a:ahLst/>
              <a:cxnLst/>
              <a:rect l="l" t="t" r="r" b="b"/>
              <a:pathLst>
                <a:path w="861" h="7692" extrusionOk="0">
                  <a:moveTo>
                    <a:pt x="0" y="1"/>
                  </a:moveTo>
                  <a:lnTo>
                    <a:pt x="0" y="7692"/>
                  </a:lnTo>
                  <a:lnTo>
                    <a:pt x="861" y="7692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15"/>
            <p:cNvSpPr/>
            <p:nvPr/>
          </p:nvSpPr>
          <p:spPr>
            <a:xfrm>
              <a:off x="4527725" y="2938725"/>
              <a:ext cx="68200" cy="127725"/>
            </a:xfrm>
            <a:custGeom>
              <a:avLst/>
              <a:gdLst/>
              <a:ahLst/>
              <a:cxnLst/>
              <a:rect l="l" t="t" r="r" b="b"/>
              <a:pathLst>
                <a:path w="2728" h="5109" extrusionOk="0">
                  <a:moveTo>
                    <a:pt x="1857" y="0"/>
                  </a:moveTo>
                  <a:cubicBezTo>
                    <a:pt x="1649" y="0"/>
                    <a:pt x="1437" y="81"/>
                    <a:pt x="1274" y="258"/>
                  </a:cubicBezTo>
                  <a:cubicBezTo>
                    <a:pt x="1045" y="513"/>
                    <a:pt x="849" y="798"/>
                    <a:pt x="695" y="1102"/>
                  </a:cubicBezTo>
                  <a:cubicBezTo>
                    <a:pt x="309" y="1822"/>
                    <a:pt x="83" y="2618"/>
                    <a:pt x="27" y="3436"/>
                  </a:cubicBezTo>
                  <a:cubicBezTo>
                    <a:pt x="1" y="3776"/>
                    <a:pt x="17" y="4123"/>
                    <a:pt x="76" y="4460"/>
                  </a:cubicBezTo>
                  <a:cubicBezTo>
                    <a:pt x="155" y="4867"/>
                    <a:pt x="508" y="5108"/>
                    <a:pt x="869" y="5108"/>
                  </a:cubicBezTo>
                  <a:cubicBezTo>
                    <a:pt x="1077" y="5108"/>
                    <a:pt x="1288" y="5028"/>
                    <a:pt x="1451" y="4853"/>
                  </a:cubicBezTo>
                  <a:cubicBezTo>
                    <a:pt x="1680" y="4598"/>
                    <a:pt x="1876" y="4313"/>
                    <a:pt x="2033" y="4005"/>
                  </a:cubicBezTo>
                  <a:cubicBezTo>
                    <a:pt x="2416" y="3285"/>
                    <a:pt x="2645" y="2490"/>
                    <a:pt x="2698" y="1675"/>
                  </a:cubicBezTo>
                  <a:cubicBezTo>
                    <a:pt x="2727" y="1331"/>
                    <a:pt x="2711" y="988"/>
                    <a:pt x="2649" y="647"/>
                  </a:cubicBezTo>
                  <a:cubicBezTo>
                    <a:pt x="2568" y="241"/>
                    <a:pt x="2217" y="0"/>
                    <a:pt x="1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15"/>
            <p:cNvSpPr/>
            <p:nvPr/>
          </p:nvSpPr>
          <p:spPr>
            <a:xfrm>
              <a:off x="4535925" y="2938675"/>
              <a:ext cx="59900" cy="127800"/>
            </a:xfrm>
            <a:custGeom>
              <a:avLst/>
              <a:gdLst/>
              <a:ahLst/>
              <a:cxnLst/>
              <a:rect l="l" t="t" r="r" b="b"/>
              <a:pathLst>
                <a:path w="2396" h="5112" extrusionOk="0">
                  <a:moveTo>
                    <a:pt x="1532" y="1"/>
                  </a:moveTo>
                  <a:cubicBezTo>
                    <a:pt x="1427" y="1"/>
                    <a:pt x="1319" y="22"/>
                    <a:pt x="1214" y="67"/>
                  </a:cubicBezTo>
                  <a:cubicBezTo>
                    <a:pt x="1345" y="185"/>
                    <a:pt x="1437" y="338"/>
                    <a:pt x="1466" y="512"/>
                  </a:cubicBezTo>
                  <a:cubicBezTo>
                    <a:pt x="1529" y="849"/>
                    <a:pt x="1545" y="1196"/>
                    <a:pt x="1515" y="1540"/>
                  </a:cubicBezTo>
                  <a:cubicBezTo>
                    <a:pt x="1463" y="2355"/>
                    <a:pt x="1234" y="3150"/>
                    <a:pt x="851" y="3870"/>
                  </a:cubicBezTo>
                  <a:cubicBezTo>
                    <a:pt x="694" y="4178"/>
                    <a:pt x="498" y="4459"/>
                    <a:pt x="269" y="4718"/>
                  </a:cubicBezTo>
                  <a:cubicBezTo>
                    <a:pt x="193" y="4796"/>
                    <a:pt x="102" y="4862"/>
                    <a:pt x="0" y="4907"/>
                  </a:cubicBezTo>
                  <a:cubicBezTo>
                    <a:pt x="154" y="5044"/>
                    <a:pt x="345" y="5112"/>
                    <a:pt x="535" y="5112"/>
                  </a:cubicBezTo>
                  <a:cubicBezTo>
                    <a:pt x="750" y="5112"/>
                    <a:pt x="965" y="5025"/>
                    <a:pt x="1123" y="4855"/>
                  </a:cubicBezTo>
                  <a:cubicBezTo>
                    <a:pt x="1352" y="4596"/>
                    <a:pt x="1548" y="4315"/>
                    <a:pt x="1705" y="4007"/>
                  </a:cubicBezTo>
                  <a:cubicBezTo>
                    <a:pt x="2088" y="3287"/>
                    <a:pt x="2317" y="2492"/>
                    <a:pt x="2370" y="1677"/>
                  </a:cubicBezTo>
                  <a:lnTo>
                    <a:pt x="2370" y="1674"/>
                  </a:lnTo>
                  <a:cubicBezTo>
                    <a:pt x="2396" y="1333"/>
                    <a:pt x="2380" y="986"/>
                    <a:pt x="2321" y="649"/>
                  </a:cubicBezTo>
                  <a:cubicBezTo>
                    <a:pt x="2244" y="260"/>
                    <a:pt x="1902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15"/>
            <p:cNvSpPr/>
            <p:nvPr/>
          </p:nvSpPr>
          <p:spPr>
            <a:xfrm>
              <a:off x="4560050" y="2971325"/>
              <a:ext cx="121875" cy="95125"/>
            </a:xfrm>
            <a:custGeom>
              <a:avLst/>
              <a:gdLst/>
              <a:ahLst/>
              <a:cxnLst/>
              <a:rect l="l" t="t" r="r" b="b"/>
              <a:pathLst>
                <a:path w="4875" h="3805" extrusionOk="0">
                  <a:moveTo>
                    <a:pt x="3897" y="1"/>
                  </a:moveTo>
                  <a:cubicBezTo>
                    <a:pt x="3849" y="1"/>
                    <a:pt x="3799" y="5"/>
                    <a:pt x="3748" y="14"/>
                  </a:cubicBezTo>
                  <a:cubicBezTo>
                    <a:pt x="3411" y="80"/>
                    <a:pt x="3084" y="191"/>
                    <a:pt x="2773" y="342"/>
                  </a:cubicBezTo>
                  <a:cubicBezTo>
                    <a:pt x="2033" y="685"/>
                    <a:pt x="1375" y="1186"/>
                    <a:pt x="842" y="1805"/>
                  </a:cubicBezTo>
                  <a:cubicBezTo>
                    <a:pt x="613" y="2063"/>
                    <a:pt x="420" y="2348"/>
                    <a:pt x="262" y="2656"/>
                  </a:cubicBezTo>
                  <a:cubicBezTo>
                    <a:pt x="0" y="3198"/>
                    <a:pt x="407" y="3805"/>
                    <a:pt x="977" y="3805"/>
                  </a:cubicBezTo>
                  <a:cubicBezTo>
                    <a:pt x="1026" y="3805"/>
                    <a:pt x="1076" y="3800"/>
                    <a:pt x="1127" y="3791"/>
                  </a:cubicBezTo>
                  <a:cubicBezTo>
                    <a:pt x="1464" y="3726"/>
                    <a:pt x="1791" y="3614"/>
                    <a:pt x="2102" y="3464"/>
                  </a:cubicBezTo>
                  <a:cubicBezTo>
                    <a:pt x="2842" y="3120"/>
                    <a:pt x="3499" y="2620"/>
                    <a:pt x="4033" y="2001"/>
                  </a:cubicBezTo>
                  <a:cubicBezTo>
                    <a:pt x="4262" y="1742"/>
                    <a:pt x="4455" y="1458"/>
                    <a:pt x="4609" y="1153"/>
                  </a:cubicBezTo>
                  <a:cubicBezTo>
                    <a:pt x="4874" y="607"/>
                    <a:pt x="4467" y="1"/>
                    <a:pt x="3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15"/>
            <p:cNvSpPr/>
            <p:nvPr/>
          </p:nvSpPr>
          <p:spPr>
            <a:xfrm>
              <a:off x="4564800" y="2972250"/>
              <a:ext cx="115875" cy="94200"/>
            </a:xfrm>
            <a:custGeom>
              <a:avLst/>
              <a:gdLst/>
              <a:ahLst/>
              <a:cxnLst/>
              <a:rect l="l" t="t" r="r" b="b"/>
              <a:pathLst>
                <a:path w="4635" h="3768" extrusionOk="0">
                  <a:moveTo>
                    <a:pt x="3944" y="0"/>
                  </a:moveTo>
                  <a:lnTo>
                    <a:pt x="3944" y="0"/>
                  </a:lnTo>
                  <a:cubicBezTo>
                    <a:pt x="3967" y="157"/>
                    <a:pt x="3941" y="321"/>
                    <a:pt x="3869" y="462"/>
                  </a:cubicBezTo>
                  <a:cubicBezTo>
                    <a:pt x="3715" y="769"/>
                    <a:pt x="3522" y="1054"/>
                    <a:pt x="3293" y="1313"/>
                  </a:cubicBezTo>
                  <a:cubicBezTo>
                    <a:pt x="2760" y="1931"/>
                    <a:pt x="2102" y="2432"/>
                    <a:pt x="1359" y="2776"/>
                  </a:cubicBezTo>
                  <a:cubicBezTo>
                    <a:pt x="1051" y="2926"/>
                    <a:pt x="724" y="3037"/>
                    <a:pt x="387" y="3103"/>
                  </a:cubicBezTo>
                  <a:cubicBezTo>
                    <a:pt x="337" y="3112"/>
                    <a:pt x="287" y="3116"/>
                    <a:pt x="237" y="3116"/>
                  </a:cubicBezTo>
                  <a:cubicBezTo>
                    <a:pt x="157" y="3116"/>
                    <a:pt x="77" y="3104"/>
                    <a:pt x="0" y="3080"/>
                  </a:cubicBezTo>
                  <a:lnTo>
                    <a:pt x="0" y="3080"/>
                  </a:lnTo>
                  <a:cubicBezTo>
                    <a:pt x="56" y="3480"/>
                    <a:pt x="400" y="3767"/>
                    <a:pt x="791" y="3767"/>
                  </a:cubicBezTo>
                  <a:cubicBezTo>
                    <a:pt x="839" y="3767"/>
                    <a:pt x="888" y="3763"/>
                    <a:pt x="937" y="3754"/>
                  </a:cubicBezTo>
                  <a:cubicBezTo>
                    <a:pt x="1274" y="3689"/>
                    <a:pt x="1601" y="3577"/>
                    <a:pt x="1912" y="3427"/>
                  </a:cubicBezTo>
                  <a:cubicBezTo>
                    <a:pt x="2652" y="3083"/>
                    <a:pt x="3309" y="2583"/>
                    <a:pt x="3843" y="1964"/>
                  </a:cubicBezTo>
                  <a:cubicBezTo>
                    <a:pt x="4072" y="1705"/>
                    <a:pt x="4265" y="1421"/>
                    <a:pt x="4419" y="1116"/>
                  </a:cubicBezTo>
                  <a:lnTo>
                    <a:pt x="4422" y="1116"/>
                  </a:lnTo>
                  <a:cubicBezTo>
                    <a:pt x="4635" y="674"/>
                    <a:pt x="4409" y="151"/>
                    <a:pt x="3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15"/>
            <p:cNvSpPr/>
            <p:nvPr/>
          </p:nvSpPr>
          <p:spPr>
            <a:xfrm>
              <a:off x="4290275" y="2850575"/>
              <a:ext cx="212275" cy="111275"/>
            </a:xfrm>
            <a:custGeom>
              <a:avLst/>
              <a:gdLst/>
              <a:ahLst/>
              <a:cxnLst/>
              <a:rect l="l" t="t" r="r" b="b"/>
              <a:pathLst>
                <a:path w="8491" h="4451" extrusionOk="0">
                  <a:moveTo>
                    <a:pt x="5133" y="0"/>
                  </a:moveTo>
                  <a:cubicBezTo>
                    <a:pt x="4664" y="0"/>
                    <a:pt x="4196" y="89"/>
                    <a:pt x="3752" y="272"/>
                  </a:cubicBezTo>
                  <a:cubicBezTo>
                    <a:pt x="3149" y="518"/>
                    <a:pt x="2632" y="927"/>
                    <a:pt x="2249" y="1454"/>
                  </a:cubicBezTo>
                  <a:cubicBezTo>
                    <a:pt x="2205" y="1514"/>
                    <a:pt x="2138" y="1544"/>
                    <a:pt x="2071" y="1544"/>
                  </a:cubicBezTo>
                  <a:cubicBezTo>
                    <a:pt x="2004" y="1544"/>
                    <a:pt x="1937" y="1514"/>
                    <a:pt x="1893" y="1454"/>
                  </a:cubicBezTo>
                  <a:cubicBezTo>
                    <a:pt x="1628" y="1084"/>
                    <a:pt x="1156" y="701"/>
                    <a:pt x="325" y="603"/>
                  </a:cubicBezTo>
                  <a:cubicBezTo>
                    <a:pt x="315" y="602"/>
                    <a:pt x="305" y="601"/>
                    <a:pt x="295" y="601"/>
                  </a:cubicBezTo>
                  <a:cubicBezTo>
                    <a:pt x="157" y="601"/>
                    <a:pt x="36" y="707"/>
                    <a:pt x="27" y="848"/>
                  </a:cubicBezTo>
                  <a:cubicBezTo>
                    <a:pt x="1" y="1198"/>
                    <a:pt x="37" y="1814"/>
                    <a:pt x="502" y="2223"/>
                  </a:cubicBezTo>
                  <a:cubicBezTo>
                    <a:pt x="37" y="2632"/>
                    <a:pt x="1" y="3247"/>
                    <a:pt x="27" y="3597"/>
                  </a:cubicBezTo>
                  <a:cubicBezTo>
                    <a:pt x="36" y="3738"/>
                    <a:pt x="157" y="3844"/>
                    <a:pt x="295" y="3844"/>
                  </a:cubicBezTo>
                  <a:cubicBezTo>
                    <a:pt x="305" y="3844"/>
                    <a:pt x="315" y="3844"/>
                    <a:pt x="325" y="3843"/>
                  </a:cubicBezTo>
                  <a:cubicBezTo>
                    <a:pt x="1156" y="3745"/>
                    <a:pt x="1628" y="3362"/>
                    <a:pt x="1893" y="2992"/>
                  </a:cubicBezTo>
                  <a:cubicBezTo>
                    <a:pt x="1937" y="2931"/>
                    <a:pt x="2004" y="2901"/>
                    <a:pt x="2071" y="2901"/>
                  </a:cubicBezTo>
                  <a:cubicBezTo>
                    <a:pt x="2138" y="2901"/>
                    <a:pt x="2205" y="2931"/>
                    <a:pt x="2249" y="2992"/>
                  </a:cubicBezTo>
                  <a:cubicBezTo>
                    <a:pt x="2632" y="3519"/>
                    <a:pt x="3149" y="3928"/>
                    <a:pt x="3752" y="4173"/>
                  </a:cubicBezTo>
                  <a:lnTo>
                    <a:pt x="3752" y="4177"/>
                  </a:lnTo>
                  <a:cubicBezTo>
                    <a:pt x="4195" y="4361"/>
                    <a:pt x="4663" y="4450"/>
                    <a:pt x="5131" y="4450"/>
                  </a:cubicBezTo>
                  <a:cubicBezTo>
                    <a:pt x="5791" y="4450"/>
                    <a:pt x="6451" y="4273"/>
                    <a:pt x="7041" y="3938"/>
                  </a:cubicBezTo>
                  <a:cubicBezTo>
                    <a:pt x="7898" y="3447"/>
                    <a:pt x="8275" y="2802"/>
                    <a:pt x="8425" y="2462"/>
                  </a:cubicBezTo>
                  <a:cubicBezTo>
                    <a:pt x="8491" y="2311"/>
                    <a:pt x="8491" y="2141"/>
                    <a:pt x="8425" y="1990"/>
                  </a:cubicBezTo>
                  <a:cubicBezTo>
                    <a:pt x="8275" y="1647"/>
                    <a:pt x="7898" y="1002"/>
                    <a:pt x="7041" y="511"/>
                  </a:cubicBezTo>
                  <a:cubicBezTo>
                    <a:pt x="6451" y="176"/>
                    <a:pt x="5792" y="0"/>
                    <a:pt x="5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15"/>
            <p:cNvSpPr/>
            <p:nvPr/>
          </p:nvSpPr>
          <p:spPr>
            <a:xfrm>
              <a:off x="4290700" y="2894675"/>
              <a:ext cx="211775" cy="67175"/>
            </a:xfrm>
            <a:custGeom>
              <a:avLst/>
              <a:gdLst/>
              <a:ahLst/>
              <a:cxnLst/>
              <a:rect l="l" t="t" r="r" b="b"/>
              <a:pathLst>
                <a:path w="8471" h="2687" extrusionOk="0">
                  <a:moveTo>
                    <a:pt x="8294" y="1"/>
                  </a:moveTo>
                  <a:cubicBezTo>
                    <a:pt x="8097" y="357"/>
                    <a:pt x="7718" y="855"/>
                    <a:pt x="7024" y="1251"/>
                  </a:cubicBezTo>
                  <a:cubicBezTo>
                    <a:pt x="6379" y="1619"/>
                    <a:pt x="5730" y="1845"/>
                    <a:pt x="5065" y="1845"/>
                  </a:cubicBezTo>
                  <a:cubicBezTo>
                    <a:pt x="4690" y="1845"/>
                    <a:pt x="4310" y="1773"/>
                    <a:pt x="3924" y="1614"/>
                  </a:cubicBezTo>
                  <a:cubicBezTo>
                    <a:pt x="3411" y="1401"/>
                    <a:pt x="2851" y="1051"/>
                    <a:pt x="2265" y="478"/>
                  </a:cubicBezTo>
                  <a:cubicBezTo>
                    <a:pt x="2209" y="424"/>
                    <a:pt x="2137" y="392"/>
                    <a:pt x="2070" y="392"/>
                  </a:cubicBezTo>
                  <a:cubicBezTo>
                    <a:pt x="2008" y="392"/>
                    <a:pt x="1949" y="419"/>
                    <a:pt x="1908" y="478"/>
                  </a:cubicBezTo>
                  <a:cubicBezTo>
                    <a:pt x="1651" y="835"/>
                    <a:pt x="1161" y="1163"/>
                    <a:pt x="376" y="1163"/>
                  </a:cubicBezTo>
                  <a:cubicBezTo>
                    <a:pt x="354" y="1163"/>
                    <a:pt x="331" y="1163"/>
                    <a:pt x="308" y="1162"/>
                  </a:cubicBezTo>
                  <a:cubicBezTo>
                    <a:pt x="303" y="1163"/>
                    <a:pt x="299" y="1163"/>
                    <a:pt x="294" y="1163"/>
                  </a:cubicBezTo>
                  <a:cubicBezTo>
                    <a:pt x="217" y="1163"/>
                    <a:pt x="144" y="1137"/>
                    <a:pt x="89" y="1087"/>
                  </a:cubicBezTo>
                  <a:cubicBezTo>
                    <a:pt x="30" y="1277"/>
                    <a:pt x="0" y="1477"/>
                    <a:pt x="4" y="1676"/>
                  </a:cubicBezTo>
                  <a:cubicBezTo>
                    <a:pt x="4" y="1735"/>
                    <a:pt x="4" y="1791"/>
                    <a:pt x="7" y="1840"/>
                  </a:cubicBezTo>
                  <a:cubicBezTo>
                    <a:pt x="19" y="1981"/>
                    <a:pt x="140" y="2087"/>
                    <a:pt x="278" y="2087"/>
                  </a:cubicBezTo>
                  <a:cubicBezTo>
                    <a:pt x="288" y="2087"/>
                    <a:pt x="298" y="2086"/>
                    <a:pt x="308" y="2085"/>
                  </a:cubicBezTo>
                  <a:cubicBezTo>
                    <a:pt x="1139" y="1987"/>
                    <a:pt x="1611" y="1604"/>
                    <a:pt x="1876" y="1238"/>
                  </a:cubicBezTo>
                  <a:cubicBezTo>
                    <a:pt x="1920" y="1175"/>
                    <a:pt x="1987" y="1144"/>
                    <a:pt x="2054" y="1144"/>
                  </a:cubicBezTo>
                  <a:cubicBezTo>
                    <a:pt x="2121" y="1144"/>
                    <a:pt x="2188" y="1175"/>
                    <a:pt x="2232" y="1238"/>
                  </a:cubicBezTo>
                  <a:cubicBezTo>
                    <a:pt x="2615" y="1761"/>
                    <a:pt x="3136" y="2167"/>
                    <a:pt x="3735" y="2413"/>
                  </a:cubicBezTo>
                  <a:cubicBezTo>
                    <a:pt x="4178" y="2597"/>
                    <a:pt x="4647" y="2686"/>
                    <a:pt x="5115" y="2686"/>
                  </a:cubicBezTo>
                  <a:cubicBezTo>
                    <a:pt x="5776" y="2686"/>
                    <a:pt x="6436" y="2509"/>
                    <a:pt x="7024" y="2174"/>
                  </a:cubicBezTo>
                  <a:cubicBezTo>
                    <a:pt x="7881" y="1683"/>
                    <a:pt x="8258" y="1038"/>
                    <a:pt x="8408" y="698"/>
                  </a:cubicBezTo>
                  <a:cubicBezTo>
                    <a:pt x="8471" y="547"/>
                    <a:pt x="8471" y="377"/>
                    <a:pt x="8408" y="230"/>
                  </a:cubicBezTo>
                  <a:cubicBezTo>
                    <a:pt x="8376" y="164"/>
                    <a:pt x="8343" y="86"/>
                    <a:pt x="8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15"/>
            <p:cNvSpPr/>
            <p:nvPr/>
          </p:nvSpPr>
          <p:spPr>
            <a:xfrm>
              <a:off x="4407125" y="2851550"/>
              <a:ext cx="95425" cy="109275"/>
            </a:xfrm>
            <a:custGeom>
              <a:avLst/>
              <a:gdLst/>
              <a:ahLst/>
              <a:cxnLst/>
              <a:rect l="l" t="t" r="r" b="b"/>
              <a:pathLst>
                <a:path w="3817" h="4371" extrusionOk="0">
                  <a:moveTo>
                    <a:pt x="1005" y="1"/>
                  </a:moveTo>
                  <a:cubicBezTo>
                    <a:pt x="1" y="1284"/>
                    <a:pt x="1" y="3087"/>
                    <a:pt x="1005" y="4370"/>
                  </a:cubicBezTo>
                  <a:cubicBezTo>
                    <a:pt x="1483" y="4298"/>
                    <a:pt x="1945" y="4141"/>
                    <a:pt x="2367" y="3899"/>
                  </a:cubicBezTo>
                  <a:cubicBezTo>
                    <a:pt x="3224" y="3408"/>
                    <a:pt x="3601" y="2763"/>
                    <a:pt x="3751" y="2423"/>
                  </a:cubicBezTo>
                  <a:cubicBezTo>
                    <a:pt x="3817" y="2272"/>
                    <a:pt x="3817" y="2102"/>
                    <a:pt x="3751" y="1951"/>
                  </a:cubicBezTo>
                  <a:cubicBezTo>
                    <a:pt x="3601" y="1608"/>
                    <a:pt x="3224" y="963"/>
                    <a:pt x="2367" y="472"/>
                  </a:cubicBezTo>
                  <a:cubicBezTo>
                    <a:pt x="1945" y="233"/>
                    <a:pt x="1483" y="73"/>
                    <a:pt x="1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15"/>
            <p:cNvSpPr/>
            <p:nvPr/>
          </p:nvSpPr>
          <p:spPr>
            <a:xfrm>
              <a:off x="4420375" y="2894600"/>
              <a:ext cx="82175" cy="66225"/>
            </a:xfrm>
            <a:custGeom>
              <a:avLst/>
              <a:gdLst/>
              <a:ahLst/>
              <a:cxnLst/>
              <a:rect l="l" t="t" r="r" b="b"/>
              <a:pathLst>
                <a:path w="3287" h="2649" extrusionOk="0">
                  <a:moveTo>
                    <a:pt x="3107" y="0"/>
                  </a:moveTo>
                  <a:cubicBezTo>
                    <a:pt x="2910" y="357"/>
                    <a:pt x="2531" y="854"/>
                    <a:pt x="1837" y="1250"/>
                  </a:cubicBezTo>
                  <a:cubicBezTo>
                    <a:pt x="1231" y="1597"/>
                    <a:pt x="623" y="1817"/>
                    <a:pt x="1" y="1843"/>
                  </a:cubicBezTo>
                  <a:cubicBezTo>
                    <a:pt x="122" y="2131"/>
                    <a:pt x="282" y="2403"/>
                    <a:pt x="475" y="2648"/>
                  </a:cubicBezTo>
                  <a:cubicBezTo>
                    <a:pt x="498" y="2645"/>
                    <a:pt x="521" y="2641"/>
                    <a:pt x="544" y="2638"/>
                  </a:cubicBezTo>
                  <a:cubicBezTo>
                    <a:pt x="790" y="2599"/>
                    <a:pt x="1032" y="2533"/>
                    <a:pt x="1267" y="2445"/>
                  </a:cubicBezTo>
                  <a:cubicBezTo>
                    <a:pt x="1395" y="2396"/>
                    <a:pt x="1523" y="2340"/>
                    <a:pt x="1647" y="2278"/>
                  </a:cubicBezTo>
                  <a:cubicBezTo>
                    <a:pt x="1811" y="2196"/>
                    <a:pt x="1968" y="2101"/>
                    <a:pt x="2118" y="2000"/>
                  </a:cubicBezTo>
                  <a:cubicBezTo>
                    <a:pt x="2321" y="1859"/>
                    <a:pt x="2508" y="1696"/>
                    <a:pt x="2675" y="1519"/>
                  </a:cubicBezTo>
                  <a:cubicBezTo>
                    <a:pt x="2897" y="1280"/>
                    <a:pt x="3081" y="1012"/>
                    <a:pt x="3215" y="714"/>
                  </a:cubicBezTo>
                  <a:cubicBezTo>
                    <a:pt x="3215" y="710"/>
                    <a:pt x="3218" y="704"/>
                    <a:pt x="3221" y="701"/>
                  </a:cubicBezTo>
                  <a:cubicBezTo>
                    <a:pt x="3287" y="550"/>
                    <a:pt x="3287" y="380"/>
                    <a:pt x="3221" y="229"/>
                  </a:cubicBezTo>
                  <a:cubicBezTo>
                    <a:pt x="3189" y="164"/>
                    <a:pt x="3156" y="85"/>
                    <a:pt x="3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15"/>
            <p:cNvSpPr/>
            <p:nvPr/>
          </p:nvSpPr>
          <p:spPr>
            <a:xfrm>
              <a:off x="4445575" y="2880775"/>
              <a:ext cx="15500" cy="23250"/>
            </a:xfrm>
            <a:custGeom>
              <a:avLst/>
              <a:gdLst/>
              <a:ahLst/>
              <a:cxnLst/>
              <a:rect l="l" t="t" r="r" b="b"/>
              <a:pathLst>
                <a:path w="620" h="930" extrusionOk="0">
                  <a:moveTo>
                    <a:pt x="311" y="0"/>
                  </a:moveTo>
                  <a:cubicBezTo>
                    <a:pt x="309" y="0"/>
                    <a:pt x="307" y="0"/>
                    <a:pt x="305" y="0"/>
                  </a:cubicBezTo>
                  <a:cubicBezTo>
                    <a:pt x="135" y="10"/>
                    <a:pt x="1" y="154"/>
                    <a:pt x="4" y="324"/>
                  </a:cubicBezTo>
                  <a:lnTo>
                    <a:pt x="4" y="609"/>
                  </a:lnTo>
                  <a:cubicBezTo>
                    <a:pt x="1" y="779"/>
                    <a:pt x="135" y="920"/>
                    <a:pt x="305" y="930"/>
                  </a:cubicBezTo>
                  <a:cubicBezTo>
                    <a:pt x="307" y="930"/>
                    <a:pt x="309" y="930"/>
                    <a:pt x="311" y="930"/>
                  </a:cubicBezTo>
                  <a:cubicBezTo>
                    <a:pt x="479" y="930"/>
                    <a:pt x="619" y="793"/>
                    <a:pt x="619" y="622"/>
                  </a:cubicBezTo>
                  <a:lnTo>
                    <a:pt x="619" y="308"/>
                  </a:lnTo>
                  <a:cubicBezTo>
                    <a:pt x="619" y="136"/>
                    <a:pt x="479" y="0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6" name="Google Shape;3996;p115"/>
          <p:cNvGrpSpPr/>
          <p:nvPr/>
        </p:nvGrpSpPr>
        <p:grpSpPr>
          <a:xfrm>
            <a:off x="1783461" y="3371144"/>
            <a:ext cx="365428" cy="497896"/>
            <a:chOff x="6797975" y="1042650"/>
            <a:chExt cx="389250" cy="523825"/>
          </a:xfrm>
        </p:grpSpPr>
        <p:sp>
          <p:nvSpPr>
            <p:cNvPr id="3997" name="Google Shape;3997;p115"/>
            <p:cNvSpPr/>
            <p:nvPr/>
          </p:nvSpPr>
          <p:spPr>
            <a:xfrm>
              <a:off x="6970700" y="1413050"/>
              <a:ext cx="42975" cy="153425"/>
            </a:xfrm>
            <a:custGeom>
              <a:avLst/>
              <a:gdLst/>
              <a:ahLst/>
              <a:cxnLst/>
              <a:rect l="l" t="t" r="r" b="b"/>
              <a:pathLst>
                <a:path w="1719" h="6137" extrusionOk="0">
                  <a:moveTo>
                    <a:pt x="1" y="0"/>
                  </a:moveTo>
                  <a:lnTo>
                    <a:pt x="1" y="6029"/>
                  </a:lnTo>
                  <a:cubicBezTo>
                    <a:pt x="1" y="6088"/>
                    <a:pt x="50" y="6137"/>
                    <a:pt x="109" y="6137"/>
                  </a:cubicBezTo>
                  <a:lnTo>
                    <a:pt x="1611" y="6137"/>
                  </a:lnTo>
                  <a:cubicBezTo>
                    <a:pt x="1670" y="6137"/>
                    <a:pt x="1719" y="6088"/>
                    <a:pt x="1719" y="6029"/>
                  </a:cubicBezTo>
                  <a:lnTo>
                    <a:pt x="17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15"/>
            <p:cNvSpPr/>
            <p:nvPr/>
          </p:nvSpPr>
          <p:spPr>
            <a:xfrm>
              <a:off x="6992150" y="1413050"/>
              <a:ext cx="21525" cy="153425"/>
            </a:xfrm>
            <a:custGeom>
              <a:avLst/>
              <a:gdLst/>
              <a:ahLst/>
              <a:cxnLst/>
              <a:rect l="l" t="t" r="r" b="b"/>
              <a:pathLst>
                <a:path w="861" h="6137" extrusionOk="0">
                  <a:moveTo>
                    <a:pt x="0" y="0"/>
                  </a:moveTo>
                  <a:lnTo>
                    <a:pt x="0" y="6137"/>
                  </a:lnTo>
                  <a:lnTo>
                    <a:pt x="753" y="6137"/>
                  </a:lnTo>
                  <a:cubicBezTo>
                    <a:pt x="812" y="6137"/>
                    <a:pt x="861" y="6088"/>
                    <a:pt x="861" y="6029"/>
                  </a:cubicBezTo>
                  <a:lnTo>
                    <a:pt x="8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15"/>
            <p:cNvSpPr/>
            <p:nvPr/>
          </p:nvSpPr>
          <p:spPr>
            <a:xfrm>
              <a:off x="6797975" y="1042650"/>
              <a:ext cx="389175" cy="387775"/>
            </a:xfrm>
            <a:custGeom>
              <a:avLst/>
              <a:gdLst/>
              <a:ahLst/>
              <a:cxnLst/>
              <a:rect l="l" t="t" r="r" b="b"/>
              <a:pathLst>
                <a:path w="15567" h="15511" extrusionOk="0">
                  <a:moveTo>
                    <a:pt x="7663" y="0"/>
                  </a:moveTo>
                  <a:cubicBezTo>
                    <a:pt x="6536" y="0"/>
                    <a:pt x="5391" y="138"/>
                    <a:pt x="4367" y="497"/>
                  </a:cubicBezTo>
                  <a:cubicBezTo>
                    <a:pt x="3287" y="874"/>
                    <a:pt x="2351" y="1532"/>
                    <a:pt x="1716" y="2432"/>
                  </a:cubicBezTo>
                  <a:cubicBezTo>
                    <a:pt x="1343" y="2965"/>
                    <a:pt x="1087" y="3571"/>
                    <a:pt x="963" y="4209"/>
                  </a:cubicBezTo>
                  <a:cubicBezTo>
                    <a:pt x="662" y="5698"/>
                    <a:pt x="1" y="10316"/>
                    <a:pt x="2409" y="13723"/>
                  </a:cubicBezTo>
                  <a:lnTo>
                    <a:pt x="3159" y="14725"/>
                  </a:lnTo>
                  <a:cubicBezTo>
                    <a:pt x="3532" y="15219"/>
                    <a:pt x="4111" y="15510"/>
                    <a:pt x="4730" y="15510"/>
                  </a:cubicBezTo>
                  <a:lnTo>
                    <a:pt x="10785" y="15510"/>
                  </a:lnTo>
                  <a:cubicBezTo>
                    <a:pt x="11403" y="15510"/>
                    <a:pt x="11986" y="15219"/>
                    <a:pt x="12356" y="14725"/>
                  </a:cubicBezTo>
                  <a:lnTo>
                    <a:pt x="13109" y="13723"/>
                  </a:lnTo>
                  <a:cubicBezTo>
                    <a:pt x="15567" y="10247"/>
                    <a:pt x="14827" y="5512"/>
                    <a:pt x="14536" y="4121"/>
                  </a:cubicBezTo>
                  <a:lnTo>
                    <a:pt x="14536" y="4121"/>
                  </a:lnTo>
                  <a:lnTo>
                    <a:pt x="14542" y="4124"/>
                  </a:lnTo>
                  <a:cubicBezTo>
                    <a:pt x="14470" y="3780"/>
                    <a:pt x="14362" y="3446"/>
                    <a:pt x="14215" y="3129"/>
                  </a:cubicBezTo>
                  <a:cubicBezTo>
                    <a:pt x="13943" y="2546"/>
                    <a:pt x="13560" y="2026"/>
                    <a:pt x="13082" y="1600"/>
                  </a:cubicBezTo>
                  <a:cubicBezTo>
                    <a:pt x="12038" y="671"/>
                    <a:pt x="10644" y="232"/>
                    <a:pt x="9276" y="88"/>
                  </a:cubicBezTo>
                  <a:cubicBezTo>
                    <a:pt x="8753" y="33"/>
                    <a:pt x="8210" y="0"/>
                    <a:pt x="7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15"/>
            <p:cNvSpPr/>
            <p:nvPr/>
          </p:nvSpPr>
          <p:spPr>
            <a:xfrm>
              <a:off x="6979550" y="1042650"/>
              <a:ext cx="207675" cy="387775"/>
            </a:xfrm>
            <a:custGeom>
              <a:avLst/>
              <a:gdLst/>
              <a:ahLst/>
              <a:cxnLst/>
              <a:rect l="l" t="t" r="r" b="b"/>
              <a:pathLst>
                <a:path w="8307" h="15511" extrusionOk="0">
                  <a:moveTo>
                    <a:pt x="409" y="1"/>
                  </a:moveTo>
                  <a:cubicBezTo>
                    <a:pt x="272" y="1"/>
                    <a:pt x="136" y="3"/>
                    <a:pt x="0" y="7"/>
                  </a:cubicBezTo>
                  <a:cubicBezTo>
                    <a:pt x="406" y="20"/>
                    <a:pt x="805" y="49"/>
                    <a:pt x="1195" y="88"/>
                  </a:cubicBezTo>
                  <a:cubicBezTo>
                    <a:pt x="2560" y="232"/>
                    <a:pt x="3957" y="671"/>
                    <a:pt x="4998" y="1600"/>
                  </a:cubicBezTo>
                  <a:cubicBezTo>
                    <a:pt x="5476" y="2026"/>
                    <a:pt x="5859" y="2546"/>
                    <a:pt x="6130" y="3129"/>
                  </a:cubicBezTo>
                  <a:cubicBezTo>
                    <a:pt x="6278" y="3446"/>
                    <a:pt x="6389" y="3780"/>
                    <a:pt x="6458" y="4124"/>
                  </a:cubicBezTo>
                  <a:cubicBezTo>
                    <a:pt x="6746" y="5515"/>
                    <a:pt x="7485" y="10247"/>
                    <a:pt x="5027" y="13726"/>
                  </a:cubicBezTo>
                  <a:lnTo>
                    <a:pt x="4278" y="14725"/>
                  </a:lnTo>
                  <a:cubicBezTo>
                    <a:pt x="3908" y="15219"/>
                    <a:pt x="3325" y="15510"/>
                    <a:pt x="2707" y="15510"/>
                  </a:cubicBezTo>
                  <a:lnTo>
                    <a:pt x="3528" y="15510"/>
                  </a:lnTo>
                  <a:cubicBezTo>
                    <a:pt x="4147" y="15510"/>
                    <a:pt x="4730" y="15219"/>
                    <a:pt x="5099" y="14725"/>
                  </a:cubicBezTo>
                  <a:lnTo>
                    <a:pt x="5849" y="13726"/>
                  </a:lnTo>
                  <a:cubicBezTo>
                    <a:pt x="8307" y="10247"/>
                    <a:pt x="7570" y="5515"/>
                    <a:pt x="7279" y="4124"/>
                  </a:cubicBezTo>
                  <a:cubicBezTo>
                    <a:pt x="7210" y="3780"/>
                    <a:pt x="7099" y="3446"/>
                    <a:pt x="6952" y="3129"/>
                  </a:cubicBezTo>
                  <a:cubicBezTo>
                    <a:pt x="6680" y="2546"/>
                    <a:pt x="6297" y="2026"/>
                    <a:pt x="5819" y="1600"/>
                  </a:cubicBezTo>
                  <a:cubicBezTo>
                    <a:pt x="4775" y="671"/>
                    <a:pt x="3381" y="232"/>
                    <a:pt x="2016" y="88"/>
                  </a:cubicBezTo>
                  <a:cubicBezTo>
                    <a:pt x="1481" y="31"/>
                    <a:pt x="944" y="1"/>
                    <a:pt x="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15"/>
            <p:cNvSpPr/>
            <p:nvPr/>
          </p:nvSpPr>
          <p:spPr>
            <a:xfrm>
              <a:off x="6851250" y="1078300"/>
              <a:ext cx="281650" cy="268325"/>
            </a:xfrm>
            <a:custGeom>
              <a:avLst/>
              <a:gdLst/>
              <a:ahLst/>
              <a:cxnLst/>
              <a:rect l="l" t="t" r="r" b="b"/>
              <a:pathLst>
                <a:path w="11266" h="10733" extrusionOk="0">
                  <a:moveTo>
                    <a:pt x="5597" y="1"/>
                  </a:moveTo>
                  <a:cubicBezTo>
                    <a:pt x="4710" y="1"/>
                    <a:pt x="3826" y="112"/>
                    <a:pt x="3031" y="387"/>
                  </a:cubicBezTo>
                  <a:cubicBezTo>
                    <a:pt x="2995" y="400"/>
                    <a:pt x="2956" y="417"/>
                    <a:pt x="2920" y="430"/>
                  </a:cubicBezTo>
                  <a:cubicBezTo>
                    <a:pt x="1529" y="953"/>
                    <a:pt x="544" y="2217"/>
                    <a:pt x="331" y="3690"/>
                  </a:cubicBezTo>
                  <a:cubicBezTo>
                    <a:pt x="184" y="4701"/>
                    <a:pt x="0" y="6507"/>
                    <a:pt x="259" y="7954"/>
                  </a:cubicBezTo>
                  <a:cubicBezTo>
                    <a:pt x="385" y="8686"/>
                    <a:pt x="1019" y="9218"/>
                    <a:pt x="1760" y="9218"/>
                  </a:cubicBezTo>
                  <a:cubicBezTo>
                    <a:pt x="1771" y="9218"/>
                    <a:pt x="1783" y="9218"/>
                    <a:pt x="1794" y="9217"/>
                  </a:cubicBezTo>
                  <a:lnTo>
                    <a:pt x="3584" y="9217"/>
                  </a:lnTo>
                  <a:cubicBezTo>
                    <a:pt x="4000" y="9237"/>
                    <a:pt x="4327" y="9577"/>
                    <a:pt x="4334" y="9996"/>
                  </a:cubicBezTo>
                  <a:cubicBezTo>
                    <a:pt x="4334" y="10405"/>
                    <a:pt x="4664" y="10733"/>
                    <a:pt x="5071" y="10733"/>
                  </a:cubicBezTo>
                  <a:cubicBezTo>
                    <a:pt x="5075" y="10733"/>
                    <a:pt x="5079" y="10733"/>
                    <a:pt x="5083" y="10733"/>
                  </a:cubicBezTo>
                  <a:lnTo>
                    <a:pt x="6180" y="10733"/>
                  </a:lnTo>
                  <a:cubicBezTo>
                    <a:pt x="6182" y="10733"/>
                    <a:pt x="6184" y="10733"/>
                    <a:pt x="6186" y="10733"/>
                  </a:cubicBezTo>
                  <a:cubicBezTo>
                    <a:pt x="6598" y="10733"/>
                    <a:pt x="6932" y="10397"/>
                    <a:pt x="6929" y="9983"/>
                  </a:cubicBezTo>
                  <a:cubicBezTo>
                    <a:pt x="6939" y="9571"/>
                    <a:pt x="7266" y="9237"/>
                    <a:pt x="7678" y="9217"/>
                  </a:cubicBezTo>
                  <a:lnTo>
                    <a:pt x="9469" y="9217"/>
                  </a:lnTo>
                  <a:cubicBezTo>
                    <a:pt x="9480" y="9218"/>
                    <a:pt x="9491" y="9218"/>
                    <a:pt x="9502" y="9218"/>
                  </a:cubicBezTo>
                  <a:cubicBezTo>
                    <a:pt x="10244" y="9218"/>
                    <a:pt x="10878" y="8686"/>
                    <a:pt x="11004" y="7954"/>
                  </a:cubicBezTo>
                  <a:cubicBezTo>
                    <a:pt x="11266" y="6507"/>
                    <a:pt x="11079" y="4701"/>
                    <a:pt x="10932" y="3690"/>
                  </a:cubicBezTo>
                  <a:cubicBezTo>
                    <a:pt x="10719" y="2217"/>
                    <a:pt x="9737" y="953"/>
                    <a:pt x="8343" y="430"/>
                  </a:cubicBezTo>
                  <a:cubicBezTo>
                    <a:pt x="8307" y="417"/>
                    <a:pt x="8271" y="400"/>
                    <a:pt x="8232" y="387"/>
                  </a:cubicBezTo>
                  <a:cubicBezTo>
                    <a:pt x="7440" y="112"/>
                    <a:pt x="6556" y="1"/>
                    <a:pt x="5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15"/>
            <p:cNvSpPr/>
            <p:nvPr/>
          </p:nvSpPr>
          <p:spPr>
            <a:xfrm>
              <a:off x="6893550" y="1134850"/>
              <a:ext cx="87075" cy="132325"/>
            </a:xfrm>
            <a:custGeom>
              <a:avLst/>
              <a:gdLst/>
              <a:ahLst/>
              <a:cxnLst/>
              <a:rect l="l" t="t" r="r" b="b"/>
              <a:pathLst>
                <a:path w="3483" h="5293" extrusionOk="0">
                  <a:moveTo>
                    <a:pt x="1107" y="1"/>
                  </a:moveTo>
                  <a:cubicBezTo>
                    <a:pt x="950" y="7"/>
                    <a:pt x="822" y="118"/>
                    <a:pt x="796" y="269"/>
                  </a:cubicBezTo>
                  <a:lnTo>
                    <a:pt x="455" y="2331"/>
                  </a:lnTo>
                  <a:cubicBezTo>
                    <a:pt x="436" y="2445"/>
                    <a:pt x="481" y="2563"/>
                    <a:pt x="580" y="2635"/>
                  </a:cubicBezTo>
                  <a:cubicBezTo>
                    <a:pt x="636" y="2677"/>
                    <a:pt x="692" y="2693"/>
                    <a:pt x="748" y="2693"/>
                  </a:cubicBezTo>
                  <a:cubicBezTo>
                    <a:pt x="867" y="2693"/>
                    <a:pt x="985" y="2621"/>
                    <a:pt x="1103" y="2576"/>
                  </a:cubicBezTo>
                  <a:cubicBezTo>
                    <a:pt x="1285" y="2517"/>
                    <a:pt x="1472" y="2487"/>
                    <a:pt x="1662" y="2487"/>
                  </a:cubicBezTo>
                  <a:cubicBezTo>
                    <a:pt x="1681" y="2487"/>
                    <a:pt x="1700" y="2487"/>
                    <a:pt x="1719" y="2488"/>
                  </a:cubicBezTo>
                  <a:cubicBezTo>
                    <a:pt x="2340" y="2488"/>
                    <a:pt x="2838" y="3008"/>
                    <a:pt x="2805" y="3633"/>
                  </a:cubicBezTo>
                  <a:cubicBezTo>
                    <a:pt x="2773" y="4200"/>
                    <a:pt x="2308" y="4648"/>
                    <a:pt x="1742" y="4661"/>
                  </a:cubicBezTo>
                  <a:lnTo>
                    <a:pt x="1738" y="4661"/>
                  </a:lnTo>
                  <a:cubicBezTo>
                    <a:pt x="1734" y="4661"/>
                    <a:pt x="1730" y="4661"/>
                    <a:pt x="1726" y="4661"/>
                  </a:cubicBezTo>
                  <a:cubicBezTo>
                    <a:pt x="1126" y="4661"/>
                    <a:pt x="635" y="4176"/>
                    <a:pt x="629" y="3575"/>
                  </a:cubicBezTo>
                  <a:cubicBezTo>
                    <a:pt x="622" y="3404"/>
                    <a:pt x="485" y="3270"/>
                    <a:pt x="315" y="3270"/>
                  </a:cubicBezTo>
                  <a:cubicBezTo>
                    <a:pt x="144" y="3270"/>
                    <a:pt x="4" y="3404"/>
                    <a:pt x="0" y="3575"/>
                  </a:cubicBezTo>
                  <a:cubicBezTo>
                    <a:pt x="0" y="4524"/>
                    <a:pt x="770" y="5293"/>
                    <a:pt x="1719" y="5293"/>
                  </a:cubicBezTo>
                  <a:lnTo>
                    <a:pt x="1751" y="5293"/>
                  </a:lnTo>
                  <a:cubicBezTo>
                    <a:pt x="2651" y="5270"/>
                    <a:pt x="3381" y="4563"/>
                    <a:pt x="3430" y="3666"/>
                  </a:cubicBezTo>
                  <a:cubicBezTo>
                    <a:pt x="3483" y="2684"/>
                    <a:pt x="2701" y="1860"/>
                    <a:pt x="1719" y="1860"/>
                  </a:cubicBezTo>
                  <a:cubicBezTo>
                    <a:pt x="1703" y="1859"/>
                    <a:pt x="1688" y="1859"/>
                    <a:pt x="1672" y="1859"/>
                  </a:cubicBezTo>
                  <a:cubicBezTo>
                    <a:pt x="1501" y="1859"/>
                    <a:pt x="1330" y="1876"/>
                    <a:pt x="1162" y="1909"/>
                  </a:cubicBezTo>
                  <a:lnTo>
                    <a:pt x="1372" y="616"/>
                  </a:lnTo>
                  <a:lnTo>
                    <a:pt x="2828" y="616"/>
                  </a:lnTo>
                  <a:cubicBezTo>
                    <a:pt x="2837" y="617"/>
                    <a:pt x="2847" y="617"/>
                    <a:pt x="2856" y="617"/>
                  </a:cubicBezTo>
                  <a:cubicBezTo>
                    <a:pt x="3014" y="617"/>
                    <a:pt x="3149" y="485"/>
                    <a:pt x="3142" y="321"/>
                  </a:cubicBezTo>
                  <a:cubicBezTo>
                    <a:pt x="3142" y="148"/>
                    <a:pt x="3002" y="4"/>
                    <a:pt x="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15"/>
            <p:cNvSpPr/>
            <p:nvPr/>
          </p:nvSpPr>
          <p:spPr>
            <a:xfrm>
              <a:off x="7006625" y="1138100"/>
              <a:ext cx="85325" cy="129025"/>
            </a:xfrm>
            <a:custGeom>
              <a:avLst/>
              <a:gdLst/>
              <a:ahLst/>
              <a:cxnLst/>
              <a:rect l="l" t="t" r="r" b="b"/>
              <a:pathLst>
                <a:path w="3413" h="5161" extrusionOk="0">
                  <a:moveTo>
                    <a:pt x="1719" y="2508"/>
                  </a:moveTo>
                  <a:cubicBezTo>
                    <a:pt x="2458" y="2508"/>
                    <a:pt x="2949" y="3278"/>
                    <a:pt x="2635" y="3949"/>
                  </a:cubicBezTo>
                  <a:cubicBezTo>
                    <a:pt x="2457" y="4328"/>
                    <a:pt x="2090" y="4530"/>
                    <a:pt x="1718" y="4530"/>
                  </a:cubicBezTo>
                  <a:cubicBezTo>
                    <a:pt x="1434" y="4530"/>
                    <a:pt x="1148" y="4412"/>
                    <a:pt x="943" y="4165"/>
                  </a:cubicBezTo>
                  <a:cubicBezTo>
                    <a:pt x="685" y="3863"/>
                    <a:pt x="632" y="3438"/>
                    <a:pt x="806" y="3084"/>
                  </a:cubicBezTo>
                  <a:cubicBezTo>
                    <a:pt x="976" y="2734"/>
                    <a:pt x="1329" y="2512"/>
                    <a:pt x="1719" y="2508"/>
                  </a:cubicBezTo>
                  <a:close/>
                  <a:moveTo>
                    <a:pt x="2029" y="0"/>
                  </a:moveTo>
                  <a:cubicBezTo>
                    <a:pt x="1967" y="0"/>
                    <a:pt x="1905" y="19"/>
                    <a:pt x="1850" y="57"/>
                  </a:cubicBezTo>
                  <a:cubicBezTo>
                    <a:pt x="1791" y="103"/>
                    <a:pt x="347" y="1196"/>
                    <a:pt x="99" y="3261"/>
                  </a:cubicBezTo>
                  <a:cubicBezTo>
                    <a:pt x="1" y="4086"/>
                    <a:pt x="472" y="4885"/>
                    <a:pt x="1293" y="5104"/>
                  </a:cubicBezTo>
                  <a:cubicBezTo>
                    <a:pt x="1438" y="5142"/>
                    <a:pt x="1581" y="5161"/>
                    <a:pt x="1722" y="5161"/>
                  </a:cubicBezTo>
                  <a:cubicBezTo>
                    <a:pt x="2633" y="5161"/>
                    <a:pt x="3412" y="4395"/>
                    <a:pt x="3359" y="3428"/>
                  </a:cubicBezTo>
                  <a:cubicBezTo>
                    <a:pt x="3308" y="2526"/>
                    <a:pt x="2557" y="1876"/>
                    <a:pt x="1723" y="1876"/>
                  </a:cubicBezTo>
                  <a:cubicBezTo>
                    <a:pt x="1525" y="1876"/>
                    <a:pt x="1322" y="1913"/>
                    <a:pt x="1123" y="1991"/>
                  </a:cubicBezTo>
                  <a:cubicBezTo>
                    <a:pt x="1572" y="1065"/>
                    <a:pt x="2220" y="571"/>
                    <a:pt x="2226" y="561"/>
                  </a:cubicBezTo>
                  <a:cubicBezTo>
                    <a:pt x="2360" y="456"/>
                    <a:pt x="2383" y="263"/>
                    <a:pt x="2282" y="129"/>
                  </a:cubicBezTo>
                  <a:cubicBezTo>
                    <a:pt x="2220" y="45"/>
                    <a:pt x="2125" y="0"/>
                    <a:pt x="2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15"/>
            <p:cNvSpPr/>
            <p:nvPr/>
          </p:nvSpPr>
          <p:spPr>
            <a:xfrm>
              <a:off x="6983800" y="1242700"/>
              <a:ext cx="19425" cy="19400"/>
            </a:xfrm>
            <a:custGeom>
              <a:avLst/>
              <a:gdLst/>
              <a:ahLst/>
              <a:cxnLst/>
              <a:rect l="l" t="t" r="r" b="b"/>
              <a:pathLst>
                <a:path w="777" h="776" extrusionOk="0">
                  <a:moveTo>
                    <a:pt x="387" y="0"/>
                  </a:moveTo>
                  <a:cubicBezTo>
                    <a:pt x="174" y="0"/>
                    <a:pt x="0" y="174"/>
                    <a:pt x="0" y="390"/>
                  </a:cubicBezTo>
                  <a:cubicBezTo>
                    <a:pt x="0" y="602"/>
                    <a:pt x="174" y="776"/>
                    <a:pt x="387" y="776"/>
                  </a:cubicBezTo>
                  <a:cubicBezTo>
                    <a:pt x="603" y="776"/>
                    <a:pt x="776" y="602"/>
                    <a:pt x="776" y="390"/>
                  </a:cubicBezTo>
                  <a:cubicBezTo>
                    <a:pt x="776" y="174"/>
                    <a:pt x="603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15"/>
            <p:cNvSpPr/>
            <p:nvPr/>
          </p:nvSpPr>
          <p:spPr>
            <a:xfrm>
              <a:off x="6983800" y="1308725"/>
              <a:ext cx="59750" cy="37825"/>
            </a:xfrm>
            <a:custGeom>
              <a:avLst/>
              <a:gdLst/>
              <a:ahLst/>
              <a:cxnLst/>
              <a:rect l="l" t="t" r="r" b="b"/>
              <a:pathLst>
                <a:path w="2390" h="1513" extrusionOk="0">
                  <a:moveTo>
                    <a:pt x="1512" y="0"/>
                  </a:moveTo>
                  <a:cubicBezTo>
                    <a:pt x="1097" y="0"/>
                    <a:pt x="760" y="337"/>
                    <a:pt x="756" y="753"/>
                  </a:cubicBezTo>
                  <a:cubicBezTo>
                    <a:pt x="756" y="1172"/>
                    <a:pt x="419" y="1512"/>
                    <a:pt x="0" y="1512"/>
                  </a:cubicBezTo>
                  <a:lnTo>
                    <a:pt x="884" y="1512"/>
                  </a:lnTo>
                  <a:cubicBezTo>
                    <a:pt x="1296" y="1512"/>
                    <a:pt x="1634" y="1175"/>
                    <a:pt x="1630" y="760"/>
                  </a:cubicBezTo>
                  <a:cubicBezTo>
                    <a:pt x="1630" y="341"/>
                    <a:pt x="1971" y="0"/>
                    <a:pt x="2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15"/>
            <p:cNvSpPr/>
            <p:nvPr/>
          </p:nvSpPr>
          <p:spPr>
            <a:xfrm>
              <a:off x="6981175" y="1077575"/>
              <a:ext cx="151725" cy="232150"/>
            </a:xfrm>
            <a:custGeom>
              <a:avLst/>
              <a:gdLst/>
              <a:ahLst/>
              <a:cxnLst/>
              <a:rect l="l" t="t" r="r" b="b"/>
              <a:pathLst>
                <a:path w="6069" h="9286" extrusionOk="0">
                  <a:moveTo>
                    <a:pt x="400" y="1"/>
                  </a:moveTo>
                  <a:lnTo>
                    <a:pt x="400" y="30"/>
                  </a:lnTo>
                  <a:cubicBezTo>
                    <a:pt x="400" y="30"/>
                    <a:pt x="128" y="33"/>
                    <a:pt x="1" y="37"/>
                  </a:cubicBezTo>
                  <a:cubicBezTo>
                    <a:pt x="747" y="66"/>
                    <a:pt x="1490" y="181"/>
                    <a:pt x="2167" y="416"/>
                  </a:cubicBezTo>
                  <a:cubicBezTo>
                    <a:pt x="2203" y="429"/>
                    <a:pt x="2243" y="442"/>
                    <a:pt x="2279" y="459"/>
                  </a:cubicBezTo>
                  <a:cubicBezTo>
                    <a:pt x="3670" y="982"/>
                    <a:pt x="4655" y="2242"/>
                    <a:pt x="4867" y="3715"/>
                  </a:cubicBezTo>
                  <a:cubicBezTo>
                    <a:pt x="5015" y="4730"/>
                    <a:pt x="5198" y="6536"/>
                    <a:pt x="4939" y="7983"/>
                  </a:cubicBezTo>
                  <a:cubicBezTo>
                    <a:pt x="4802" y="8726"/>
                    <a:pt x="4160" y="9269"/>
                    <a:pt x="3404" y="9286"/>
                  </a:cubicBezTo>
                  <a:lnTo>
                    <a:pt x="4272" y="9286"/>
                  </a:lnTo>
                  <a:cubicBezTo>
                    <a:pt x="5028" y="9269"/>
                    <a:pt x="5669" y="8726"/>
                    <a:pt x="5807" y="7983"/>
                  </a:cubicBezTo>
                  <a:cubicBezTo>
                    <a:pt x="6069" y="6536"/>
                    <a:pt x="5882" y="4730"/>
                    <a:pt x="5735" y="3715"/>
                  </a:cubicBezTo>
                  <a:cubicBezTo>
                    <a:pt x="5522" y="2242"/>
                    <a:pt x="4537" y="982"/>
                    <a:pt x="3146" y="459"/>
                  </a:cubicBezTo>
                  <a:lnTo>
                    <a:pt x="3035" y="416"/>
                  </a:lnTo>
                  <a:cubicBezTo>
                    <a:pt x="2243" y="138"/>
                    <a:pt x="1356" y="30"/>
                    <a:pt x="482" y="30"/>
                  </a:cubicBezTo>
                  <a:lnTo>
                    <a:pt x="482" y="40"/>
                  </a:lnTo>
                  <a:lnTo>
                    <a:pt x="436" y="40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15"/>
            <p:cNvSpPr/>
            <p:nvPr/>
          </p:nvSpPr>
          <p:spPr>
            <a:xfrm>
              <a:off x="7041900" y="1346775"/>
              <a:ext cx="48700" cy="48700"/>
            </a:xfrm>
            <a:custGeom>
              <a:avLst/>
              <a:gdLst/>
              <a:ahLst/>
              <a:cxnLst/>
              <a:rect l="l" t="t" r="r" b="b"/>
              <a:pathLst>
                <a:path w="1948" h="1948" extrusionOk="0">
                  <a:moveTo>
                    <a:pt x="975" y="0"/>
                  </a:moveTo>
                  <a:cubicBezTo>
                    <a:pt x="435" y="0"/>
                    <a:pt x="0" y="436"/>
                    <a:pt x="0" y="976"/>
                  </a:cubicBezTo>
                  <a:cubicBezTo>
                    <a:pt x="0" y="1512"/>
                    <a:pt x="435" y="1948"/>
                    <a:pt x="975" y="1948"/>
                  </a:cubicBezTo>
                  <a:cubicBezTo>
                    <a:pt x="1512" y="1948"/>
                    <a:pt x="1948" y="1512"/>
                    <a:pt x="1948" y="976"/>
                  </a:cubicBezTo>
                  <a:cubicBezTo>
                    <a:pt x="1948" y="436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15"/>
            <p:cNvSpPr/>
            <p:nvPr/>
          </p:nvSpPr>
          <p:spPr>
            <a:xfrm>
              <a:off x="7045250" y="1347350"/>
              <a:ext cx="45350" cy="48150"/>
            </a:xfrm>
            <a:custGeom>
              <a:avLst/>
              <a:gdLst/>
              <a:ahLst/>
              <a:cxnLst/>
              <a:rect l="l" t="t" r="r" b="b"/>
              <a:pathLst>
                <a:path w="1814" h="1926" extrusionOk="0">
                  <a:moveTo>
                    <a:pt x="1048" y="0"/>
                  </a:moveTo>
                  <a:lnTo>
                    <a:pt x="1048" y="0"/>
                  </a:lnTo>
                  <a:cubicBezTo>
                    <a:pt x="1436" y="666"/>
                    <a:pt x="933" y="1466"/>
                    <a:pt x="212" y="1466"/>
                  </a:cubicBezTo>
                  <a:cubicBezTo>
                    <a:pt x="143" y="1466"/>
                    <a:pt x="73" y="1459"/>
                    <a:pt x="0" y="1444"/>
                  </a:cubicBezTo>
                  <a:lnTo>
                    <a:pt x="0" y="1444"/>
                  </a:lnTo>
                  <a:cubicBezTo>
                    <a:pt x="179" y="1748"/>
                    <a:pt x="502" y="1926"/>
                    <a:pt x="842" y="1926"/>
                  </a:cubicBezTo>
                  <a:cubicBezTo>
                    <a:pt x="926" y="1926"/>
                    <a:pt x="1012" y="1915"/>
                    <a:pt x="1097" y="1892"/>
                  </a:cubicBezTo>
                  <a:cubicBezTo>
                    <a:pt x="1519" y="1777"/>
                    <a:pt x="1814" y="1391"/>
                    <a:pt x="1814" y="953"/>
                  </a:cubicBezTo>
                  <a:lnTo>
                    <a:pt x="1814" y="949"/>
                  </a:lnTo>
                  <a:cubicBezTo>
                    <a:pt x="1814" y="491"/>
                    <a:pt x="1496" y="95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15"/>
            <p:cNvSpPr/>
            <p:nvPr/>
          </p:nvSpPr>
          <p:spPr>
            <a:xfrm>
              <a:off x="6893475" y="1346775"/>
              <a:ext cx="48700" cy="48700"/>
            </a:xfrm>
            <a:custGeom>
              <a:avLst/>
              <a:gdLst/>
              <a:ahLst/>
              <a:cxnLst/>
              <a:rect l="l" t="t" r="r" b="b"/>
              <a:pathLst>
                <a:path w="1948" h="1948" extrusionOk="0">
                  <a:moveTo>
                    <a:pt x="972" y="0"/>
                  </a:moveTo>
                  <a:cubicBezTo>
                    <a:pt x="435" y="0"/>
                    <a:pt x="0" y="436"/>
                    <a:pt x="0" y="976"/>
                  </a:cubicBezTo>
                  <a:cubicBezTo>
                    <a:pt x="0" y="1512"/>
                    <a:pt x="435" y="1948"/>
                    <a:pt x="972" y="1948"/>
                  </a:cubicBezTo>
                  <a:cubicBezTo>
                    <a:pt x="1512" y="1948"/>
                    <a:pt x="1947" y="1512"/>
                    <a:pt x="1947" y="976"/>
                  </a:cubicBezTo>
                  <a:cubicBezTo>
                    <a:pt x="1947" y="436"/>
                    <a:pt x="1512" y="0"/>
                    <a:pt x="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15"/>
            <p:cNvSpPr/>
            <p:nvPr/>
          </p:nvSpPr>
          <p:spPr>
            <a:xfrm>
              <a:off x="6896750" y="1347350"/>
              <a:ext cx="45425" cy="48150"/>
            </a:xfrm>
            <a:custGeom>
              <a:avLst/>
              <a:gdLst/>
              <a:ahLst/>
              <a:cxnLst/>
              <a:rect l="l" t="t" r="r" b="b"/>
              <a:pathLst>
                <a:path w="1817" h="1926" extrusionOk="0">
                  <a:moveTo>
                    <a:pt x="1047" y="0"/>
                  </a:moveTo>
                  <a:lnTo>
                    <a:pt x="1047" y="0"/>
                  </a:lnTo>
                  <a:cubicBezTo>
                    <a:pt x="1439" y="666"/>
                    <a:pt x="933" y="1466"/>
                    <a:pt x="212" y="1466"/>
                  </a:cubicBezTo>
                  <a:cubicBezTo>
                    <a:pt x="143" y="1466"/>
                    <a:pt x="72" y="1459"/>
                    <a:pt x="0" y="1444"/>
                  </a:cubicBezTo>
                  <a:lnTo>
                    <a:pt x="0" y="1444"/>
                  </a:lnTo>
                  <a:cubicBezTo>
                    <a:pt x="178" y="1748"/>
                    <a:pt x="501" y="1926"/>
                    <a:pt x="842" y="1926"/>
                  </a:cubicBezTo>
                  <a:cubicBezTo>
                    <a:pt x="926" y="1926"/>
                    <a:pt x="1012" y="1915"/>
                    <a:pt x="1096" y="1892"/>
                  </a:cubicBezTo>
                  <a:cubicBezTo>
                    <a:pt x="1522" y="1777"/>
                    <a:pt x="1816" y="1391"/>
                    <a:pt x="1816" y="953"/>
                  </a:cubicBezTo>
                  <a:lnTo>
                    <a:pt x="1816" y="949"/>
                  </a:lnTo>
                  <a:cubicBezTo>
                    <a:pt x="1816" y="491"/>
                    <a:pt x="1496" y="95"/>
                    <a:pt x="1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1" name="Google Shape;4011;p115"/>
          <p:cNvGrpSpPr/>
          <p:nvPr/>
        </p:nvGrpSpPr>
        <p:grpSpPr>
          <a:xfrm>
            <a:off x="1723966" y="1431808"/>
            <a:ext cx="484419" cy="332816"/>
            <a:chOff x="1924400" y="4226200"/>
            <a:chExt cx="525400" cy="361875"/>
          </a:xfrm>
        </p:grpSpPr>
        <p:sp>
          <p:nvSpPr>
            <p:cNvPr id="4012" name="Google Shape;4012;p115"/>
            <p:cNvSpPr/>
            <p:nvPr/>
          </p:nvSpPr>
          <p:spPr>
            <a:xfrm>
              <a:off x="1924400" y="4309450"/>
              <a:ext cx="182150" cy="195425"/>
            </a:xfrm>
            <a:custGeom>
              <a:avLst/>
              <a:gdLst/>
              <a:ahLst/>
              <a:cxnLst/>
              <a:rect l="l" t="t" r="r" b="b"/>
              <a:pathLst>
                <a:path w="7286" h="7817" extrusionOk="0">
                  <a:moveTo>
                    <a:pt x="3944" y="1"/>
                  </a:moveTo>
                  <a:cubicBezTo>
                    <a:pt x="1817" y="4"/>
                    <a:pt x="79" y="1709"/>
                    <a:pt x="39" y="3837"/>
                  </a:cubicBezTo>
                  <a:cubicBezTo>
                    <a:pt x="0" y="6033"/>
                    <a:pt x="1803" y="7816"/>
                    <a:pt x="4000" y="7816"/>
                  </a:cubicBezTo>
                  <a:lnTo>
                    <a:pt x="6582" y="7816"/>
                  </a:lnTo>
                  <a:cubicBezTo>
                    <a:pt x="6932" y="7816"/>
                    <a:pt x="7223" y="7548"/>
                    <a:pt x="7253" y="7198"/>
                  </a:cubicBezTo>
                  <a:cubicBezTo>
                    <a:pt x="7286" y="6795"/>
                    <a:pt x="6962" y="6465"/>
                    <a:pt x="6559" y="6465"/>
                  </a:cubicBezTo>
                  <a:lnTo>
                    <a:pt x="3951" y="6465"/>
                  </a:lnTo>
                  <a:cubicBezTo>
                    <a:pt x="2422" y="6465"/>
                    <a:pt x="1237" y="5129"/>
                    <a:pt x="1411" y="3614"/>
                  </a:cubicBezTo>
                  <a:cubicBezTo>
                    <a:pt x="1558" y="2318"/>
                    <a:pt x="2677" y="1353"/>
                    <a:pt x="3980" y="1353"/>
                  </a:cubicBezTo>
                  <a:lnTo>
                    <a:pt x="6582" y="1353"/>
                  </a:lnTo>
                  <a:cubicBezTo>
                    <a:pt x="6932" y="1353"/>
                    <a:pt x="7223" y="1084"/>
                    <a:pt x="7253" y="734"/>
                  </a:cubicBezTo>
                  <a:cubicBezTo>
                    <a:pt x="7286" y="331"/>
                    <a:pt x="6962" y="1"/>
                    <a:pt x="6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15"/>
            <p:cNvSpPr/>
            <p:nvPr/>
          </p:nvSpPr>
          <p:spPr>
            <a:xfrm>
              <a:off x="2267625" y="4309450"/>
              <a:ext cx="182175" cy="195425"/>
            </a:xfrm>
            <a:custGeom>
              <a:avLst/>
              <a:gdLst/>
              <a:ahLst/>
              <a:cxnLst/>
              <a:rect l="l" t="t" r="r" b="b"/>
              <a:pathLst>
                <a:path w="7287" h="7817" extrusionOk="0">
                  <a:moveTo>
                    <a:pt x="727" y="1"/>
                  </a:moveTo>
                  <a:cubicBezTo>
                    <a:pt x="325" y="1"/>
                    <a:pt x="1" y="331"/>
                    <a:pt x="34" y="734"/>
                  </a:cubicBezTo>
                  <a:cubicBezTo>
                    <a:pt x="63" y="1084"/>
                    <a:pt x="354" y="1353"/>
                    <a:pt x="705" y="1353"/>
                  </a:cubicBezTo>
                  <a:lnTo>
                    <a:pt x="3303" y="1353"/>
                  </a:lnTo>
                  <a:cubicBezTo>
                    <a:pt x="4606" y="1353"/>
                    <a:pt x="5725" y="2318"/>
                    <a:pt x="5872" y="3614"/>
                  </a:cubicBezTo>
                  <a:cubicBezTo>
                    <a:pt x="6046" y="5129"/>
                    <a:pt x="4861" y="6465"/>
                    <a:pt x="3333" y="6465"/>
                  </a:cubicBezTo>
                  <a:lnTo>
                    <a:pt x="727" y="6465"/>
                  </a:lnTo>
                  <a:cubicBezTo>
                    <a:pt x="325" y="6465"/>
                    <a:pt x="1" y="6795"/>
                    <a:pt x="34" y="7198"/>
                  </a:cubicBezTo>
                  <a:cubicBezTo>
                    <a:pt x="63" y="7548"/>
                    <a:pt x="354" y="7816"/>
                    <a:pt x="705" y="7816"/>
                  </a:cubicBezTo>
                  <a:lnTo>
                    <a:pt x="3287" y="7816"/>
                  </a:lnTo>
                  <a:cubicBezTo>
                    <a:pt x="5480" y="7816"/>
                    <a:pt x="7286" y="6033"/>
                    <a:pt x="7247" y="3837"/>
                  </a:cubicBezTo>
                  <a:cubicBezTo>
                    <a:pt x="7205" y="1709"/>
                    <a:pt x="5470" y="4"/>
                    <a:pt x="3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15"/>
            <p:cNvSpPr/>
            <p:nvPr/>
          </p:nvSpPr>
          <p:spPr>
            <a:xfrm>
              <a:off x="2352075" y="4312075"/>
              <a:ext cx="96825" cy="192950"/>
            </a:xfrm>
            <a:custGeom>
              <a:avLst/>
              <a:gdLst/>
              <a:ahLst/>
              <a:cxnLst/>
              <a:rect l="l" t="t" r="r" b="b"/>
              <a:pathLst>
                <a:path w="3873" h="7718" extrusionOk="0">
                  <a:moveTo>
                    <a:pt x="884" y="1"/>
                  </a:moveTo>
                  <a:cubicBezTo>
                    <a:pt x="2390" y="812"/>
                    <a:pt x="3247" y="2458"/>
                    <a:pt x="3054" y="4157"/>
                  </a:cubicBezTo>
                  <a:cubicBezTo>
                    <a:pt x="2861" y="5856"/>
                    <a:pt x="1650" y="7266"/>
                    <a:pt x="1" y="7718"/>
                  </a:cubicBezTo>
                  <a:cubicBezTo>
                    <a:pt x="2144" y="7692"/>
                    <a:pt x="3869" y="5947"/>
                    <a:pt x="3872" y="3804"/>
                  </a:cubicBezTo>
                  <a:cubicBezTo>
                    <a:pt x="3869" y="1997"/>
                    <a:pt x="2635" y="429"/>
                    <a:pt x="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15"/>
            <p:cNvSpPr/>
            <p:nvPr/>
          </p:nvSpPr>
          <p:spPr>
            <a:xfrm>
              <a:off x="2012750" y="4226200"/>
              <a:ext cx="348600" cy="361875"/>
            </a:xfrm>
            <a:custGeom>
              <a:avLst/>
              <a:gdLst/>
              <a:ahLst/>
              <a:cxnLst/>
              <a:rect l="l" t="t" r="r" b="b"/>
              <a:pathLst>
                <a:path w="13944" h="14475" extrusionOk="0">
                  <a:moveTo>
                    <a:pt x="6974" y="1"/>
                  </a:moveTo>
                  <a:cubicBezTo>
                    <a:pt x="6438" y="1"/>
                    <a:pt x="5902" y="176"/>
                    <a:pt x="5457" y="526"/>
                  </a:cubicBezTo>
                  <a:lnTo>
                    <a:pt x="5437" y="539"/>
                  </a:lnTo>
                  <a:cubicBezTo>
                    <a:pt x="5241" y="699"/>
                    <a:pt x="5054" y="873"/>
                    <a:pt x="4887" y="1063"/>
                  </a:cubicBezTo>
                  <a:cubicBezTo>
                    <a:pt x="4298" y="1724"/>
                    <a:pt x="2780" y="3161"/>
                    <a:pt x="2780" y="3161"/>
                  </a:cubicBezTo>
                  <a:cubicBezTo>
                    <a:pt x="737" y="4915"/>
                    <a:pt x="1" y="7752"/>
                    <a:pt x="937" y="10279"/>
                  </a:cubicBezTo>
                  <a:cubicBezTo>
                    <a:pt x="1873" y="12803"/>
                    <a:pt x="4282" y="14475"/>
                    <a:pt x="6972" y="14475"/>
                  </a:cubicBezTo>
                  <a:cubicBezTo>
                    <a:pt x="9662" y="14475"/>
                    <a:pt x="12071" y="12803"/>
                    <a:pt x="13007" y="10279"/>
                  </a:cubicBezTo>
                  <a:cubicBezTo>
                    <a:pt x="13943" y="7752"/>
                    <a:pt x="13207" y="4915"/>
                    <a:pt x="11165" y="3161"/>
                  </a:cubicBezTo>
                  <a:lnTo>
                    <a:pt x="11168" y="3161"/>
                  </a:lnTo>
                  <a:cubicBezTo>
                    <a:pt x="11168" y="3161"/>
                    <a:pt x="9646" y="1724"/>
                    <a:pt x="9060" y="1063"/>
                  </a:cubicBezTo>
                  <a:cubicBezTo>
                    <a:pt x="8893" y="876"/>
                    <a:pt x="8710" y="703"/>
                    <a:pt x="8514" y="542"/>
                  </a:cubicBezTo>
                  <a:lnTo>
                    <a:pt x="8494" y="526"/>
                  </a:lnTo>
                  <a:cubicBezTo>
                    <a:pt x="8047" y="176"/>
                    <a:pt x="7511" y="1"/>
                    <a:pt x="6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15"/>
            <p:cNvSpPr/>
            <p:nvPr/>
          </p:nvSpPr>
          <p:spPr>
            <a:xfrm>
              <a:off x="2168700" y="4226225"/>
              <a:ext cx="179225" cy="361850"/>
            </a:xfrm>
            <a:custGeom>
              <a:avLst/>
              <a:gdLst/>
              <a:ahLst/>
              <a:cxnLst/>
              <a:rect l="l" t="t" r="r" b="b"/>
              <a:pathLst>
                <a:path w="7169" h="14474" extrusionOk="0">
                  <a:moveTo>
                    <a:pt x="732" y="1"/>
                  </a:moveTo>
                  <a:cubicBezTo>
                    <a:pt x="487" y="1"/>
                    <a:pt x="241" y="37"/>
                    <a:pt x="1" y="113"/>
                  </a:cubicBezTo>
                  <a:cubicBezTo>
                    <a:pt x="456" y="162"/>
                    <a:pt x="885" y="338"/>
                    <a:pt x="1241" y="623"/>
                  </a:cubicBezTo>
                  <a:cubicBezTo>
                    <a:pt x="1251" y="626"/>
                    <a:pt x="1258" y="633"/>
                    <a:pt x="1264" y="640"/>
                  </a:cubicBezTo>
                  <a:cubicBezTo>
                    <a:pt x="1461" y="797"/>
                    <a:pt x="1644" y="970"/>
                    <a:pt x="1811" y="1157"/>
                  </a:cubicBezTo>
                  <a:cubicBezTo>
                    <a:pt x="2400" y="1818"/>
                    <a:pt x="3919" y="3255"/>
                    <a:pt x="3919" y="3255"/>
                  </a:cubicBezTo>
                  <a:cubicBezTo>
                    <a:pt x="5804" y="4878"/>
                    <a:pt x="6586" y="7441"/>
                    <a:pt x="5928" y="9840"/>
                  </a:cubicBezTo>
                  <a:cubicBezTo>
                    <a:pt x="5270" y="12239"/>
                    <a:pt x="3287" y="14042"/>
                    <a:pt x="839" y="14474"/>
                  </a:cubicBezTo>
                  <a:cubicBezTo>
                    <a:pt x="4351" y="14415"/>
                    <a:pt x="7169" y="11551"/>
                    <a:pt x="7169" y="8039"/>
                  </a:cubicBezTo>
                  <a:cubicBezTo>
                    <a:pt x="7169" y="6164"/>
                    <a:pt x="6350" y="4380"/>
                    <a:pt x="4927" y="3160"/>
                  </a:cubicBezTo>
                  <a:cubicBezTo>
                    <a:pt x="4927" y="3160"/>
                    <a:pt x="3408" y="1723"/>
                    <a:pt x="2819" y="1062"/>
                  </a:cubicBezTo>
                  <a:cubicBezTo>
                    <a:pt x="2652" y="875"/>
                    <a:pt x="2469" y="702"/>
                    <a:pt x="2272" y="541"/>
                  </a:cubicBezTo>
                  <a:cubicBezTo>
                    <a:pt x="2266" y="538"/>
                    <a:pt x="2259" y="532"/>
                    <a:pt x="2253" y="525"/>
                  </a:cubicBezTo>
                  <a:cubicBezTo>
                    <a:pt x="1813" y="182"/>
                    <a:pt x="1276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15"/>
            <p:cNvSpPr/>
            <p:nvPr/>
          </p:nvSpPr>
          <p:spPr>
            <a:xfrm>
              <a:off x="2078375" y="4417100"/>
              <a:ext cx="217425" cy="39650"/>
            </a:xfrm>
            <a:custGeom>
              <a:avLst/>
              <a:gdLst/>
              <a:ahLst/>
              <a:cxnLst/>
              <a:rect l="l" t="t" r="r" b="b"/>
              <a:pathLst>
                <a:path w="8697" h="1586" extrusionOk="0">
                  <a:moveTo>
                    <a:pt x="350" y="0"/>
                  </a:moveTo>
                  <a:cubicBezTo>
                    <a:pt x="241" y="0"/>
                    <a:pt x="135" y="58"/>
                    <a:pt x="79" y="159"/>
                  </a:cubicBezTo>
                  <a:cubicBezTo>
                    <a:pt x="1" y="310"/>
                    <a:pt x="56" y="496"/>
                    <a:pt x="204" y="578"/>
                  </a:cubicBezTo>
                  <a:cubicBezTo>
                    <a:pt x="276" y="614"/>
                    <a:pt x="1984" y="1530"/>
                    <a:pt x="3974" y="1586"/>
                  </a:cubicBezTo>
                  <a:lnTo>
                    <a:pt x="4723" y="1586"/>
                  </a:lnTo>
                  <a:cubicBezTo>
                    <a:pt x="6710" y="1530"/>
                    <a:pt x="8419" y="614"/>
                    <a:pt x="8491" y="578"/>
                  </a:cubicBezTo>
                  <a:cubicBezTo>
                    <a:pt x="8641" y="496"/>
                    <a:pt x="8697" y="310"/>
                    <a:pt x="8615" y="159"/>
                  </a:cubicBezTo>
                  <a:cubicBezTo>
                    <a:pt x="8559" y="58"/>
                    <a:pt x="8453" y="0"/>
                    <a:pt x="8345" y="0"/>
                  </a:cubicBezTo>
                  <a:cubicBezTo>
                    <a:pt x="8296" y="0"/>
                    <a:pt x="8246" y="12"/>
                    <a:pt x="8199" y="38"/>
                  </a:cubicBezTo>
                  <a:cubicBezTo>
                    <a:pt x="8183" y="44"/>
                    <a:pt x="6553" y="922"/>
                    <a:pt x="4710" y="974"/>
                  </a:cubicBezTo>
                  <a:lnTo>
                    <a:pt x="3984" y="974"/>
                  </a:lnTo>
                  <a:cubicBezTo>
                    <a:pt x="2151" y="922"/>
                    <a:pt x="515" y="44"/>
                    <a:pt x="498" y="38"/>
                  </a:cubicBezTo>
                  <a:cubicBezTo>
                    <a:pt x="451" y="12"/>
                    <a:pt x="400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15"/>
            <p:cNvSpPr/>
            <p:nvPr/>
          </p:nvSpPr>
          <p:spPr>
            <a:xfrm>
              <a:off x="2113150" y="4361125"/>
              <a:ext cx="147800" cy="31250"/>
            </a:xfrm>
            <a:custGeom>
              <a:avLst/>
              <a:gdLst/>
              <a:ahLst/>
              <a:cxnLst/>
              <a:rect l="l" t="t" r="r" b="b"/>
              <a:pathLst>
                <a:path w="5912" h="1250" extrusionOk="0">
                  <a:moveTo>
                    <a:pt x="353" y="1"/>
                  </a:moveTo>
                  <a:cubicBezTo>
                    <a:pt x="244" y="1"/>
                    <a:pt x="139" y="59"/>
                    <a:pt x="83" y="163"/>
                  </a:cubicBezTo>
                  <a:cubicBezTo>
                    <a:pt x="1" y="310"/>
                    <a:pt x="56" y="496"/>
                    <a:pt x="207" y="578"/>
                  </a:cubicBezTo>
                  <a:cubicBezTo>
                    <a:pt x="256" y="604"/>
                    <a:pt x="1388" y="1210"/>
                    <a:pt x="2711" y="1249"/>
                  </a:cubicBezTo>
                  <a:lnTo>
                    <a:pt x="3205" y="1249"/>
                  </a:lnTo>
                  <a:cubicBezTo>
                    <a:pt x="4524" y="1210"/>
                    <a:pt x="5660" y="604"/>
                    <a:pt x="5709" y="578"/>
                  </a:cubicBezTo>
                  <a:cubicBezTo>
                    <a:pt x="5856" y="496"/>
                    <a:pt x="5912" y="310"/>
                    <a:pt x="5830" y="163"/>
                  </a:cubicBezTo>
                  <a:cubicBezTo>
                    <a:pt x="5776" y="59"/>
                    <a:pt x="5671" y="1"/>
                    <a:pt x="5561" y="1"/>
                  </a:cubicBezTo>
                  <a:cubicBezTo>
                    <a:pt x="5512" y="1"/>
                    <a:pt x="5461" y="13"/>
                    <a:pt x="5414" y="38"/>
                  </a:cubicBezTo>
                  <a:cubicBezTo>
                    <a:pt x="5404" y="45"/>
                    <a:pt x="4360" y="601"/>
                    <a:pt x="3192" y="634"/>
                  </a:cubicBezTo>
                  <a:lnTo>
                    <a:pt x="2724" y="634"/>
                  </a:lnTo>
                  <a:cubicBezTo>
                    <a:pt x="1555" y="601"/>
                    <a:pt x="508" y="45"/>
                    <a:pt x="498" y="38"/>
                  </a:cubicBezTo>
                  <a:cubicBezTo>
                    <a:pt x="452" y="13"/>
                    <a:pt x="402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15"/>
            <p:cNvSpPr/>
            <p:nvPr/>
          </p:nvSpPr>
          <p:spPr>
            <a:xfrm>
              <a:off x="2113150" y="4482825"/>
              <a:ext cx="147800" cy="31200"/>
            </a:xfrm>
            <a:custGeom>
              <a:avLst/>
              <a:gdLst/>
              <a:ahLst/>
              <a:cxnLst/>
              <a:rect l="l" t="t" r="r" b="b"/>
              <a:pathLst>
                <a:path w="5912" h="1248" extrusionOk="0">
                  <a:moveTo>
                    <a:pt x="353" y="1"/>
                  </a:moveTo>
                  <a:cubicBezTo>
                    <a:pt x="245" y="1"/>
                    <a:pt x="139" y="58"/>
                    <a:pt x="83" y="161"/>
                  </a:cubicBezTo>
                  <a:cubicBezTo>
                    <a:pt x="1" y="312"/>
                    <a:pt x="56" y="495"/>
                    <a:pt x="207" y="577"/>
                  </a:cubicBezTo>
                  <a:cubicBezTo>
                    <a:pt x="256" y="603"/>
                    <a:pt x="1388" y="1212"/>
                    <a:pt x="2711" y="1248"/>
                  </a:cubicBezTo>
                  <a:lnTo>
                    <a:pt x="3205" y="1248"/>
                  </a:lnTo>
                  <a:cubicBezTo>
                    <a:pt x="4524" y="1212"/>
                    <a:pt x="5660" y="603"/>
                    <a:pt x="5709" y="577"/>
                  </a:cubicBezTo>
                  <a:cubicBezTo>
                    <a:pt x="5856" y="495"/>
                    <a:pt x="5912" y="312"/>
                    <a:pt x="5830" y="161"/>
                  </a:cubicBezTo>
                  <a:cubicBezTo>
                    <a:pt x="5776" y="58"/>
                    <a:pt x="5671" y="1"/>
                    <a:pt x="5561" y="1"/>
                  </a:cubicBezTo>
                  <a:cubicBezTo>
                    <a:pt x="5512" y="1"/>
                    <a:pt x="5461" y="13"/>
                    <a:pt x="5414" y="37"/>
                  </a:cubicBezTo>
                  <a:cubicBezTo>
                    <a:pt x="5404" y="44"/>
                    <a:pt x="4360" y="600"/>
                    <a:pt x="3192" y="636"/>
                  </a:cubicBezTo>
                  <a:lnTo>
                    <a:pt x="2724" y="636"/>
                  </a:lnTo>
                  <a:cubicBezTo>
                    <a:pt x="1555" y="600"/>
                    <a:pt x="508" y="44"/>
                    <a:pt x="498" y="37"/>
                  </a:cubicBezTo>
                  <a:cubicBezTo>
                    <a:pt x="452" y="13"/>
                    <a:pt x="402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0" name="Google Shape;4020;p115"/>
          <p:cNvGrpSpPr/>
          <p:nvPr/>
        </p:nvGrpSpPr>
        <p:grpSpPr>
          <a:xfrm>
            <a:off x="1723964" y="4211133"/>
            <a:ext cx="484422" cy="162301"/>
            <a:chOff x="5856600" y="3483625"/>
            <a:chExt cx="523700" cy="174875"/>
          </a:xfrm>
        </p:grpSpPr>
        <p:sp>
          <p:nvSpPr>
            <p:cNvPr id="4021" name="Google Shape;4021;p115"/>
            <p:cNvSpPr/>
            <p:nvPr/>
          </p:nvSpPr>
          <p:spPr>
            <a:xfrm>
              <a:off x="5856600" y="3483625"/>
              <a:ext cx="523700" cy="174875"/>
            </a:xfrm>
            <a:custGeom>
              <a:avLst/>
              <a:gdLst/>
              <a:ahLst/>
              <a:cxnLst/>
              <a:rect l="l" t="t" r="r" b="b"/>
              <a:pathLst>
                <a:path w="20948" h="6995" extrusionOk="0">
                  <a:moveTo>
                    <a:pt x="462" y="1"/>
                  </a:moveTo>
                  <a:cubicBezTo>
                    <a:pt x="207" y="1"/>
                    <a:pt x="1" y="207"/>
                    <a:pt x="1" y="462"/>
                  </a:cubicBezTo>
                  <a:lnTo>
                    <a:pt x="1" y="6533"/>
                  </a:lnTo>
                  <a:cubicBezTo>
                    <a:pt x="1" y="6789"/>
                    <a:pt x="207" y="6995"/>
                    <a:pt x="462" y="6995"/>
                  </a:cubicBezTo>
                  <a:lnTo>
                    <a:pt x="20486" y="6995"/>
                  </a:lnTo>
                  <a:cubicBezTo>
                    <a:pt x="20741" y="6995"/>
                    <a:pt x="20947" y="6789"/>
                    <a:pt x="20947" y="6533"/>
                  </a:cubicBezTo>
                  <a:lnTo>
                    <a:pt x="20947" y="462"/>
                  </a:lnTo>
                  <a:cubicBezTo>
                    <a:pt x="20947" y="207"/>
                    <a:pt x="20738" y="1"/>
                    <a:pt x="20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15"/>
            <p:cNvSpPr/>
            <p:nvPr/>
          </p:nvSpPr>
          <p:spPr>
            <a:xfrm>
              <a:off x="6346975" y="3483625"/>
              <a:ext cx="33325" cy="174875"/>
            </a:xfrm>
            <a:custGeom>
              <a:avLst/>
              <a:gdLst/>
              <a:ahLst/>
              <a:cxnLst/>
              <a:rect l="l" t="t" r="r" b="b"/>
              <a:pathLst>
                <a:path w="1333" h="699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6" y="1"/>
                  </a:cubicBezTo>
                  <a:close/>
                  <a:moveTo>
                    <a:pt x="867" y="1"/>
                  </a:moveTo>
                  <a:cubicBezTo>
                    <a:pt x="865" y="1"/>
                    <a:pt x="863" y="1"/>
                    <a:pt x="861" y="1"/>
                  </a:cubicBezTo>
                  <a:lnTo>
                    <a:pt x="13" y="1"/>
                  </a:lnTo>
                  <a:cubicBezTo>
                    <a:pt x="265" y="4"/>
                    <a:pt x="468" y="208"/>
                    <a:pt x="472" y="462"/>
                  </a:cubicBezTo>
                  <a:lnTo>
                    <a:pt x="472" y="6533"/>
                  </a:lnTo>
                  <a:cubicBezTo>
                    <a:pt x="468" y="6788"/>
                    <a:pt x="265" y="6992"/>
                    <a:pt x="13" y="6995"/>
                  </a:cubicBezTo>
                  <a:lnTo>
                    <a:pt x="871" y="6995"/>
                  </a:lnTo>
                  <a:cubicBezTo>
                    <a:pt x="1123" y="6995"/>
                    <a:pt x="1332" y="6789"/>
                    <a:pt x="1332" y="6533"/>
                  </a:cubicBezTo>
                  <a:lnTo>
                    <a:pt x="1332" y="462"/>
                  </a:lnTo>
                  <a:cubicBezTo>
                    <a:pt x="1329" y="206"/>
                    <a:pt x="1123" y="1"/>
                    <a:pt x="867" y="1"/>
                  </a:cubicBezTo>
                  <a:close/>
                  <a:moveTo>
                    <a:pt x="0" y="6995"/>
                  </a:moveTo>
                  <a:cubicBezTo>
                    <a:pt x="2" y="6995"/>
                    <a:pt x="4" y="6995"/>
                    <a:pt x="6" y="6995"/>
                  </a:cubicBezTo>
                  <a:cubicBezTo>
                    <a:pt x="9" y="6995"/>
                    <a:pt x="11" y="6995"/>
                    <a:pt x="13" y="69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15"/>
            <p:cNvSpPr/>
            <p:nvPr/>
          </p:nvSpPr>
          <p:spPr>
            <a:xfrm>
              <a:off x="5856600" y="3522500"/>
              <a:ext cx="493175" cy="96150"/>
            </a:xfrm>
            <a:custGeom>
              <a:avLst/>
              <a:gdLst/>
              <a:ahLst/>
              <a:cxnLst/>
              <a:rect l="l" t="t" r="r" b="b"/>
              <a:pathLst>
                <a:path w="19727" h="3846" extrusionOk="0">
                  <a:moveTo>
                    <a:pt x="1" y="0"/>
                  </a:moveTo>
                  <a:lnTo>
                    <a:pt x="1" y="3846"/>
                  </a:lnTo>
                  <a:lnTo>
                    <a:pt x="3572" y="3846"/>
                  </a:lnTo>
                  <a:cubicBezTo>
                    <a:pt x="3739" y="3846"/>
                    <a:pt x="3873" y="3712"/>
                    <a:pt x="3873" y="3545"/>
                  </a:cubicBezTo>
                  <a:cubicBezTo>
                    <a:pt x="3873" y="3280"/>
                    <a:pt x="4089" y="3067"/>
                    <a:pt x="4351" y="3067"/>
                  </a:cubicBezTo>
                  <a:lnTo>
                    <a:pt x="7597" y="3067"/>
                  </a:lnTo>
                  <a:cubicBezTo>
                    <a:pt x="7859" y="3070"/>
                    <a:pt x="8072" y="3286"/>
                    <a:pt x="8069" y="3551"/>
                  </a:cubicBezTo>
                  <a:cubicBezTo>
                    <a:pt x="8072" y="3715"/>
                    <a:pt x="8203" y="3846"/>
                    <a:pt x="8366" y="3846"/>
                  </a:cubicBezTo>
                  <a:lnTo>
                    <a:pt x="18611" y="3846"/>
                  </a:lnTo>
                  <a:cubicBezTo>
                    <a:pt x="18761" y="3846"/>
                    <a:pt x="18899" y="3774"/>
                    <a:pt x="18987" y="3653"/>
                  </a:cubicBezTo>
                  <a:lnTo>
                    <a:pt x="18994" y="3640"/>
                  </a:lnTo>
                  <a:cubicBezTo>
                    <a:pt x="19727" y="2612"/>
                    <a:pt x="19727" y="1234"/>
                    <a:pt x="18994" y="203"/>
                  </a:cubicBezTo>
                  <a:lnTo>
                    <a:pt x="18987" y="190"/>
                  </a:lnTo>
                  <a:cubicBezTo>
                    <a:pt x="18987" y="85"/>
                    <a:pt x="18902" y="0"/>
                    <a:pt x="18797" y="0"/>
                  </a:cubicBezTo>
                  <a:lnTo>
                    <a:pt x="8370" y="0"/>
                  </a:lnTo>
                  <a:cubicBezTo>
                    <a:pt x="8203" y="0"/>
                    <a:pt x="8069" y="134"/>
                    <a:pt x="8069" y="301"/>
                  </a:cubicBezTo>
                  <a:cubicBezTo>
                    <a:pt x="8069" y="563"/>
                    <a:pt x="7856" y="776"/>
                    <a:pt x="7591" y="776"/>
                  </a:cubicBezTo>
                  <a:lnTo>
                    <a:pt x="4344" y="776"/>
                  </a:lnTo>
                  <a:cubicBezTo>
                    <a:pt x="4079" y="773"/>
                    <a:pt x="3870" y="557"/>
                    <a:pt x="3873" y="295"/>
                  </a:cubicBezTo>
                  <a:cubicBezTo>
                    <a:pt x="3870" y="131"/>
                    <a:pt x="3735" y="0"/>
                    <a:pt x="3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15"/>
            <p:cNvSpPr/>
            <p:nvPr/>
          </p:nvSpPr>
          <p:spPr>
            <a:xfrm>
              <a:off x="6300825" y="3522500"/>
              <a:ext cx="48950" cy="96150"/>
            </a:xfrm>
            <a:custGeom>
              <a:avLst/>
              <a:gdLst/>
              <a:ahLst/>
              <a:cxnLst/>
              <a:rect l="l" t="t" r="r" b="b"/>
              <a:pathLst>
                <a:path w="1958" h="3846" extrusionOk="0">
                  <a:moveTo>
                    <a:pt x="1" y="0"/>
                  </a:moveTo>
                  <a:cubicBezTo>
                    <a:pt x="148" y="0"/>
                    <a:pt x="289" y="69"/>
                    <a:pt x="374" y="190"/>
                  </a:cubicBezTo>
                  <a:lnTo>
                    <a:pt x="383" y="203"/>
                  </a:lnTo>
                  <a:cubicBezTo>
                    <a:pt x="1113" y="1234"/>
                    <a:pt x="1113" y="2612"/>
                    <a:pt x="383" y="3640"/>
                  </a:cubicBezTo>
                  <a:lnTo>
                    <a:pt x="374" y="3653"/>
                  </a:lnTo>
                  <a:cubicBezTo>
                    <a:pt x="289" y="3774"/>
                    <a:pt x="148" y="3846"/>
                    <a:pt x="1" y="3846"/>
                  </a:cubicBezTo>
                  <a:lnTo>
                    <a:pt x="845" y="3846"/>
                  </a:lnTo>
                  <a:cubicBezTo>
                    <a:pt x="992" y="3846"/>
                    <a:pt x="1133" y="3774"/>
                    <a:pt x="1218" y="3653"/>
                  </a:cubicBezTo>
                  <a:cubicBezTo>
                    <a:pt x="1221" y="3650"/>
                    <a:pt x="1225" y="3646"/>
                    <a:pt x="1228" y="3640"/>
                  </a:cubicBezTo>
                  <a:cubicBezTo>
                    <a:pt x="1958" y="2612"/>
                    <a:pt x="1958" y="1234"/>
                    <a:pt x="1228" y="203"/>
                  </a:cubicBezTo>
                  <a:lnTo>
                    <a:pt x="1218" y="190"/>
                  </a:lnTo>
                  <a:cubicBezTo>
                    <a:pt x="1133" y="69"/>
                    <a:pt x="992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15"/>
            <p:cNvSpPr/>
            <p:nvPr/>
          </p:nvSpPr>
          <p:spPr>
            <a:xfrm>
              <a:off x="6262775" y="3548525"/>
              <a:ext cx="15900" cy="15875"/>
            </a:xfrm>
            <a:custGeom>
              <a:avLst/>
              <a:gdLst/>
              <a:ahLst/>
              <a:cxnLst/>
              <a:rect l="l" t="t" r="r" b="b"/>
              <a:pathLst>
                <a:path w="636" h="635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1"/>
                    <a:pt x="141" y="635"/>
                    <a:pt x="318" y="635"/>
                  </a:cubicBezTo>
                  <a:cubicBezTo>
                    <a:pt x="495" y="635"/>
                    <a:pt x="636" y="491"/>
                    <a:pt x="636" y="318"/>
                  </a:cubicBezTo>
                  <a:cubicBezTo>
                    <a:pt x="636" y="141"/>
                    <a:pt x="495" y="0"/>
                    <a:pt x="318" y="0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15"/>
            <p:cNvSpPr/>
            <p:nvPr/>
          </p:nvSpPr>
          <p:spPr>
            <a:xfrm>
              <a:off x="6294200" y="3548525"/>
              <a:ext cx="15900" cy="15875"/>
            </a:xfrm>
            <a:custGeom>
              <a:avLst/>
              <a:gdLst/>
              <a:ahLst/>
              <a:cxnLst/>
              <a:rect l="l" t="t" r="r" b="b"/>
              <a:pathLst>
                <a:path w="636" h="635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1"/>
                    <a:pt x="141" y="635"/>
                    <a:pt x="318" y="635"/>
                  </a:cubicBezTo>
                  <a:cubicBezTo>
                    <a:pt x="495" y="635"/>
                    <a:pt x="635" y="491"/>
                    <a:pt x="635" y="318"/>
                  </a:cubicBezTo>
                  <a:cubicBezTo>
                    <a:pt x="635" y="141"/>
                    <a:pt x="495" y="0"/>
                    <a:pt x="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15"/>
            <p:cNvSpPr/>
            <p:nvPr/>
          </p:nvSpPr>
          <p:spPr>
            <a:xfrm>
              <a:off x="6262775" y="3577000"/>
              <a:ext cx="15900" cy="15975"/>
            </a:xfrm>
            <a:custGeom>
              <a:avLst/>
              <a:gdLst/>
              <a:ahLst/>
              <a:cxnLst/>
              <a:rect l="l" t="t" r="r" b="b"/>
              <a:pathLst>
                <a:path w="636" h="639" extrusionOk="0">
                  <a:moveTo>
                    <a:pt x="318" y="0"/>
                  </a:moveTo>
                  <a:cubicBezTo>
                    <a:pt x="141" y="0"/>
                    <a:pt x="1" y="144"/>
                    <a:pt x="1" y="321"/>
                  </a:cubicBezTo>
                  <a:cubicBezTo>
                    <a:pt x="1" y="494"/>
                    <a:pt x="141" y="638"/>
                    <a:pt x="318" y="638"/>
                  </a:cubicBezTo>
                  <a:cubicBezTo>
                    <a:pt x="495" y="638"/>
                    <a:pt x="636" y="494"/>
                    <a:pt x="636" y="321"/>
                  </a:cubicBezTo>
                  <a:cubicBezTo>
                    <a:pt x="636" y="144"/>
                    <a:pt x="495" y="0"/>
                    <a:pt x="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15"/>
            <p:cNvSpPr/>
            <p:nvPr/>
          </p:nvSpPr>
          <p:spPr>
            <a:xfrm>
              <a:off x="6294200" y="3577000"/>
              <a:ext cx="15900" cy="15975"/>
            </a:xfrm>
            <a:custGeom>
              <a:avLst/>
              <a:gdLst/>
              <a:ahLst/>
              <a:cxnLst/>
              <a:rect l="l" t="t" r="r" b="b"/>
              <a:pathLst>
                <a:path w="636" h="639" extrusionOk="0">
                  <a:moveTo>
                    <a:pt x="318" y="0"/>
                  </a:moveTo>
                  <a:cubicBezTo>
                    <a:pt x="141" y="0"/>
                    <a:pt x="0" y="144"/>
                    <a:pt x="0" y="321"/>
                  </a:cubicBezTo>
                  <a:cubicBezTo>
                    <a:pt x="0" y="494"/>
                    <a:pt x="141" y="638"/>
                    <a:pt x="318" y="638"/>
                  </a:cubicBezTo>
                  <a:cubicBezTo>
                    <a:pt x="495" y="638"/>
                    <a:pt x="635" y="494"/>
                    <a:pt x="635" y="321"/>
                  </a:cubicBezTo>
                  <a:cubicBezTo>
                    <a:pt x="635" y="144"/>
                    <a:pt x="495" y="0"/>
                    <a:pt x="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15"/>
            <p:cNvSpPr/>
            <p:nvPr/>
          </p:nvSpPr>
          <p:spPr>
            <a:xfrm>
              <a:off x="6125800" y="3551125"/>
              <a:ext cx="112450" cy="39875"/>
            </a:xfrm>
            <a:custGeom>
              <a:avLst/>
              <a:gdLst/>
              <a:ahLst/>
              <a:cxnLst/>
              <a:rect l="l" t="t" r="r" b="b"/>
              <a:pathLst>
                <a:path w="4498" h="1595" extrusionOk="0">
                  <a:moveTo>
                    <a:pt x="3699" y="1"/>
                  </a:moveTo>
                  <a:cubicBezTo>
                    <a:pt x="3697" y="1"/>
                    <a:pt x="3695" y="1"/>
                    <a:pt x="3693" y="1"/>
                  </a:cubicBezTo>
                  <a:lnTo>
                    <a:pt x="796" y="1"/>
                  </a:lnTo>
                  <a:cubicBezTo>
                    <a:pt x="354" y="4"/>
                    <a:pt x="1" y="361"/>
                    <a:pt x="4" y="803"/>
                  </a:cubicBezTo>
                  <a:cubicBezTo>
                    <a:pt x="4" y="1239"/>
                    <a:pt x="361" y="1595"/>
                    <a:pt x="800" y="1595"/>
                  </a:cubicBezTo>
                  <a:cubicBezTo>
                    <a:pt x="802" y="1595"/>
                    <a:pt x="804" y="1595"/>
                    <a:pt x="806" y="1595"/>
                  </a:cubicBezTo>
                  <a:lnTo>
                    <a:pt x="3702" y="1595"/>
                  </a:lnTo>
                  <a:cubicBezTo>
                    <a:pt x="4141" y="1595"/>
                    <a:pt x="4498" y="1235"/>
                    <a:pt x="4494" y="793"/>
                  </a:cubicBezTo>
                  <a:cubicBezTo>
                    <a:pt x="4491" y="356"/>
                    <a:pt x="4138" y="1"/>
                    <a:pt x="3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15"/>
            <p:cNvSpPr/>
            <p:nvPr/>
          </p:nvSpPr>
          <p:spPr>
            <a:xfrm>
              <a:off x="6196100" y="3551125"/>
              <a:ext cx="41750" cy="39875"/>
            </a:xfrm>
            <a:custGeom>
              <a:avLst/>
              <a:gdLst/>
              <a:ahLst/>
              <a:cxnLst/>
              <a:rect l="l" t="t" r="r" b="b"/>
              <a:pathLst>
                <a:path w="1670" h="1595" extrusionOk="0">
                  <a:moveTo>
                    <a:pt x="870" y="1"/>
                  </a:moveTo>
                  <a:cubicBezTo>
                    <a:pt x="868" y="1"/>
                    <a:pt x="866" y="1"/>
                    <a:pt x="864" y="1"/>
                  </a:cubicBezTo>
                  <a:lnTo>
                    <a:pt x="0" y="1"/>
                  </a:lnTo>
                  <a:cubicBezTo>
                    <a:pt x="442" y="1"/>
                    <a:pt x="799" y="358"/>
                    <a:pt x="799" y="799"/>
                  </a:cubicBezTo>
                  <a:cubicBezTo>
                    <a:pt x="799" y="1238"/>
                    <a:pt x="442" y="1595"/>
                    <a:pt x="0" y="1595"/>
                  </a:cubicBezTo>
                  <a:lnTo>
                    <a:pt x="874" y="1595"/>
                  </a:lnTo>
                  <a:cubicBezTo>
                    <a:pt x="1313" y="1595"/>
                    <a:pt x="1669" y="1235"/>
                    <a:pt x="1666" y="793"/>
                  </a:cubicBezTo>
                  <a:cubicBezTo>
                    <a:pt x="1663" y="356"/>
                    <a:pt x="1309" y="1"/>
                    <a:pt x="8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15"/>
            <p:cNvSpPr/>
            <p:nvPr/>
          </p:nvSpPr>
          <p:spPr>
            <a:xfrm>
              <a:off x="5886550" y="3550975"/>
              <a:ext cx="39475" cy="39450"/>
            </a:xfrm>
            <a:custGeom>
              <a:avLst/>
              <a:gdLst/>
              <a:ahLst/>
              <a:cxnLst/>
              <a:rect l="l" t="t" r="r" b="b"/>
              <a:pathLst>
                <a:path w="1579" h="1578" extrusionOk="0">
                  <a:moveTo>
                    <a:pt x="790" y="0"/>
                  </a:moveTo>
                  <a:cubicBezTo>
                    <a:pt x="354" y="0"/>
                    <a:pt x="1" y="354"/>
                    <a:pt x="1" y="789"/>
                  </a:cubicBezTo>
                  <a:cubicBezTo>
                    <a:pt x="1" y="1224"/>
                    <a:pt x="354" y="1578"/>
                    <a:pt x="790" y="1578"/>
                  </a:cubicBezTo>
                  <a:cubicBezTo>
                    <a:pt x="1225" y="1578"/>
                    <a:pt x="1578" y="1224"/>
                    <a:pt x="1578" y="789"/>
                  </a:cubicBezTo>
                  <a:cubicBezTo>
                    <a:pt x="1578" y="354"/>
                    <a:pt x="1225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15"/>
            <p:cNvSpPr/>
            <p:nvPr/>
          </p:nvSpPr>
          <p:spPr>
            <a:xfrm>
              <a:off x="5889425" y="3551050"/>
              <a:ext cx="36600" cy="39450"/>
            </a:xfrm>
            <a:custGeom>
              <a:avLst/>
              <a:gdLst/>
              <a:ahLst/>
              <a:cxnLst/>
              <a:rect l="l" t="t" r="r" b="b"/>
              <a:pathLst>
                <a:path w="1464" h="1578" extrusionOk="0">
                  <a:moveTo>
                    <a:pt x="747" y="1"/>
                  </a:moveTo>
                  <a:lnTo>
                    <a:pt x="747" y="1"/>
                  </a:lnTo>
                  <a:cubicBezTo>
                    <a:pt x="822" y="125"/>
                    <a:pt x="861" y="266"/>
                    <a:pt x="861" y="410"/>
                  </a:cubicBezTo>
                  <a:cubicBezTo>
                    <a:pt x="861" y="845"/>
                    <a:pt x="508" y="1198"/>
                    <a:pt x="72" y="1198"/>
                  </a:cubicBezTo>
                  <a:cubicBezTo>
                    <a:pt x="46" y="1198"/>
                    <a:pt x="23" y="1198"/>
                    <a:pt x="0" y="1195"/>
                  </a:cubicBezTo>
                  <a:lnTo>
                    <a:pt x="0" y="1195"/>
                  </a:lnTo>
                  <a:cubicBezTo>
                    <a:pt x="146" y="1437"/>
                    <a:pt x="405" y="1578"/>
                    <a:pt x="676" y="1578"/>
                  </a:cubicBezTo>
                  <a:cubicBezTo>
                    <a:pt x="746" y="1578"/>
                    <a:pt x="817" y="1568"/>
                    <a:pt x="887" y="1549"/>
                  </a:cubicBezTo>
                  <a:cubicBezTo>
                    <a:pt x="1228" y="1454"/>
                    <a:pt x="1463" y="1139"/>
                    <a:pt x="1463" y="786"/>
                  </a:cubicBezTo>
                  <a:cubicBezTo>
                    <a:pt x="1463" y="377"/>
                    <a:pt x="1152" y="37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15"/>
            <p:cNvSpPr/>
            <p:nvPr/>
          </p:nvSpPr>
          <p:spPr>
            <a:xfrm>
              <a:off x="6167525" y="3551125"/>
              <a:ext cx="28675" cy="39875"/>
            </a:xfrm>
            <a:custGeom>
              <a:avLst/>
              <a:gdLst/>
              <a:ahLst/>
              <a:cxnLst/>
              <a:rect l="l" t="t" r="r" b="b"/>
              <a:pathLst>
                <a:path w="1147" h="1595" extrusionOk="0">
                  <a:moveTo>
                    <a:pt x="1" y="1"/>
                  </a:moveTo>
                  <a:lnTo>
                    <a:pt x="1" y="1595"/>
                  </a:lnTo>
                  <a:lnTo>
                    <a:pt x="1146" y="1595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4" name="Google Shape;4034;p115"/>
          <p:cNvGrpSpPr/>
          <p:nvPr/>
        </p:nvGrpSpPr>
        <p:grpSpPr>
          <a:xfrm>
            <a:off x="2556633" y="2028261"/>
            <a:ext cx="348521" cy="490605"/>
            <a:chOff x="1952275" y="238125"/>
            <a:chExt cx="3695875" cy="5219200"/>
          </a:xfrm>
        </p:grpSpPr>
        <p:sp>
          <p:nvSpPr>
            <p:cNvPr id="4035" name="Google Shape;4035;p115"/>
            <p:cNvSpPr/>
            <p:nvPr/>
          </p:nvSpPr>
          <p:spPr>
            <a:xfrm>
              <a:off x="2232825" y="1766350"/>
              <a:ext cx="3134775" cy="3690975"/>
            </a:xfrm>
            <a:custGeom>
              <a:avLst/>
              <a:gdLst/>
              <a:ahLst/>
              <a:cxnLst/>
              <a:rect l="l" t="t" r="r" b="b"/>
              <a:pathLst>
                <a:path w="125391" h="147639" extrusionOk="0">
                  <a:moveTo>
                    <a:pt x="0" y="1"/>
                  </a:moveTo>
                  <a:lnTo>
                    <a:pt x="0" y="132894"/>
                  </a:lnTo>
                  <a:cubicBezTo>
                    <a:pt x="0" y="141049"/>
                    <a:pt x="6589" y="147638"/>
                    <a:pt x="14744" y="147638"/>
                  </a:cubicBezTo>
                  <a:lnTo>
                    <a:pt x="110647" y="147638"/>
                  </a:lnTo>
                  <a:cubicBezTo>
                    <a:pt x="118802" y="147638"/>
                    <a:pt x="125391" y="141049"/>
                    <a:pt x="125391" y="132894"/>
                  </a:cubicBezTo>
                  <a:lnTo>
                    <a:pt x="125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15"/>
            <p:cNvSpPr/>
            <p:nvPr/>
          </p:nvSpPr>
          <p:spPr>
            <a:xfrm>
              <a:off x="2142300" y="238125"/>
              <a:ext cx="3315825" cy="1228150"/>
            </a:xfrm>
            <a:custGeom>
              <a:avLst/>
              <a:gdLst/>
              <a:ahLst/>
              <a:cxnLst/>
              <a:rect l="l" t="t" r="r" b="b"/>
              <a:pathLst>
                <a:path w="132633" h="49126" extrusionOk="0">
                  <a:moveTo>
                    <a:pt x="13635" y="0"/>
                  </a:moveTo>
                  <a:cubicBezTo>
                    <a:pt x="6100" y="0"/>
                    <a:pt x="0" y="6100"/>
                    <a:pt x="0" y="13635"/>
                  </a:cubicBezTo>
                  <a:lnTo>
                    <a:pt x="0" y="49126"/>
                  </a:lnTo>
                  <a:lnTo>
                    <a:pt x="132633" y="49126"/>
                  </a:lnTo>
                  <a:lnTo>
                    <a:pt x="132633" y="13635"/>
                  </a:lnTo>
                  <a:cubicBezTo>
                    <a:pt x="132633" y="6100"/>
                    <a:pt x="126533" y="0"/>
                    <a:pt x="118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15"/>
            <p:cNvSpPr/>
            <p:nvPr/>
          </p:nvSpPr>
          <p:spPr>
            <a:xfrm>
              <a:off x="1952275" y="1383875"/>
              <a:ext cx="3695875" cy="541525"/>
            </a:xfrm>
            <a:custGeom>
              <a:avLst/>
              <a:gdLst/>
              <a:ahLst/>
              <a:cxnLst/>
              <a:rect l="l" t="t" r="r" b="b"/>
              <a:pathLst>
                <a:path w="147835" h="21661" extrusionOk="0">
                  <a:moveTo>
                    <a:pt x="5514" y="1"/>
                  </a:moveTo>
                  <a:cubicBezTo>
                    <a:pt x="2480" y="1"/>
                    <a:pt x="1" y="2513"/>
                    <a:pt x="1" y="5546"/>
                  </a:cubicBezTo>
                  <a:lnTo>
                    <a:pt x="1" y="16115"/>
                  </a:lnTo>
                  <a:cubicBezTo>
                    <a:pt x="1" y="19181"/>
                    <a:pt x="2480" y="21661"/>
                    <a:pt x="5514" y="21661"/>
                  </a:cubicBezTo>
                  <a:lnTo>
                    <a:pt x="142289" y="21661"/>
                  </a:lnTo>
                  <a:cubicBezTo>
                    <a:pt x="145355" y="21661"/>
                    <a:pt x="147834" y="19181"/>
                    <a:pt x="147834" y="16115"/>
                  </a:cubicBezTo>
                  <a:lnTo>
                    <a:pt x="147834" y="5546"/>
                  </a:lnTo>
                  <a:cubicBezTo>
                    <a:pt x="147834" y="2513"/>
                    <a:pt x="145355" y="1"/>
                    <a:pt x="14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15"/>
            <p:cNvSpPr/>
            <p:nvPr/>
          </p:nvSpPr>
          <p:spPr>
            <a:xfrm>
              <a:off x="2232825" y="2530475"/>
              <a:ext cx="3134775" cy="2926850"/>
            </a:xfrm>
            <a:custGeom>
              <a:avLst/>
              <a:gdLst/>
              <a:ahLst/>
              <a:cxnLst/>
              <a:rect l="l" t="t" r="r" b="b"/>
              <a:pathLst>
                <a:path w="125391" h="117074" extrusionOk="0">
                  <a:moveTo>
                    <a:pt x="0" y="0"/>
                  </a:moveTo>
                  <a:lnTo>
                    <a:pt x="0" y="102329"/>
                  </a:lnTo>
                  <a:cubicBezTo>
                    <a:pt x="0" y="110484"/>
                    <a:pt x="6622" y="117073"/>
                    <a:pt x="14744" y="117073"/>
                  </a:cubicBezTo>
                  <a:lnTo>
                    <a:pt x="110647" y="117073"/>
                  </a:lnTo>
                  <a:cubicBezTo>
                    <a:pt x="118769" y="117073"/>
                    <a:pt x="125391" y="110484"/>
                    <a:pt x="125391" y="102329"/>
                  </a:cubicBezTo>
                  <a:lnTo>
                    <a:pt x="125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15"/>
            <p:cNvSpPr/>
            <p:nvPr/>
          </p:nvSpPr>
          <p:spPr>
            <a:xfrm>
              <a:off x="2232825" y="3069525"/>
              <a:ext cx="1317050" cy="1823475"/>
            </a:xfrm>
            <a:custGeom>
              <a:avLst/>
              <a:gdLst/>
              <a:ahLst/>
              <a:cxnLst/>
              <a:rect l="l" t="t" r="r" b="b"/>
              <a:pathLst>
                <a:path w="52682" h="72939" extrusionOk="0">
                  <a:moveTo>
                    <a:pt x="0" y="0"/>
                  </a:moveTo>
                  <a:lnTo>
                    <a:pt x="0" y="72938"/>
                  </a:lnTo>
                  <a:lnTo>
                    <a:pt x="48375" y="72938"/>
                  </a:lnTo>
                  <a:cubicBezTo>
                    <a:pt x="50757" y="72938"/>
                    <a:pt x="52681" y="71014"/>
                    <a:pt x="52681" y="68632"/>
                  </a:cubicBezTo>
                  <a:lnTo>
                    <a:pt x="52681" y="4306"/>
                  </a:lnTo>
                  <a:cubicBezTo>
                    <a:pt x="52681" y="1925"/>
                    <a:pt x="50757" y="0"/>
                    <a:pt x="48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15"/>
            <p:cNvSpPr/>
            <p:nvPr/>
          </p:nvSpPr>
          <p:spPr>
            <a:xfrm>
              <a:off x="4594500" y="3034450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0"/>
                    <a:pt x="1370" y="6100"/>
                    <a:pt x="3034" y="6100"/>
                  </a:cubicBezTo>
                  <a:lnTo>
                    <a:pt x="12918" y="6100"/>
                  </a:lnTo>
                  <a:cubicBezTo>
                    <a:pt x="14614" y="6100"/>
                    <a:pt x="15984" y="4730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15"/>
            <p:cNvSpPr/>
            <p:nvPr/>
          </p:nvSpPr>
          <p:spPr>
            <a:xfrm>
              <a:off x="4594500" y="3615075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35"/>
                  </a:cubicBezTo>
                  <a:cubicBezTo>
                    <a:pt x="0" y="4731"/>
                    <a:pt x="1370" y="6101"/>
                    <a:pt x="3034" y="6101"/>
                  </a:cubicBezTo>
                  <a:lnTo>
                    <a:pt x="12918" y="6101"/>
                  </a:lnTo>
                  <a:cubicBezTo>
                    <a:pt x="14614" y="6101"/>
                    <a:pt x="15984" y="4731"/>
                    <a:pt x="15984" y="3035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15"/>
            <p:cNvSpPr/>
            <p:nvPr/>
          </p:nvSpPr>
          <p:spPr>
            <a:xfrm>
              <a:off x="4594500" y="4194900"/>
              <a:ext cx="399625" cy="153350"/>
            </a:xfrm>
            <a:custGeom>
              <a:avLst/>
              <a:gdLst/>
              <a:ahLst/>
              <a:cxnLst/>
              <a:rect l="l" t="t" r="r" b="b"/>
              <a:pathLst>
                <a:path w="15985" h="6134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63"/>
                    <a:pt x="1370" y="6133"/>
                    <a:pt x="3034" y="6133"/>
                  </a:cubicBezTo>
                  <a:lnTo>
                    <a:pt x="12918" y="6133"/>
                  </a:lnTo>
                  <a:cubicBezTo>
                    <a:pt x="14614" y="6133"/>
                    <a:pt x="15984" y="4763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15"/>
            <p:cNvSpPr/>
            <p:nvPr/>
          </p:nvSpPr>
          <p:spPr>
            <a:xfrm>
              <a:off x="4594500" y="4775525"/>
              <a:ext cx="399625" cy="152525"/>
            </a:xfrm>
            <a:custGeom>
              <a:avLst/>
              <a:gdLst/>
              <a:ahLst/>
              <a:cxnLst/>
              <a:rect l="l" t="t" r="r" b="b"/>
              <a:pathLst>
                <a:path w="15985" h="6101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31"/>
                    <a:pt x="1370" y="6101"/>
                    <a:pt x="3034" y="6101"/>
                  </a:cubicBezTo>
                  <a:lnTo>
                    <a:pt x="12918" y="6101"/>
                  </a:lnTo>
                  <a:cubicBezTo>
                    <a:pt x="14614" y="6101"/>
                    <a:pt x="15984" y="4731"/>
                    <a:pt x="15984" y="3067"/>
                  </a:cubicBezTo>
                  <a:cubicBezTo>
                    <a:pt x="15984" y="1371"/>
                    <a:pt x="14614" y="1"/>
                    <a:pt x="1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4" name="Google Shape;4044;p115"/>
          <p:cNvGrpSpPr/>
          <p:nvPr/>
        </p:nvGrpSpPr>
        <p:grpSpPr>
          <a:xfrm>
            <a:off x="2484186" y="2702906"/>
            <a:ext cx="493415" cy="490586"/>
            <a:chOff x="4101275" y="153550"/>
            <a:chExt cx="5237950" cy="5219000"/>
          </a:xfrm>
        </p:grpSpPr>
        <p:sp>
          <p:nvSpPr>
            <p:cNvPr id="4045" name="Google Shape;4045;p115"/>
            <p:cNvSpPr/>
            <p:nvPr/>
          </p:nvSpPr>
          <p:spPr>
            <a:xfrm>
              <a:off x="4101275" y="4668950"/>
              <a:ext cx="718475" cy="703600"/>
            </a:xfrm>
            <a:custGeom>
              <a:avLst/>
              <a:gdLst/>
              <a:ahLst/>
              <a:cxnLst/>
              <a:rect l="l" t="t" r="r" b="b"/>
              <a:pathLst>
                <a:path w="28739" h="28144" extrusionOk="0">
                  <a:moveTo>
                    <a:pt x="25318" y="0"/>
                  </a:moveTo>
                  <a:cubicBezTo>
                    <a:pt x="24522" y="0"/>
                    <a:pt x="23731" y="302"/>
                    <a:pt x="23128" y="906"/>
                  </a:cubicBezTo>
                  <a:lnTo>
                    <a:pt x="1207" y="22859"/>
                  </a:lnTo>
                  <a:cubicBezTo>
                    <a:pt x="0" y="24066"/>
                    <a:pt x="0" y="26023"/>
                    <a:pt x="1207" y="27230"/>
                  </a:cubicBezTo>
                  <a:cubicBezTo>
                    <a:pt x="1795" y="27850"/>
                    <a:pt x="2610" y="28143"/>
                    <a:pt x="3393" y="28143"/>
                  </a:cubicBezTo>
                  <a:cubicBezTo>
                    <a:pt x="4176" y="28143"/>
                    <a:pt x="4991" y="27850"/>
                    <a:pt x="5578" y="27230"/>
                  </a:cubicBezTo>
                  <a:lnTo>
                    <a:pt x="27532" y="5309"/>
                  </a:lnTo>
                  <a:cubicBezTo>
                    <a:pt x="28739" y="4102"/>
                    <a:pt x="28739" y="2145"/>
                    <a:pt x="27532" y="906"/>
                  </a:cubicBezTo>
                  <a:cubicBezTo>
                    <a:pt x="26912" y="302"/>
                    <a:pt x="26113" y="0"/>
                    <a:pt x="25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15"/>
            <p:cNvSpPr/>
            <p:nvPr/>
          </p:nvSpPr>
          <p:spPr>
            <a:xfrm>
              <a:off x="4644400" y="4213700"/>
              <a:ext cx="623050" cy="616950"/>
            </a:xfrm>
            <a:custGeom>
              <a:avLst/>
              <a:gdLst/>
              <a:ahLst/>
              <a:cxnLst/>
              <a:rect l="l" t="t" r="r" b="b"/>
              <a:pathLst>
                <a:path w="24922" h="24678" extrusionOk="0">
                  <a:moveTo>
                    <a:pt x="16375" y="0"/>
                  </a:moveTo>
                  <a:lnTo>
                    <a:pt x="881" y="15495"/>
                  </a:lnTo>
                  <a:cubicBezTo>
                    <a:pt x="0" y="16343"/>
                    <a:pt x="0" y="17746"/>
                    <a:pt x="881" y="18594"/>
                  </a:cubicBezTo>
                  <a:lnTo>
                    <a:pt x="6329" y="24041"/>
                  </a:lnTo>
                  <a:cubicBezTo>
                    <a:pt x="6753" y="24465"/>
                    <a:pt x="7315" y="24677"/>
                    <a:pt x="7878" y="24677"/>
                  </a:cubicBezTo>
                  <a:cubicBezTo>
                    <a:pt x="8441" y="24677"/>
                    <a:pt x="9003" y="24465"/>
                    <a:pt x="9427" y="24041"/>
                  </a:cubicBezTo>
                  <a:lnTo>
                    <a:pt x="24922" y="8547"/>
                  </a:lnTo>
                  <a:lnTo>
                    <a:pt x="163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15"/>
            <p:cNvSpPr/>
            <p:nvPr/>
          </p:nvSpPr>
          <p:spPr>
            <a:xfrm>
              <a:off x="4942875" y="3863025"/>
              <a:ext cx="675250" cy="664650"/>
            </a:xfrm>
            <a:custGeom>
              <a:avLst/>
              <a:gdLst/>
              <a:ahLst/>
              <a:cxnLst/>
              <a:rect l="l" t="t" r="r" b="b"/>
              <a:pathLst>
                <a:path w="27010" h="26586" extrusionOk="0">
                  <a:moveTo>
                    <a:pt x="12330" y="1"/>
                  </a:moveTo>
                  <a:lnTo>
                    <a:pt x="1696" y="10635"/>
                  </a:lnTo>
                  <a:cubicBezTo>
                    <a:pt x="0" y="12331"/>
                    <a:pt x="0" y="15104"/>
                    <a:pt x="1696" y="16800"/>
                  </a:cubicBezTo>
                  <a:lnTo>
                    <a:pt x="10210" y="25314"/>
                  </a:lnTo>
                  <a:cubicBezTo>
                    <a:pt x="11058" y="26162"/>
                    <a:pt x="12175" y="26586"/>
                    <a:pt x="13293" y="26586"/>
                  </a:cubicBezTo>
                  <a:cubicBezTo>
                    <a:pt x="14410" y="26586"/>
                    <a:pt x="15527" y="26162"/>
                    <a:pt x="16375" y="25314"/>
                  </a:cubicBezTo>
                  <a:lnTo>
                    <a:pt x="27009" y="14680"/>
                  </a:lnTo>
                  <a:lnTo>
                    <a:pt x="12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15"/>
            <p:cNvSpPr/>
            <p:nvPr/>
          </p:nvSpPr>
          <p:spPr>
            <a:xfrm>
              <a:off x="5066825" y="1326825"/>
              <a:ext cx="3086675" cy="3070800"/>
            </a:xfrm>
            <a:custGeom>
              <a:avLst/>
              <a:gdLst/>
              <a:ahLst/>
              <a:cxnLst/>
              <a:rect l="l" t="t" r="r" b="b"/>
              <a:pathLst>
                <a:path w="123467" h="122832" extrusionOk="0">
                  <a:moveTo>
                    <a:pt x="95609" y="1"/>
                  </a:moveTo>
                  <a:lnTo>
                    <a:pt x="2675" y="92968"/>
                  </a:lnTo>
                  <a:cubicBezTo>
                    <a:pt x="0" y="95610"/>
                    <a:pt x="0" y="99948"/>
                    <a:pt x="2675" y="102590"/>
                  </a:cubicBezTo>
                  <a:lnTo>
                    <a:pt x="20877" y="120825"/>
                  </a:lnTo>
                  <a:cubicBezTo>
                    <a:pt x="22214" y="122162"/>
                    <a:pt x="23968" y="122831"/>
                    <a:pt x="25717" y="122831"/>
                  </a:cubicBezTo>
                  <a:cubicBezTo>
                    <a:pt x="27466" y="122831"/>
                    <a:pt x="29211" y="122162"/>
                    <a:pt x="30533" y="120825"/>
                  </a:cubicBezTo>
                  <a:lnTo>
                    <a:pt x="123467" y="27891"/>
                  </a:lnTo>
                  <a:lnTo>
                    <a:pt x="956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15"/>
            <p:cNvSpPr/>
            <p:nvPr/>
          </p:nvSpPr>
          <p:spPr>
            <a:xfrm>
              <a:off x="5066825" y="2196975"/>
              <a:ext cx="2217350" cy="2200650"/>
            </a:xfrm>
            <a:custGeom>
              <a:avLst/>
              <a:gdLst/>
              <a:ahLst/>
              <a:cxnLst/>
              <a:rect l="l" t="t" r="r" b="b"/>
              <a:pathLst>
                <a:path w="88694" h="88026" extrusionOk="0">
                  <a:moveTo>
                    <a:pt x="60836" y="0"/>
                  </a:moveTo>
                  <a:lnTo>
                    <a:pt x="2675" y="58162"/>
                  </a:lnTo>
                  <a:cubicBezTo>
                    <a:pt x="0" y="60804"/>
                    <a:pt x="0" y="65142"/>
                    <a:pt x="2675" y="67784"/>
                  </a:cubicBezTo>
                  <a:lnTo>
                    <a:pt x="20877" y="86019"/>
                  </a:lnTo>
                  <a:cubicBezTo>
                    <a:pt x="22214" y="87356"/>
                    <a:pt x="23968" y="88025"/>
                    <a:pt x="25717" y="88025"/>
                  </a:cubicBezTo>
                  <a:cubicBezTo>
                    <a:pt x="27466" y="88025"/>
                    <a:pt x="29211" y="87356"/>
                    <a:pt x="30533" y="86019"/>
                  </a:cubicBezTo>
                  <a:lnTo>
                    <a:pt x="88694" y="27858"/>
                  </a:lnTo>
                  <a:lnTo>
                    <a:pt x="608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15"/>
            <p:cNvSpPr/>
            <p:nvPr/>
          </p:nvSpPr>
          <p:spPr>
            <a:xfrm>
              <a:off x="6805450" y="658950"/>
              <a:ext cx="2015950" cy="2015925"/>
            </a:xfrm>
            <a:custGeom>
              <a:avLst/>
              <a:gdLst/>
              <a:ahLst/>
              <a:cxnLst/>
              <a:rect l="l" t="t" r="r" b="b"/>
              <a:pathLst>
                <a:path w="80638" h="80637" extrusionOk="0">
                  <a:moveTo>
                    <a:pt x="70003" y="0"/>
                  </a:moveTo>
                  <a:lnTo>
                    <a:pt x="1" y="70003"/>
                  </a:lnTo>
                  <a:lnTo>
                    <a:pt x="10635" y="80637"/>
                  </a:lnTo>
                  <a:lnTo>
                    <a:pt x="80637" y="10634"/>
                  </a:lnTo>
                  <a:lnTo>
                    <a:pt x="700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15"/>
            <p:cNvSpPr/>
            <p:nvPr/>
          </p:nvSpPr>
          <p:spPr>
            <a:xfrm>
              <a:off x="6235425" y="2196150"/>
              <a:ext cx="1048750" cy="1048750"/>
            </a:xfrm>
            <a:custGeom>
              <a:avLst/>
              <a:gdLst/>
              <a:ahLst/>
              <a:cxnLst/>
              <a:rect l="l" t="t" r="r" b="b"/>
              <a:pathLst>
                <a:path w="41950" h="41950" extrusionOk="0">
                  <a:moveTo>
                    <a:pt x="14092" y="1"/>
                  </a:moveTo>
                  <a:lnTo>
                    <a:pt x="1" y="14060"/>
                  </a:lnTo>
                  <a:lnTo>
                    <a:pt x="27891" y="41950"/>
                  </a:lnTo>
                  <a:lnTo>
                    <a:pt x="41950" y="27891"/>
                  </a:lnTo>
                  <a:lnTo>
                    <a:pt x="140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15"/>
            <p:cNvSpPr/>
            <p:nvPr/>
          </p:nvSpPr>
          <p:spPr>
            <a:xfrm>
              <a:off x="8226875" y="153550"/>
              <a:ext cx="1112350" cy="1089100"/>
            </a:xfrm>
            <a:custGeom>
              <a:avLst/>
              <a:gdLst/>
              <a:ahLst/>
              <a:cxnLst/>
              <a:rect l="l" t="t" r="r" b="b"/>
              <a:pathLst>
                <a:path w="44494" h="43564" extrusionOk="0">
                  <a:moveTo>
                    <a:pt x="10683" y="0"/>
                  </a:moveTo>
                  <a:cubicBezTo>
                    <a:pt x="9468" y="0"/>
                    <a:pt x="8253" y="465"/>
                    <a:pt x="7340" y="1395"/>
                  </a:cubicBezTo>
                  <a:lnTo>
                    <a:pt x="1860" y="6842"/>
                  </a:lnTo>
                  <a:cubicBezTo>
                    <a:pt x="0" y="8702"/>
                    <a:pt x="0" y="11703"/>
                    <a:pt x="1860" y="13562"/>
                  </a:cubicBezTo>
                  <a:lnTo>
                    <a:pt x="30467" y="42169"/>
                  </a:lnTo>
                  <a:cubicBezTo>
                    <a:pt x="31397" y="43099"/>
                    <a:pt x="32612" y="43564"/>
                    <a:pt x="33827" y="43564"/>
                  </a:cubicBezTo>
                  <a:cubicBezTo>
                    <a:pt x="35042" y="43564"/>
                    <a:pt x="36257" y="43099"/>
                    <a:pt x="37187" y="42169"/>
                  </a:cubicBezTo>
                  <a:lnTo>
                    <a:pt x="42634" y="36689"/>
                  </a:lnTo>
                  <a:cubicBezTo>
                    <a:pt x="44494" y="34863"/>
                    <a:pt x="44494" y="31829"/>
                    <a:pt x="42634" y="30002"/>
                  </a:cubicBezTo>
                  <a:lnTo>
                    <a:pt x="14027" y="1395"/>
                  </a:lnTo>
                  <a:cubicBezTo>
                    <a:pt x="13114" y="465"/>
                    <a:pt x="11898" y="0"/>
                    <a:pt x="10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15"/>
            <p:cNvSpPr/>
            <p:nvPr/>
          </p:nvSpPr>
          <p:spPr>
            <a:xfrm>
              <a:off x="7307000" y="969050"/>
              <a:ext cx="1215925" cy="1194300"/>
            </a:xfrm>
            <a:custGeom>
              <a:avLst/>
              <a:gdLst/>
              <a:ahLst/>
              <a:cxnLst/>
              <a:rect l="l" t="t" r="r" b="b"/>
              <a:pathLst>
                <a:path w="48637" h="47772" extrusionOk="0">
                  <a:moveTo>
                    <a:pt x="12824" y="0"/>
                  </a:moveTo>
                  <a:cubicBezTo>
                    <a:pt x="11686" y="0"/>
                    <a:pt x="10553" y="432"/>
                    <a:pt x="9688" y="1297"/>
                  </a:cubicBezTo>
                  <a:lnTo>
                    <a:pt x="1729" y="9256"/>
                  </a:lnTo>
                  <a:cubicBezTo>
                    <a:pt x="0" y="11017"/>
                    <a:pt x="0" y="13823"/>
                    <a:pt x="1729" y="15552"/>
                  </a:cubicBezTo>
                  <a:lnTo>
                    <a:pt x="32653" y="46475"/>
                  </a:lnTo>
                  <a:cubicBezTo>
                    <a:pt x="33517" y="47340"/>
                    <a:pt x="34651" y="47772"/>
                    <a:pt x="35788" y="47772"/>
                  </a:cubicBezTo>
                  <a:cubicBezTo>
                    <a:pt x="36926" y="47772"/>
                    <a:pt x="38067" y="47340"/>
                    <a:pt x="38948" y="46475"/>
                  </a:cubicBezTo>
                  <a:lnTo>
                    <a:pt x="46907" y="38516"/>
                  </a:lnTo>
                  <a:cubicBezTo>
                    <a:pt x="48636" y="36787"/>
                    <a:pt x="48636" y="33982"/>
                    <a:pt x="46907" y="32220"/>
                  </a:cubicBezTo>
                  <a:lnTo>
                    <a:pt x="15984" y="1297"/>
                  </a:lnTo>
                  <a:cubicBezTo>
                    <a:pt x="15103" y="432"/>
                    <a:pt x="13961" y="0"/>
                    <a:pt x="12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4" name="Google Shape;4054;p115"/>
          <p:cNvGrpSpPr/>
          <p:nvPr/>
        </p:nvGrpSpPr>
        <p:grpSpPr>
          <a:xfrm>
            <a:off x="2637413" y="3370117"/>
            <a:ext cx="186961" cy="499453"/>
            <a:chOff x="7002450" y="1799650"/>
            <a:chExt cx="199425" cy="523700"/>
          </a:xfrm>
        </p:grpSpPr>
        <p:sp>
          <p:nvSpPr>
            <p:cNvPr id="4055" name="Google Shape;4055;p115"/>
            <p:cNvSpPr/>
            <p:nvPr/>
          </p:nvSpPr>
          <p:spPr>
            <a:xfrm>
              <a:off x="7054975" y="1799650"/>
              <a:ext cx="95100" cy="87975"/>
            </a:xfrm>
            <a:custGeom>
              <a:avLst/>
              <a:gdLst/>
              <a:ahLst/>
              <a:cxnLst/>
              <a:rect l="l" t="t" r="r" b="b"/>
              <a:pathLst>
                <a:path w="3804" h="3519" extrusionOk="0">
                  <a:moveTo>
                    <a:pt x="1447" y="1"/>
                  </a:moveTo>
                  <a:cubicBezTo>
                    <a:pt x="1136" y="1"/>
                    <a:pt x="871" y="233"/>
                    <a:pt x="832" y="544"/>
                  </a:cubicBezTo>
                  <a:cubicBezTo>
                    <a:pt x="642" y="2056"/>
                    <a:pt x="1" y="3519"/>
                    <a:pt x="1" y="3519"/>
                  </a:cubicBezTo>
                  <a:lnTo>
                    <a:pt x="3804" y="3519"/>
                  </a:lnTo>
                  <a:cubicBezTo>
                    <a:pt x="3804" y="3519"/>
                    <a:pt x="3166" y="2056"/>
                    <a:pt x="2976" y="544"/>
                  </a:cubicBezTo>
                  <a:cubicBezTo>
                    <a:pt x="2933" y="233"/>
                    <a:pt x="2671" y="1"/>
                    <a:pt x="2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15"/>
            <p:cNvSpPr/>
            <p:nvPr/>
          </p:nvSpPr>
          <p:spPr>
            <a:xfrm>
              <a:off x="7092125" y="1799650"/>
              <a:ext cx="58050" cy="87975"/>
            </a:xfrm>
            <a:custGeom>
              <a:avLst/>
              <a:gdLst/>
              <a:ahLst/>
              <a:cxnLst/>
              <a:rect l="l" t="t" r="r" b="b"/>
              <a:pathLst>
                <a:path w="2322" h="3519" extrusionOk="0">
                  <a:moveTo>
                    <a:pt x="1" y="1"/>
                  </a:moveTo>
                  <a:cubicBezTo>
                    <a:pt x="315" y="1"/>
                    <a:pt x="577" y="233"/>
                    <a:pt x="619" y="544"/>
                  </a:cubicBezTo>
                  <a:cubicBezTo>
                    <a:pt x="809" y="2056"/>
                    <a:pt x="1447" y="3519"/>
                    <a:pt x="1447" y="3519"/>
                  </a:cubicBezTo>
                  <a:lnTo>
                    <a:pt x="2321" y="3519"/>
                  </a:lnTo>
                  <a:cubicBezTo>
                    <a:pt x="2321" y="3519"/>
                    <a:pt x="1680" y="2056"/>
                    <a:pt x="1490" y="544"/>
                  </a:cubicBezTo>
                  <a:cubicBezTo>
                    <a:pt x="1451" y="233"/>
                    <a:pt x="1185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15"/>
            <p:cNvSpPr/>
            <p:nvPr/>
          </p:nvSpPr>
          <p:spPr>
            <a:xfrm>
              <a:off x="7002450" y="1954125"/>
              <a:ext cx="199425" cy="369225"/>
            </a:xfrm>
            <a:custGeom>
              <a:avLst/>
              <a:gdLst/>
              <a:ahLst/>
              <a:cxnLst/>
              <a:rect l="l" t="t" r="r" b="b"/>
              <a:pathLst>
                <a:path w="7977" h="14769" extrusionOk="0">
                  <a:moveTo>
                    <a:pt x="2046" y="1"/>
                  </a:moveTo>
                  <a:lnTo>
                    <a:pt x="2046" y="2190"/>
                  </a:lnTo>
                  <a:cubicBezTo>
                    <a:pt x="2043" y="2436"/>
                    <a:pt x="1889" y="2658"/>
                    <a:pt x="1657" y="2740"/>
                  </a:cubicBezTo>
                  <a:cubicBezTo>
                    <a:pt x="662" y="3094"/>
                    <a:pt x="1" y="4033"/>
                    <a:pt x="1" y="5087"/>
                  </a:cubicBezTo>
                  <a:lnTo>
                    <a:pt x="1" y="13583"/>
                  </a:lnTo>
                  <a:cubicBezTo>
                    <a:pt x="1" y="14238"/>
                    <a:pt x="528" y="14768"/>
                    <a:pt x="1182" y="14768"/>
                  </a:cubicBezTo>
                  <a:lnTo>
                    <a:pt x="6792" y="14768"/>
                  </a:lnTo>
                  <a:cubicBezTo>
                    <a:pt x="7446" y="14768"/>
                    <a:pt x="7977" y="14238"/>
                    <a:pt x="7977" y="13583"/>
                  </a:cubicBezTo>
                  <a:lnTo>
                    <a:pt x="7977" y="5087"/>
                  </a:lnTo>
                  <a:cubicBezTo>
                    <a:pt x="7977" y="4033"/>
                    <a:pt x="7312" y="3094"/>
                    <a:pt x="6321" y="2740"/>
                  </a:cubicBezTo>
                  <a:cubicBezTo>
                    <a:pt x="6088" y="2658"/>
                    <a:pt x="5931" y="2436"/>
                    <a:pt x="5931" y="2190"/>
                  </a:cubicBezTo>
                  <a:lnTo>
                    <a:pt x="59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15"/>
            <p:cNvSpPr/>
            <p:nvPr/>
          </p:nvSpPr>
          <p:spPr>
            <a:xfrm>
              <a:off x="7130250" y="1971475"/>
              <a:ext cx="71625" cy="351875"/>
            </a:xfrm>
            <a:custGeom>
              <a:avLst/>
              <a:gdLst/>
              <a:ahLst/>
              <a:cxnLst/>
              <a:rect l="l" t="t" r="r" b="b"/>
              <a:pathLst>
                <a:path w="2865" h="14075" extrusionOk="0">
                  <a:moveTo>
                    <a:pt x="1" y="1"/>
                  </a:moveTo>
                  <a:lnTo>
                    <a:pt x="1" y="1948"/>
                  </a:lnTo>
                  <a:cubicBezTo>
                    <a:pt x="1" y="2197"/>
                    <a:pt x="158" y="2419"/>
                    <a:pt x="390" y="2501"/>
                  </a:cubicBezTo>
                  <a:cubicBezTo>
                    <a:pt x="1356" y="2845"/>
                    <a:pt x="2046" y="3326"/>
                    <a:pt x="2046" y="4406"/>
                  </a:cubicBezTo>
                  <a:lnTo>
                    <a:pt x="2046" y="12893"/>
                  </a:lnTo>
                  <a:cubicBezTo>
                    <a:pt x="2043" y="13544"/>
                    <a:pt x="1513" y="14074"/>
                    <a:pt x="858" y="14074"/>
                  </a:cubicBezTo>
                  <a:lnTo>
                    <a:pt x="1680" y="14074"/>
                  </a:lnTo>
                  <a:cubicBezTo>
                    <a:pt x="2334" y="14074"/>
                    <a:pt x="2865" y="13544"/>
                    <a:pt x="2865" y="12889"/>
                  </a:cubicBezTo>
                  <a:lnTo>
                    <a:pt x="2865" y="4406"/>
                  </a:lnTo>
                  <a:cubicBezTo>
                    <a:pt x="2861" y="3352"/>
                    <a:pt x="2200" y="2416"/>
                    <a:pt x="1209" y="2063"/>
                  </a:cubicBezTo>
                  <a:cubicBezTo>
                    <a:pt x="976" y="1981"/>
                    <a:pt x="819" y="1761"/>
                    <a:pt x="819" y="1513"/>
                  </a:cubicBezTo>
                  <a:lnTo>
                    <a:pt x="8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15"/>
            <p:cNvSpPr/>
            <p:nvPr/>
          </p:nvSpPr>
          <p:spPr>
            <a:xfrm>
              <a:off x="7034125" y="1884575"/>
              <a:ext cx="136100" cy="86925"/>
            </a:xfrm>
            <a:custGeom>
              <a:avLst/>
              <a:gdLst/>
              <a:ahLst/>
              <a:cxnLst/>
              <a:rect l="l" t="t" r="r" b="b"/>
              <a:pathLst>
                <a:path w="5444" h="3477" extrusionOk="0">
                  <a:moveTo>
                    <a:pt x="341" y="1"/>
                  </a:moveTo>
                  <a:cubicBezTo>
                    <a:pt x="151" y="1"/>
                    <a:pt x="0" y="151"/>
                    <a:pt x="0" y="338"/>
                  </a:cubicBezTo>
                  <a:lnTo>
                    <a:pt x="0" y="3136"/>
                  </a:lnTo>
                  <a:cubicBezTo>
                    <a:pt x="0" y="3326"/>
                    <a:pt x="151" y="3477"/>
                    <a:pt x="341" y="3477"/>
                  </a:cubicBezTo>
                  <a:lnTo>
                    <a:pt x="5103" y="3477"/>
                  </a:lnTo>
                  <a:cubicBezTo>
                    <a:pt x="5289" y="3477"/>
                    <a:pt x="5440" y="3326"/>
                    <a:pt x="5443" y="3140"/>
                  </a:cubicBezTo>
                  <a:lnTo>
                    <a:pt x="5443" y="338"/>
                  </a:lnTo>
                  <a:cubicBezTo>
                    <a:pt x="5443" y="151"/>
                    <a:pt x="5289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15"/>
            <p:cNvSpPr/>
            <p:nvPr/>
          </p:nvSpPr>
          <p:spPr>
            <a:xfrm>
              <a:off x="7140075" y="1884575"/>
              <a:ext cx="30150" cy="86925"/>
            </a:xfrm>
            <a:custGeom>
              <a:avLst/>
              <a:gdLst/>
              <a:ahLst/>
              <a:cxnLst/>
              <a:rect l="l" t="t" r="r" b="b"/>
              <a:pathLst>
                <a:path w="1206" h="3477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7" y="1"/>
                  </a:cubicBezTo>
                  <a:close/>
                  <a:moveTo>
                    <a:pt x="13" y="1"/>
                  </a:moveTo>
                  <a:lnTo>
                    <a:pt x="13" y="1"/>
                  </a:lnTo>
                  <a:cubicBezTo>
                    <a:pt x="197" y="4"/>
                    <a:pt x="344" y="152"/>
                    <a:pt x="344" y="338"/>
                  </a:cubicBezTo>
                  <a:lnTo>
                    <a:pt x="344" y="3140"/>
                  </a:lnTo>
                  <a:cubicBezTo>
                    <a:pt x="344" y="3322"/>
                    <a:pt x="197" y="3473"/>
                    <a:pt x="12" y="3477"/>
                  </a:cubicBezTo>
                  <a:lnTo>
                    <a:pt x="865" y="3477"/>
                  </a:lnTo>
                  <a:cubicBezTo>
                    <a:pt x="1051" y="3477"/>
                    <a:pt x="1205" y="3326"/>
                    <a:pt x="1205" y="3136"/>
                  </a:cubicBezTo>
                  <a:lnTo>
                    <a:pt x="1205" y="338"/>
                  </a:lnTo>
                  <a:cubicBezTo>
                    <a:pt x="1205" y="151"/>
                    <a:pt x="1051" y="1"/>
                    <a:pt x="865" y="1"/>
                  </a:cubicBezTo>
                  <a:close/>
                  <a:moveTo>
                    <a:pt x="1" y="3477"/>
                  </a:moveTo>
                  <a:cubicBezTo>
                    <a:pt x="3" y="3477"/>
                    <a:pt x="5" y="3477"/>
                    <a:pt x="7" y="3477"/>
                  </a:cubicBezTo>
                  <a:cubicBezTo>
                    <a:pt x="9" y="3477"/>
                    <a:pt x="11" y="3477"/>
                    <a:pt x="1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15"/>
            <p:cNvSpPr/>
            <p:nvPr/>
          </p:nvSpPr>
          <p:spPr>
            <a:xfrm>
              <a:off x="7002450" y="2104450"/>
              <a:ext cx="199425" cy="142225"/>
            </a:xfrm>
            <a:custGeom>
              <a:avLst/>
              <a:gdLst/>
              <a:ahLst/>
              <a:cxnLst/>
              <a:rect l="l" t="t" r="r" b="b"/>
              <a:pathLst>
                <a:path w="7977" h="5689" extrusionOk="0">
                  <a:moveTo>
                    <a:pt x="1" y="0"/>
                  </a:moveTo>
                  <a:lnTo>
                    <a:pt x="1" y="5688"/>
                  </a:lnTo>
                  <a:lnTo>
                    <a:pt x="7977" y="5688"/>
                  </a:lnTo>
                  <a:lnTo>
                    <a:pt x="7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15"/>
            <p:cNvSpPr/>
            <p:nvPr/>
          </p:nvSpPr>
          <p:spPr>
            <a:xfrm>
              <a:off x="7180425" y="2104450"/>
              <a:ext cx="21450" cy="142225"/>
            </a:xfrm>
            <a:custGeom>
              <a:avLst/>
              <a:gdLst/>
              <a:ahLst/>
              <a:cxnLst/>
              <a:rect l="l" t="t" r="r" b="b"/>
              <a:pathLst>
                <a:path w="858" h="5689" extrusionOk="0">
                  <a:moveTo>
                    <a:pt x="0" y="0"/>
                  </a:moveTo>
                  <a:lnTo>
                    <a:pt x="0" y="5688"/>
                  </a:lnTo>
                  <a:lnTo>
                    <a:pt x="858" y="5688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3" name="Google Shape;4063;p115"/>
          <p:cNvGrpSpPr/>
          <p:nvPr/>
        </p:nvGrpSpPr>
        <p:grpSpPr>
          <a:xfrm>
            <a:off x="2628903" y="1354283"/>
            <a:ext cx="203980" cy="487646"/>
            <a:chOff x="1429275" y="4145325"/>
            <a:chExt cx="215875" cy="523675"/>
          </a:xfrm>
        </p:grpSpPr>
        <p:sp>
          <p:nvSpPr>
            <p:cNvPr id="4064" name="Google Shape;4064;p115"/>
            <p:cNvSpPr/>
            <p:nvPr/>
          </p:nvSpPr>
          <p:spPr>
            <a:xfrm>
              <a:off x="1429375" y="4145325"/>
              <a:ext cx="82825" cy="523675"/>
            </a:xfrm>
            <a:custGeom>
              <a:avLst/>
              <a:gdLst/>
              <a:ahLst/>
              <a:cxnLst/>
              <a:rect l="l" t="t" r="r" b="b"/>
              <a:pathLst>
                <a:path w="3313" h="20947" extrusionOk="0">
                  <a:moveTo>
                    <a:pt x="1656" y="0"/>
                  </a:moveTo>
                  <a:cubicBezTo>
                    <a:pt x="1126" y="0"/>
                    <a:pt x="678" y="400"/>
                    <a:pt x="622" y="927"/>
                  </a:cubicBezTo>
                  <a:lnTo>
                    <a:pt x="92" y="6628"/>
                  </a:lnTo>
                  <a:cubicBezTo>
                    <a:pt x="33" y="7040"/>
                    <a:pt x="170" y="7453"/>
                    <a:pt x="462" y="7751"/>
                  </a:cubicBezTo>
                  <a:lnTo>
                    <a:pt x="540" y="7826"/>
                  </a:lnTo>
                  <a:cubicBezTo>
                    <a:pt x="740" y="8101"/>
                    <a:pt x="789" y="8461"/>
                    <a:pt x="668" y="8778"/>
                  </a:cubicBezTo>
                  <a:lnTo>
                    <a:pt x="108" y="10241"/>
                  </a:lnTo>
                  <a:cubicBezTo>
                    <a:pt x="36" y="10431"/>
                    <a:pt x="0" y="10631"/>
                    <a:pt x="0" y="10834"/>
                  </a:cubicBezTo>
                  <a:lnTo>
                    <a:pt x="0" y="20793"/>
                  </a:lnTo>
                  <a:cubicBezTo>
                    <a:pt x="0" y="20878"/>
                    <a:pt x="69" y="20947"/>
                    <a:pt x="154" y="20947"/>
                  </a:cubicBezTo>
                  <a:lnTo>
                    <a:pt x="3158" y="20947"/>
                  </a:lnTo>
                  <a:cubicBezTo>
                    <a:pt x="3244" y="20947"/>
                    <a:pt x="3312" y="20878"/>
                    <a:pt x="3312" y="20793"/>
                  </a:cubicBezTo>
                  <a:lnTo>
                    <a:pt x="3312" y="11616"/>
                  </a:lnTo>
                  <a:cubicBezTo>
                    <a:pt x="3312" y="10896"/>
                    <a:pt x="3181" y="10182"/>
                    <a:pt x="2923" y="9508"/>
                  </a:cubicBezTo>
                  <a:lnTo>
                    <a:pt x="2641" y="8778"/>
                  </a:lnTo>
                  <a:cubicBezTo>
                    <a:pt x="2520" y="8458"/>
                    <a:pt x="2569" y="8101"/>
                    <a:pt x="2772" y="7826"/>
                  </a:cubicBezTo>
                  <a:lnTo>
                    <a:pt x="2848" y="7747"/>
                  </a:lnTo>
                  <a:cubicBezTo>
                    <a:pt x="3139" y="7453"/>
                    <a:pt x="3276" y="7037"/>
                    <a:pt x="3221" y="6628"/>
                  </a:cubicBezTo>
                  <a:lnTo>
                    <a:pt x="2687" y="927"/>
                  </a:lnTo>
                  <a:cubicBezTo>
                    <a:pt x="2632" y="400"/>
                    <a:pt x="2186" y="0"/>
                    <a:pt x="16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15"/>
            <p:cNvSpPr/>
            <p:nvPr/>
          </p:nvSpPr>
          <p:spPr>
            <a:xfrm>
              <a:off x="1458900" y="4145325"/>
              <a:ext cx="53300" cy="523675"/>
            </a:xfrm>
            <a:custGeom>
              <a:avLst/>
              <a:gdLst/>
              <a:ahLst/>
              <a:cxnLst/>
              <a:rect l="l" t="t" r="r" b="b"/>
              <a:pathLst>
                <a:path w="2132" h="20947" extrusionOk="0">
                  <a:moveTo>
                    <a:pt x="711" y="20947"/>
                  </a:moveTo>
                  <a:cubicBezTo>
                    <a:pt x="713" y="20947"/>
                    <a:pt x="715" y="20947"/>
                    <a:pt x="717" y="20947"/>
                  </a:cubicBezTo>
                  <a:cubicBezTo>
                    <a:pt x="719" y="20947"/>
                    <a:pt x="721" y="20947"/>
                    <a:pt x="723" y="20947"/>
                  </a:cubicBezTo>
                  <a:close/>
                  <a:moveTo>
                    <a:pt x="446" y="0"/>
                  </a:moveTo>
                  <a:cubicBezTo>
                    <a:pt x="441" y="0"/>
                    <a:pt x="437" y="0"/>
                    <a:pt x="433" y="0"/>
                  </a:cubicBezTo>
                  <a:cubicBezTo>
                    <a:pt x="285" y="0"/>
                    <a:pt x="138" y="30"/>
                    <a:pt x="1" y="89"/>
                  </a:cubicBezTo>
                  <a:cubicBezTo>
                    <a:pt x="348" y="236"/>
                    <a:pt x="586" y="557"/>
                    <a:pt x="632" y="930"/>
                  </a:cubicBezTo>
                  <a:lnTo>
                    <a:pt x="1179" y="6628"/>
                  </a:lnTo>
                  <a:cubicBezTo>
                    <a:pt x="1234" y="7040"/>
                    <a:pt x="1094" y="7456"/>
                    <a:pt x="796" y="7747"/>
                  </a:cubicBezTo>
                  <a:lnTo>
                    <a:pt x="717" y="7826"/>
                  </a:lnTo>
                  <a:cubicBezTo>
                    <a:pt x="511" y="8098"/>
                    <a:pt x="462" y="8461"/>
                    <a:pt x="586" y="8778"/>
                  </a:cubicBezTo>
                  <a:lnTo>
                    <a:pt x="871" y="9508"/>
                  </a:lnTo>
                  <a:cubicBezTo>
                    <a:pt x="1136" y="10182"/>
                    <a:pt x="1270" y="10896"/>
                    <a:pt x="1270" y="11616"/>
                  </a:cubicBezTo>
                  <a:lnTo>
                    <a:pt x="1270" y="20400"/>
                  </a:lnTo>
                  <a:cubicBezTo>
                    <a:pt x="1267" y="20701"/>
                    <a:pt x="1022" y="20944"/>
                    <a:pt x="723" y="20947"/>
                  </a:cubicBezTo>
                  <a:lnTo>
                    <a:pt x="1572" y="20947"/>
                  </a:lnTo>
                  <a:cubicBezTo>
                    <a:pt x="1574" y="20947"/>
                    <a:pt x="1576" y="20947"/>
                    <a:pt x="1578" y="20947"/>
                  </a:cubicBezTo>
                  <a:cubicBezTo>
                    <a:pt x="1879" y="20947"/>
                    <a:pt x="2125" y="20703"/>
                    <a:pt x="2131" y="20400"/>
                  </a:cubicBezTo>
                  <a:lnTo>
                    <a:pt x="2131" y="11616"/>
                  </a:lnTo>
                  <a:lnTo>
                    <a:pt x="2128" y="11616"/>
                  </a:lnTo>
                  <a:cubicBezTo>
                    <a:pt x="2128" y="10896"/>
                    <a:pt x="1994" y="10182"/>
                    <a:pt x="1729" y="9508"/>
                  </a:cubicBezTo>
                  <a:lnTo>
                    <a:pt x="1444" y="8778"/>
                  </a:lnTo>
                  <a:cubicBezTo>
                    <a:pt x="1320" y="8461"/>
                    <a:pt x="1369" y="8098"/>
                    <a:pt x="1575" y="7826"/>
                  </a:cubicBezTo>
                  <a:lnTo>
                    <a:pt x="1657" y="7747"/>
                  </a:lnTo>
                  <a:cubicBezTo>
                    <a:pt x="1951" y="7456"/>
                    <a:pt x="2095" y="7040"/>
                    <a:pt x="2036" y="6628"/>
                  </a:cubicBezTo>
                  <a:lnTo>
                    <a:pt x="1490" y="930"/>
                  </a:lnTo>
                  <a:cubicBezTo>
                    <a:pt x="1425" y="401"/>
                    <a:pt x="977" y="0"/>
                    <a:pt x="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15"/>
            <p:cNvSpPr/>
            <p:nvPr/>
          </p:nvSpPr>
          <p:spPr>
            <a:xfrm>
              <a:off x="1429275" y="4438825"/>
              <a:ext cx="82925" cy="153425"/>
            </a:xfrm>
            <a:custGeom>
              <a:avLst/>
              <a:gdLst/>
              <a:ahLst/>
              <a:cxnLst/>
              <a:rect l="l" t="t" r="r" b="b"/>
              <a:pathLst>
                <a:path w="3317" h="6137" extrusionOk="0">
                  <a:moveTo>
                    <a:pt x="1" y="0"/>
                  </a:moveTo>
                  <a:lnTo>
                    <a:pt x="1" y="6137"/>
                  </a:lnTo>
                  <a:lnTo>
                    <a:pt x="3316" y="6137"/>
                  </a:lnTo>
                  <a:lnTo>
                    <a:pt x="3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15"/>
            <p:cNvSpPr/>
            <p:nvPr/>
          </p:nvSpPr>
          <p:spPr>
            <a:xfrm>
              <a:off x="1490650" y="4438825"/>
              <a:ext cx="21550" cy="153425"/>
            </a:xfrm>
            <a:custGeom>
              <a:avLst/>
              <a:gdLst/>
              <a:ahLst/>
              <a:cxnLst/>
              <a:rect l="l" t="t" r="r" b="b"/>
              <a:pathLst>
                <a:path w="862" h="6137" extrusionOk="0">
                  <a:moveTo>
                    <a:pt x="0" y="0"/>
                  </a:moveTo>
                  <a:lnTo>
                    <a:pt x="0" y="6137"/>
                  </a:lnTo>
                  <a:lnTo>
                    <a:pt x="861" y="6137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15"/>
            <p:cNvSpPr/>
            <p:nvPr/>
          </p:nvSpPr>
          <p:spPr>
            <a:xfrm>
              <a:off x="1562325" y="4145325"/>
              <a:ext cx="82825" cy="523675"/>
            </a:xfrm>
            <a:custGeom>
              <a:avLst/>
              <a:gdLst/>
              <a:ahLst/>
              <a:cxnLst/>
              <a:rect l="l" t="t" r="r" b="b"/>
              <a:pathLst>
                <a:path w="3313" h="20947" extrusionOk="0">
                  <a:moveTo>
                    <a:pt x="1657" y="0"/>
                  </a:moveTo>
                  <a:cubicBezTo>
                    <a:pt x="1126" y="0"/>
                    <a:pt x="678" y="400"/>
                    <a:pt x="622" y="927"/>
                  </a:cubicBezTo>
                  <a:lnTo>
                    <a:pt x="92" y="6628"/>
                  </a:lnTo>
                  <a:cubicBezTo>
                    <a:pt x="33" y="7040"/>
                    <a:pt x="171" y="7453"/>
                    <a:pt x="462" y="7751"/>
                  </a:cubicBezTo>
                  <a:lnTo>
                    <a:pt x="541" y="7826"/>
                  </a:lnTo>
                  <a:cubicBezTo>
                    <a:pt x="740" y="8101"/>
                    <a:pt x="789" y="8461"/>
                    <a:pt x="668" y="8778"/>
                  </a:cubicBezTo>
                  <a:lnTo>
                    <a:pt x="109" y="10241"/>
                  </a:lnTo>
                  <a:cubicBezTo>
                    <a:pt x="37" y="10431"/>
                    <a:pt x="1" y="10631"/>
                    <a:pt x="1" y="10834"/>
                  </a:cubicBezTo>
                  <a:lnTo>
                    <a:pt x="1" y="20793"/>
                  </a:lnTo>
                  <a:cubicBezTo>
                    <a:pt x="1" y="20878"/>
                    <a:pt x="69" y="20947"/>
                    <a:pt x="154" y="20947"/>
                  </a:cubicBezTo>
                  <a:lnTo>
                    <a:pt x="3159" y="20947"/>
                  </a:lnTo>
                  <a:cubicBezTo>
                    <a:pt x="3244" y="20947"/>
                    <a:pt x="3313" y="20878"/>
                    <a:pt x="3313" y="20793"/>
                  </a:cubicBezTo>
                  <a:lnTo>
                    <a:pt x="3313" y="11616"/>
                  </a:lnTo>
                  <a:cubicBezTo>
                    <a:pt x="3313" y="10896"/>
                    <a:pt x="3182" y="10182"/>
                    <a:pt x="2923" y="9508"/>
                  </a:cubicBezTo>
                  <a:lnTo>
                    <a:pt x="2642" y="8778"/>
                  </a:lnTo>
                  <a:cubicBezTo>
                    <a:pt x="2521" y="8458"/>
                    <a:pt x="2570" y="8101"/>
                    <a:pt x="2773" y="7826"/>
                  </a:cubicBezTo>
                  <a:lnTo>
                    <a:pt x="2848" y="7747"/>
                  </a:lnTo>
                  <a:cubicBezTo>
                    <a:pt x="3139" y="7453"/>
                    <a:pt x="3277" y="7037"/>
                    <a:pt x="3221" y="6628"/>
                  </a:cubicBezTo>
                  <a:lnTo>
                    <a:pt x="2688" y="927"/>
                  </a:lnTo>
                  <a:cubicBezTo>
                    <a:pt x="2632" y="400"/>
                    <a:pt x="2187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15"/>
            <p:cNvSpPr/>
            <p:nvPr/>
          </p:nvSpPr>
          <p:spPr>
            <a:xfrm>
              <a:off x="1591875" y="4145325"/>
              <a:ext cx="53275" cy="523675"/>
            </a:xfrm>
            <a:custGeom>
              <a:avLst/>
              <a:gdLst/>
              <a:ahLst/>
              <a:cxnLst/>
              <a:rect l="l" t="t" r="r" b="b"/>
              <a:pathLst>
                <a:path w="2131" h="20947" extrusionOk="0">
                  <a:moveTo>
                    <a:pt x="710" y="20947"/>
                  </a:moveTo>
                  <a:cubicBezTo>
                    <a:pt x="712" y="20947"/>
                    <a:pt x="714" y="20947"/>
                    <a:pt x="716" y="20947"/>
                  </a:cubicBezTo>
                  <a:cubicBezTo>
                    <a:pt x="718" y="20947"/>
                    <a:pt x="720" y="20947"/>
                    <a:pt x="722" y="20947"/>
                  </a:cubicBezTo>
                  <a:close/>
                  <a:moveTo>
                    <a:pt x="445" y="0"/>
                  </a:moveTo>
                  <a:cubicBezTo>
                    <a:pt x="441" y="0"/>
                    <a:pt x="436" y="0"/>
                    <a:pt x="432" y="0"/>
                  </a:cubicBezTo>
                  <a:cubicBezTo>
                    <a:pt x="285" y="0"/>
                    <a:pt x="138" y="30"/>
                    <a:pt x="0" y="89"/>
                  </a:cubicBezTo>
                  <a:cubicBezTo>
                    <a:pt x="347" y="236"/>
                    <a:pt x="586" y="557"/>
                    <a:pt x="632" y="930"/>
                  </a:cubicBezTo>
                  <a:lnTo>
                    <a:pt x="1178" y="6628"/>
                  </a:lnTo>
                  <a:cubicBezTo>
                    <a:pt x="1234" y="7040"/>
                    <a:pt x="1093" y="7456"/>
                    <a:pt x="795" y="7747"/>
                  </a:cubicBezTo>
                  <a:lnTo>
                    <a:pt x="717" y="7826"/>
                  </a:lnTo>
                  <a:cubicBezTo>
                    <a:pt x="511" y="8098"/>
                    <a:pt x="462" y="8461"/>
                    <a:pt x="586" y="8778"/>
                  </a:cubicBezTo>
                  <a:lnTo>
                    <a:pt x="871" y="9508"/>
                  </a:lnTo>
                  <a:cubicBezTo>
                    <a:pt x="1136" y="10182"/>
                    <a:pt x="1270" y="10896"/>
                    <a:pt x="1270" y="11616"/>
                  </a:cubicBezTo>
                  <a:lnTo>
                    <a:pt x="1270" y="20400"/>
                  </a:lnTo>
                  <a:cubicBezTo>
                    <a:pt x="1267" y="20701"/>
                    <a:pt x="1021" y="20944"/>
                    <a:pt x="722" y="20947"/>
                  </a:cubicBezTo>
                  <a:lnTo>
                    <a:pt x="1571" y="20947"/>
                  </a:lnTo>
                  <a:cubicBezTo>
                    <a:pt x="1573" y="20947"/>
                    <a:pt x="1575" y="20947"/>
                    <a:pt x="1577" y="20947"/>
                  </a:cubicBezTo>
                  <a:cubicBezTo>
                    <a:pt x="1879" y="20947"/>
                    <a:pt x="2124" y="20703"/>
                    <a:pt x="2131" y="20400"/>
                  </a:cubicBezTo>
                  <a:lnTo>
                    <a:pt x="2131" y="11616"/>
                  </a:lnTo>
                  <a:cubicBezTo>
                    <a:pt x="2127" y="10896"/>
                    <a:pt x="1993" y="10182"/>
                    <a:pt x="1731" y="9508"/>
                  </a:cubicBezTo>
                  <a:lnTo>
                    <a:pt x="1443" y="8778"/>
                  </a:lnTo>
                  <a:cubicBezTo>
                    <a:pt x="1319" y="8461"/>
                    <a:pt x="1368" y="8098"/>
                    <a:pt x="1574" y="7826"/>
                  </a:cubicBezTo>
                  <a:lnTo>
                    <a:pt x="1656" y="7747"/>
                  </a:lnTo>
                  <a:cubicBezTo>
                    <a:pt x="1951" y="7456"/>
                    <a:pt x="2095" y="7040"/>
                    <a:pt x="2036" y="6628"/>
                  </a:cubicBezTo>
                  <a:lnTo>
                    <a:pt x="1489" y="930"/>
                  </a:lnTo>
                  <a:cubicBezTo>
                    <a:pt x="1424" y="401"/>
                    <a:pt x="976" y="0"/>
                    <a:pt x="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15"/>
            <p:cNvSpPr/>
            <p:nvPr/>
          </p:nvSpPr>
          <p:spPr>
            <a:xfrm>
              <a:off x="1562250" y="4438825"/>
              <a:ext cx="82900" cy="153425"/>
            </a:xfrm>
            <a:custGeom>
              <a:avLst/>
              <a:gdLst/>
              <a:ahLst/>
              <a:cxnLst/>
              <a:rect l="l" t="t" r="r" b="b"/>
              <a:pathLst>
                <a:path w="3316" h="6137" extrusionOk="0">
                  <a:moveTo>
                    <a:pt x="0" y="0"/>
                  </a:moveTo>
                  <a:lnTo>
                    <a:pt x="0" y="6137"/>
                  </a:lnTo>
                  <a:lnTo>
                    <a:pt x="3316" y="6137"/>
                  </a:lnTo>
                  <a:lnTo>
                    <a:pt x="3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15"/>
            <p:cNvSpPr/>
            <p:nvPr/>
          </p:nvSpPr>
          <p:spPr>
            <a:xfrm>
              <a:off x="1623600" y="4438825"/>
              <a:ext cx="21550" cy="153425"/>
            </a:xfrm>
            <a:custGeom>
              <a:avLst/>
              <a:gdLst/>
              <a:ahLst/>
              <a:cxnLst/>
              <a:rect l="l" t="t" r="r" b="b"/>
              <a:pathLst>
                <a:path w="862" h="6137" extrusionOk="0">
                  <a:moveTo>
                    <a:pt x="1" y="0"/>
                  </a:moveTo>
                  <a:lnTo>
                    <a:pt x="1" y="6137"/>
                  </a:lnTo>
                  <a:lnTo>
                    <a:pt x="862" y="6137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2" name="Google Shape;4072;p115"/>
          <p:cNvGrpSpPr/>
          <p:nvPr/>
        </p:nvGrpSpPr>
        <p:grpSpPr>
          <a:xfrm>
            <a:off x="2518407" y="4048994"/>
            <a:ext cx="424972" cy="486580"/>
            <a:chOff x="6550225" y="3308925"/>
            <a:chExt cx="460525" cy="524275"/>
          </a:xfrm>
        </p:grpSpPr>
        <p:sp>
          <p:nvSpPr>
            <p:cNvPr id="4073" name="Google Shape;4073;p115"/>
            <p:cNvSpPr/>
            <p:nvPr/>
          </p:nvSpPr>
          <p:spPr>
            <a:xfrm>
              <a:off x="6626975" y="3308925"/>
              <a:ext cx="305875" cy="171375"/>
            </a:xfrm>
            <a:custGeom>
              <a:avLst/>
              <a:gdLst/>
              <a:ahLst/>
              <a:cxnLst/>
              <a:rect l="l" t="t" r="r" b="b"/>
              <a:pathLst>
                <a:path w="12235" h="6855" extrusionOk="0">
                  <a:moveTo>
                    <a:pt x="8708" y="0"/>
                  </a:moveTo>
                  <a:cubicBezTo>
                    <a:pt x="8602" y="0"/>
                    <a:pt x="8497" y="58"/>
                    <a:pt x="8444" y="165"/>
                  </a:cubicBezTo>
                  <a:cubicBezTo>
                    <a:pt x="7862" y="1415"/>
                    <a:pt x="5541" y="1543"/>
                    <a:pt x="4658" y="1543"/>
                  </a:cubicBezTo>
                  <a:cubicBezTo>
                    <a:pt x="4239" y="1543"/>
                    <a:pt x="3823" y="1638"/>
                    <a:pt x="3447" y="1824"/>
                  </a:cubicBezTo>
                  <a:cubicBezTo>
                    <a:pt x="1980" y="2560"/>
                    <a:pt x="2213" y="4115"/>
                    <a:pt x="2213" y="4115"/>
                  </a:cubicBezTo>
                  <a:lnTo>
                    <a:pt x="2007" y="4115"/>
                  </a:lnTo>
                  <a:cubicBezTo>
                    <a:pt x="897" y="4115"/>
                    <a:pt x="0" y="5012"/>
                    <a:pt x="0" y="6118"/>
                  </a:cubicBezTo>
                  <a:lnTo>
                    <a:pt x="0" y="6854"/>
                  </a:lnTo>
                  <a:lnTo>
                    <a:pt x="12234" y="6854"/>
                  </a:lnTo>
                  <a:lnTo>
                    <a:pt x="12234" y="6118"/>
                  </a:lnTo>
                  <a:cubicBezTo>
                    <a:pt x="12231" y="5015"/>
                    <a:pt x="11338" y="4118"/>
                    <a:pt x="10235" y="4115"/>
                  </a:cubicBezTo>
                  <a:lnTo>
                    <a:pt x="9878" y="4115"/>
                  </a:lnTo>
                  <a:cubicBezTo>
                    <a:pt x="10411" y="2122"/>
                    <a:pt x="9475" y="718"/>
                    <a:pt x="8925" y="99"/>
                  </a:cubicBezTo>
                  <a:cubicBezTo>
                    <a:pt x="8867" y="32"/>
                    <a:pt x="8787" y="0"/>
                    <a:pt x="8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15"/>
            <p:cNvSpPr/>
            <p:nvPr/>
          </p:nvSpPr>
          <p:spPr>
            <a:xfrm>
              <a:off x="6832925" y="3308950"/>
              <a:ext cx="100000" cy="171425"/>
            </a:xfrm>
            <a:custGeom>
              <a:avLst/>
              <a:gdLst/>
              <a:ahLst/>
              <a:cxnLst/>
              <a:rect l="l" t="t" r="r" b="b"/>
              <a:pathLst>
                <a:path w="4000" h="6857" extrusionOk="0">
                  <a:moveTo>
                    <a:pt x="416" y="1"/>
                  </a:moveTo>
                  <a:cubicBezTo>
                    <a:pt x="309" y="1"/>
                    <a:pt x="203" y="57"/>
                    <a:pt x="151" y="164"/>
                  </a:cubicBezTo>
                  <a:cubicBezTo>
                    <a:pt x="108" y="252"/>
                    <a:pt x="59" y="334"/>
                    <a:pt x="0" y="409"/>
                  </a:cubicBezTo>
                  <a:cubicBezTo>
                    <a:pt x="426" y="1133"/>
                    <a:pt x="858" y="2563"/>
                    <a:pt x="710" y="4026"/>
                  </a:cubicBezTo>
                  <a:cubicBezTo>
                    <a:pt x="671" y="4471"/>
                    <a:pt x="998" y="4870"/>
                    <a:pt x="1447" y="4913"/>
                  </a:cubicBezTo>
                  <a:cubicBezTo>
                    <a:pt x="2193" y="4991"/>
                    <a:pt x="3139" y="5263"/>
                    <a:pt x="3139" y="6127"/>
                  </a:cubicBezTo>
                  <a:lnTo>
                    <a:pt x="3139" y="6857"/>
                  </a:lnTo>
                  <a:lnTo>
                    <a:pt x="4000" y="6857"/>
                  </a:lnTo>
                  <a:lnTo>
                    <a:pt x="4000" y="6130"/>
                  </a:lnTo>
                  <a:cubicBezTo>
                    <a:pt x="4000" y="5017"/>
                    <a:pt x="3086" y="4117"/>
                    <a:pt x="1961" y="4117"/>
                  </a:cubicBezTo>
                  <a:lnTo>
                    <a:pt x="1604" y="4117"/>
                  </a:lnTo>
                  <a:cubicBezTo>
                    <a:pt x="2147" y="2124"/>
                    <a:pt x="1195" y="717"/>
                    <a:pt x="638" y="98"/>
                  </a:cubicBezTo>
                  <a:cubicBezTo>
                    <a:pt x="578" y="32"/>
                    <a:pt x="497" y="1"/>
                    <a:pt x="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15"/>
            <p:cNvSpPr/>
            <p:nvPr/>
          </p:nvSpPr>
          <p:spPr>
            <a:xfrm>
              <a:off x="6681475" y="3395425"/>
              <a:ext cx="95250" cy="16400"/>
            </a:xfrm>
            <a:custGeom>
              <a:avLst/>
              <a:gdLst/>
              <a:ahLst/>
              <a:cxnLst/>
              <a:rect l="l" t="t" r="r" b="b"/>
              <a:pathLst>
                <a:path w="3810" h="656" extrusionOk="0">
                  <a:moveTo>
                    <a:pt x="43" y="1"/>
                  </a:moveTo>
                  <a:cubicBezTo>
                    <a:pt x="7" y="217"/>
                    <a:pt x="0" y="439"/>
                    <a:pt x="23" y="655"/>
                  </a:cubicBezTo>
                  <a:lnTo>
                    <a:pt x="3482" y="655"/>
                  </a:lnTo>
                  <a:cubicBezTo>
                    <a:pt x="3484" y="655"/>
                    <a:pt x="3486" y="655"/>
                    <a:pt x="3488" y="655"/>
                  </a:cubicBezTo>
                  <a:cubicBezTo>
                    <a:pt x="3666" y="655"/>
                    <a:pt x="3810" y="509"/>
                    <a:pt x="3810" y="331"/>
                  </a:cubicBezTo>
                  <a:cubicBezTo>
                    <a:pt x="3810" y="151"/>
                    <a:pt x="3666" y="4"/>
                    <a:pt x="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15"/>
            <p:cNvSpPr/>
            <p:nvPr/>
          </p:nvSpPr>
          <p:spPr>
            <a:xfrm>
              <a:off x="6838900" y="3395425"/>
              <a:ext cx="38875" cy="16400"/>
            </a:xfrm>
            <a:custGeom>
              <a:avLst/>
              <a:gdLst/>
              <a:ahLst/>
              <a:cxnLst/>
              <a:rect l="l" t="t" r="r" b="b"/>
              <a:pathLst>
                <a:path w="1555" h="656" extrusionOk="0">
                  <a:moveTo>
                    <a:pt x="327" y="1"/>
                  </a:moveTo>
                  <a:cubicBezTo>
                    <a:pt x="144" y="1"/>
                    <a:pt x="0" y="148"/>
                    <a:pt x="0" y="328"/>
                  </a:cubicBezTo>
                  <a:cubicBezTo>
                    <a:pt x="0" y="511"/>
                    <a:pt x="144" y="655"/>
                    <a:pt x="327" y="655"/>
                  </a:cubicBezTo>
                  <a:lnTo>
                    <a:pt x="1427" y="655"/>
                  </a:lnTo>
                  <a:cubicBezTo>
                    <a:pt x="1486" y="442"/>
                    <a:pt x="1529" y="223"/>
                    <a:pt x="1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15"/>
            <p:cNvSpPr/>
            <p:nvPr/>
          </p:nvSpPr>
          <p:spPr>
            <a:xfrm>
              <a:off x="6596375" y="3476275"/>
              <a:ext cx="371325" cy="65475"/>
            </a:xfrm>
            <a:custGeom>
              <a:avLst/>
              <a:gdLst/>
              <a:ahLst/>
              <a:cxnLst/>
              <a:rect l="l" t="t" r="r" b="b"/>
              <a:pathLst>
                <a:path w="14853" h="2619" extrusionOk="0">
                  <a:moveTo>
                    <a:pt x="364" y="0"/>
                  </a:moveTo>
                  <a:cubicBezTo>
                    <a:pt x="164" y="0"/>
                    <a:pt x="0" y="164"/>
                    <a:pt x="0" y="363"/>
                  </a:cubicBezTo>
                  <a:lnTo>
                    <a:pt x="0" y="2618"/>
                  </a:lnTo>
                  <a:lnTo>
                    <a:pt x="14853" y="2618"/>
                  </a:lnTo>
                  <a:lnTo>
                    <a:pt x="14853" y="363"/>
                  </a:lnTo>
                  <a:cubicBezTo>
                    <a:pt x="14853" y="164"/>
                    <a:pt x="14689" y="0"/>
                    <a:pt x="14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15"/>
            <p:cNvSpPr/>
            <p:nvPr/>
          </p:nvSpPr>
          <p:spPr>
            <a:xfrm>
              <a:off x="6937075" y="3476275"/>
              <a:ext cx="30625" cy="53200"/>
            </a:xfrm>
            <a:custGeom>
              <a:avLst/>
              <a:gdLst/>
              <a:ahLst/>
              <a:cxnLst/>
              <a:rect l="l" t="t" r="r" b="b"/>
              <a:pathLst>
                <a:path w="1225" h="2128" extrusionOk="0">
                  <a:moveTo>
                    <a:pt x="1" y="0"/>
                  </a:moveTo>
                  <a:cubicBezTo>
                    <a:pt x="200" y="0"/>
                    <a:pt x="364" y="160"/>
                    <a:pt x="364" y="360"/>
                  </a:cubicBezTo>
                  <a:lnTo>
                    <a:pt x="364" y="2127"/>
                  </a:lnTo>
                  <a:lnTo>
                    <a:pt x="1225" y="2127"/>
                  </a:lnTo>
                  <a:lnTo>
                    <a:pt x="1225" y="363"/>
                  </a:lnTo>
                  <a:cubicBezTo>
                    <a:pt x="1225" y="164"/>
                    <a:pt x="1061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15"/>
            <p:cNvSpPr/>
            <p:nvPr/>
          </p:nvSpPr>
          <p:spPr>
            <a:xfrm>
              <a:off x="6668775" y="3783100"/>
              <a:ext cx="223325" cy="50100"/>
            </a:xfrm>
            <a:custGeom>
              <a:avLst/>
              <a:gdLst/>
              <a:ahLst/>
              <a:cxnLst/>
              <a:rect l="l" t="t" r="r" b="b"/>
              <a:pathLst>
                <a:path w="8933" h="2004" extrusionOk="0">
                  <a:moveTo>
                    <a:pt x="1" y="0"/>
                  </a:moveTo>
                  <a:lnTo>
                    <a:pt x="456" y="1378"/>
                  </a:lnTo>
                  <a:cubicBezTo>
                    <a:pt x="580" y="1751"/>
                    <a:pt x="930" y="2003"/>
                    <a:pt x="1323" y="2003"/>
                  </a:cubicBezTo>
                  <a:lnTo>
                    <a:pt x="7610" y="2003"/>
                  </a:lnTo>
                  <a:cubicBezTo>
                    <a:pt x="8003" y="2003"/>
                    <a:pt x="8353" y="1751"/>
                    <a:pt x="8474" y="1378"/>
                  </a:cubicBezTo>
                  <a:lnTo>
                    <a:pt x="89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15"/>
            <p:cNvSpPr/>
            <p:nvPr/>
          </p:nvSpPr>
          <p:spPr>
            <a:xfrm>
              <a:off x="6835050" y="3783100"/>
              <a:ext cx="56975" cy="50100"/>
            </a:xfrm>
            <a:custGeom>
              <a:avLst/>
              <a:gdLst/>
              <a:ahLst/>
              <a:cxnLst/>
              <a:rect l="l" t="t" r="r" b="b"/>
              <a:pathLst>
                <a:path w="2279" h="2004" extrusionOk="0">
                  <a:moveTo>
                    <a:pt x="1326" y="0"/>
                  </a:moveTo>
                  <a:lnTo>
                    <a:pt x="868" y="1378"/>
                  </a:lnTo>
                  <a:cubicBezTo>
                    <a:pt x="743" y="1751"/>
                    <a:pt x="393" y="2003"/>
                    <a:pt x="0" y="2003"/>
                  </a:cubicBezTo>
                  <a:lnTo>
                    <a:pt x="953" y="2003"/>
                  </a:lnTo>
                  <a:cubicBezTo>
                    <a:pt x="1349" y="2003"/>
                    <a:pt x="1696" y="1751"/>
                    <a:pt x="1820" y="1378"/>
                  </a:cubicBezTo>
                  <a:lnTo>
                    <a:pt x="22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15"/>
            <p:cNvSpPr/>
            <p:nvPr/>
          </p:nvSpPr>
          <p:spPr>
            <a:xfrm>
              <a:off x="6550225" y="3530425"/>
              <a:ext cx="460350" cy="257775"/>
            </a:xfrm>
            <a:custGeom>
              <a:avLst/>
              <a:gdLst/>
              <a:ahLst/>
              <a:cxnLst/>
              <a:rect l="l" t="t" r="r" b="b"/>
              <a:pathLst>
                <a:path w="18414" h="10311" extrusionOk="0">
                  <a:moveTo>
                    <a:pt x="1120" y="1"/>
                  </a:moveTo>
                  <a:cubicBezTo>
                    <a:pt x="495" y="1"/>
                    <a:pt x="0" y="524"/>
                    <a:pt x="40" y="1146"/>
                  </a:cubicBezTo>
                  <a:cubicBezTo>
                    <a:pt x="66" y="1591"/>
                    <a:pt x="108" y="2144"/>
                    <a:pt x="187" y="2760"/>
                  </a:cubicBezTo>
                  <a:cubicBezTo>
                    <a:pt x="187" y="2766"/>
                    <a:pt x="226" y="2773"/>
                    <a:pt x="226" y="2779"/>
                  </a:cubicBezTo>
                  <a:cubicBezTo>
                    <a:pt x="406" y="4197"/>
                    <a:pt x="750" y="5951"/>
                    <a:pt x="1424" y="7532"/>
                  </a:cubicBezTo>
                  <a:cubicBezTo>
                    <a:pt x="1427" y="7538"/>
                    <a:pt x="1391" y="7545"/>
                    <a:pt x="1395" y="7551"/>
                  </a:cubicBezTo>
                  <a:cubicBezTo>
                    <a:pt x="1673" y="8222"/>
                    <a:pt x="2033" y="8857"/>
                    <a:pt x="2458" y="9443"/>
                  </a:cubicBezTo>
                  <a:cubicBezTo>
                    <a:pt x="2864" y="9990"/>
                    <a:pt x="3502" y="10310"/>
                    <a:pt x="4183" y="10310"/>
                  </a:cubicBezTo>
                  <a:lnTo>
                    <a:pt x="14231" y="10310"/>
                  </a:lnTo>
                  <a:cubicBezTo>
                    <a:pt x="14908" y="10310"/>
                    <a:pt x="15550" y="9990"/>
                    <a:pt x="15956" y="9443"/>
                  </a:cubicBezTo>
                  <a:cubicBezTo>
                    <a:pt x="16381" y="8857"/>
                    <a:pt x="16738" y="8222"/>
                    <a:pt x="17019" y="7551"/>
                  </a:cubicBezTo>
                  <a:cubicBezTo>
                    <a:pt x="17026" y="7535"/>
                    <a:pt x="16987" y="7515"/>
                    <a:pt x="16993" y="7499"/>
                  </a:cubicBezTo>
                  <a:cubicBezTo>
                    <a:pt x="17654" y="5938"/>
                    <a:pt x="17995" y="4210"/>
                    <a:pt x="18175" y="2809"/>
                  </a:cubicBezTo>
                  <a:cubicBezTo>
                    <a:pt x="18175" y="2793"/>
                    <a:pt x="18227" y="2776"/>
                    <a:pt x="18227" y="2760"/>
                  </a:cubicBezTo>
                  <a:cubicBezTo>
                    <a:pt x="18306" y="2144"/>
                    <a:pt x="18351" y="1591"/>
                    <a:pt x="18374" y="1146"/>
                  </a:cubicBezTo>
                  <a:lnTo>
                    <a:pt x="18378" y="1146"/>
                  </a:lnTo>
                  <a:cubicBezTo>
                    <a:pt x="18414" y="524"/>
                    <a:pt x="17919" y="1"/>
                    <a:pt x="17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15"/>
            <p:cNvSpPr/>
            <p:nvPr/>
          </p:nvSpPr>
          <p:spPr>
            <a:xfrm>
              <a:off x="6884875" y="3530425"/>
              <a:ext cx="125875" cy="257850"/>
            </a:xfrm>
            <a:custGeom>
              <a:avLst/>
              <a:gdLst/>
              <a:ahLst/>
              <a:cxnLst/>
              <a:rect l="l" t="t" r="r" b="b"/>
              <a:pathLst>
                <a:path w="5035" h="10314" extrusionOk="0">
                  <a:moveTo>
                    <a:pt x="3064" y="1"/>
                  </a:moveTo>
                  <a:cubicBezTo>
                    <a:pt x="3686" y="1"/>
                    <a:pt x="4180" y="524"/>
                    <a:pt x="4144" y="1146"/>
                  </a:cubicBezTo>
                  <a:cubicBezTo>
                    <a:pt x="4033" y="3061"/>
                    <a:pt x="3571" y="6959"/>
                    <a:pt x="1715" y="9453"/>
                  </a:cubicBezTo>
                  <a:cubicBezTo>
                    <a:pt x="1310" y="9996"/>
                    <a:pt x="675" y="10314"/>
                    <a:pt x="0" y="10314"/>
                  </a:cubicBezTo>
                  <a:lnTo>
                    <a:pt x="851" y="10314"/>
                  </a:lnTo>
                  <a:cubicBezTo>
                    <a:pt x="1529" y="10314"/>
                    <a:pt x="2164" y="9996"/>
                    <a:pt x="2570" y="9453"/>
                  </a:cubicBezTo>
                  <a:cubicBezTo>
                    <a:pt x="2998" y="8864"/>
                    <a:pt x="3358" y="8226"/>
                    <a:pt x="3640" y="7555"/>
                  </a:cubicBezTo>
                  <a:cubicBezTo>
                    <a:pt x="3653" y="7525"/>
                    <a:pt x="3620" y="7538"/>
                    <a:pt x="3633" y="7509"/>
                  </a:cubicBezTo>
                  <a:cubicBezTo>
                    <a:pt x="4285" y="5964"/>
                    <a:pt x="4622" y="4256"/>
                    <a:pt x="4799" y="2865"/>
                  </a:cubicBezTo>
                  <a:cubicBezTo>
                    <a:pt x="4802" y="2845"/>
                    <a:pt x="4848" y="2783"/>
                    <a:pt x="4848" y="2760"/>
                  </a:cubicBezTo>
                  <a:cubicBezTo>
                    <a:pt x="4926" y="2144"/>
                    <a:pt x="4972" y="1591"/>
                    <a:pt x="4998" y="1146"/>
                  </a:cubicBezTo>
                  <a:cubicBezTo>
                    <a:pt x="5034" y="524"/>
                    <a:pt x="4540" y="1"/>
                    <a:pt x="3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15"/>
            <p:cNvSpPr/>
            <p:nvPr/>
          </p:nvSpPr>
          <p:spPr>
            <a:xfrm>
              <a:off x="6555125" y="3599000"/>
              <a:ext cx="450625" cy="119650"/>
            </a:xfrm>
            <a:custGeom>
              <a:avLst/>
              <a:gdLst/>
              <a:ahLst/>
              <a:cxnLst/>
              <a:rect l="l" t="t" r="r" b="b"/>
              <a:pathLst>
                <a:path w="18025" h="4786" extrusionOk="0">
                  <a:moveTo>
                    <a:pt x="1" y="0"/>
                  </a:moveTo>
                  <a:cubicBezTo>
                    <a:pt x="177" y="1427"/>
                    <a:pt x="524" y="3198"/>
                    <a:pt x="1208" y="4785"/>
                  </a:cubicBezTo>
                  <a:lnTo>
                    <a:pt x="16817" y="4785"/>
                  </a:lnTo>
                  <a:cubicBezTo>
                    <a:pt x="17498" y="3198"/>
                    <a:pt x="17848" y="1427"/>
                    <a:pt x="18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15"/>
            <p:cNvSpPr/>
            <p:nvPr/>
          </p:nvSpPr>
          <p:spPr>
            <a:xfrm>
              <a:off x="6954575" y="3599000"/>
              <a:ext cx="51500" cy="119650"/>
            </a:xfrm>
            <a:custGeom>
              <a:avLst/>
              <a:gdLst/>
              <a:ahLst/>
              <a:cxnLst/>
              <a:rect l="l" t="t" r="r" b="b"/>
              <a:pathLst>
                <a:path w="2060" h="4786" extrusionOk="0">
                  <a:moveTo>
                    <a:pt x="1209" y="0"/>
                  </a:moveTo>
                  <a:cubicBezTo>
                    <a:pt x="1032" y="1424"/>
                    <a:pt x="682" y="3195"/>
                    <a:pt x="1" y="4785"/>
                  </a:cubicBezTo>
                  <a:lnTo>
                    <a:pt x="852" y="4785"/>
                  </a:lnTo>
                  <a:cubicBezTo>
                    <a:pt x="875" y="4736"/>
                    <a:pt x="894" y="4687"/>
                    <a:pt x="917" y="4635"/>
                  </a:cubicBezTo>
                  <a:cubicBezTo>
                    <a:pt x="1127" y="4114"/>
                    <a:pt x="1310" y="3581"/>
                    <a:pt x="1464" y="3041"/>
                  </a:cubicBezTo>
                  <a:cubicBezTo>
                    <a:pt x="1516" y="2848"/>
                    <a:pt x="1565" y="2655"/>
                    <a:pt x="1614" y="2462"/>
                  </a:cubicBezTo>
                  <a:cubicBezTo>
                    <a:pt x="1700" y="2111"/>
                    <a:pt x="1775" y="1758"/>
                    <a:pt x="1840" y="1421"/>
                  </a:cubicBezTo>
                  <a:cubicBezTo>
                    <a:pt x="1903" y="1087"/>
                    <a:pt x="1961" y="737"/>
                    <a:pt x="2007" y="396"/>
                  </a:cubicBezTo>
                  <a:cubicBezTo>
                    <a:pt x="2020" y="315"/>
                    <a:pt x="2030" y="236"/>
                    <a:pt x="2040" y="158"/>
                  </a:cubicBezTo>
                  <a:cubicBezTo>
                    <a:pt x="2047" y="105"/>
                    <a:pt x="2053" y="53"/>
                    <a:pt x="20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15"/>
            <p:cNvSpPr/>
            <p:nvPr/>
          </p:nvSpPr>
          <p:spPr>
            <a:xfrm>
              <a:off x="6906225" y="3626550"/>
              <a:ext cx="53550" cy="45775"/>
            </a:xfrm>
            <a:custGeom>
              <a:avLst/>
              <a:gdLst/>
              <a:ahLst/>
              <a:cxnLst/>
              <a:rect l="l" t="t" r="r" b="b"/>
              <a:pathLst>
                <a:path w="2142" h="1831" extrusionOk="0">
                  <a:moveTo>
                    <a:pt x="1218" y="0"/>
                  </a:moveTo>
                  <a:cubicBezTo>
                    <a:pt x="993" y="0"/>
                    <a:pt x="764" y="84"/>
                    <a:pt x="577" y="270"/>
                  </a:cubicBezTo>
                  <a:cubicBezTo>
                    <a:pt x="1" y="846"/>
                    <a:pt x="410" y="1831"/>
                    <a:pt x="1225" y="1831"/>
                  </a:cubicBezTo>
                  <a:cubicBezTo>
                    <a:pt x="1732" y="1831"/>
                    <a:pt x="2141" y="1422"/>
                    <a:pt x="2141" y="918"/>
                  </a:cubicBezTo>
                  <a:cubicBezTo>
                    <a:pt x="2141" y="366"/>
                    <a:pt x="1690" y="0"/>
                    <a:pt x="1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15"/>
            <p:cNvSpPr/>
            <p:nvPr/>
          </p:nvSpPr>
          <p:spPr>
            <a:xfrm>
              <a:off x="6915650" y="3627800"/>
              <a:ext cx="44125" cy="44525"/>
            </a:xfrm>
            <a:custGeom>
              <a:avLst/>
              <a:gdLst/>
              <a:ahLst/>
              <a:cxnLst/>
              <a:rect l="l" t="t" r="r" b="b"/>
              <a:pathLst>
                <a:path w="1765" h="1781" extrusionOk="0">
                  <a:moveTo>
                    <a:pt x="1146" y="0"/>
                  </a:moveTo>
                  <a:lnTo>
                    <a:pt x="1146" y="0"/>
                  </a:lnTo>
                  <a:cubicBezTo>
                    <a:pt x="1394" y="627"/>
                    <a:pt x="910" y="1256"/>
                    <a:pt x="300" y="1256"/>
                  </a:cubicBezTo>
                  <a:cubicBezTo>
                    <a:pt x="202" y="1256"/>
                    <a:pt x="102" y="1240"/>
                    <a:pt x="0" y="1205"/>
                  </a:cubicBezTo>
                  <a:lnTo>
                    <a:pt x="0" y="1205"/>
                  </a:lnTo>
                  <a:cubicBezTo>
                    <a:pt x="139" y="1559"/>
                    <a:pt x="479" y="1781"/>
                    <a:pt x="848" y="1781"/>
                  </a:cubicBezTo>
                  <a:cubicBezTo>
                    <a:pt x="905" y="1781"/>
                    <a:pt x="963" y="1776"/>
                    <a:pt x="1021" y="1765"/>
                  </a:cubicBezTo>
                  <a:cubicBezTo>
                    <a:pt x="1453" y="1683"/>
                    <a:pt x="1764" y="1306"/>
                    <a:pt x="1764" y="868"/>
                  </a:cubicBezTo>
                  <a:cubicBezTo>
                    <a:pt x="1764" y="475"/>
                    <a:pt x="1515" y="128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7" name="Google Shape;4087;p115"/>
          <p:cNvGrpSpPr/>
          <p:nvPr/>
        </p:nvGrpSpPr>
        <p:grpSpPr>
          <a:xfrm>
            <a:off x="4790854" y="2043338"/>
            <a:ext cx="484342" cy="460170"/>
            <a:chOff x="1190625" y="381650"/>
            <a:chExt cx="5219200" cy="4932150"/>
          </a:xfrm>
        </p:grpSpPr>
        <p:sp>
          <p:nvSpPr>
            <p:cNvPr id="4088" name="Google Shape;4088;p115"/>
            <p:cNvSpPr/>
            <p:nvPr/>
          </p:nvSpPr>
          <p:spPr>
            <a:xfrm>
              <a:off x="1190625" y="1016900"/>
              <a:ext cx="5219200" cy="4296900"/>
            </a:xfrm>
            <a:custGeom>
              <a:avLst/>
              <a:gdLst/>
              <a:ahLst/>
              <a:cxnLst/>
              <a:rect l="l" t="t" r="r" b="b"/>
              <a:pathLst>
                <a:path w="208768" h="171876" extrusionOk="0">
                  <a:moveTo>
                    <a:pt x="0" y="1"/>
                  </a:moveTo>
                  <a:lnTo>
                    <a:pt x="0" y="162807"/>
                  </a:lnTo>
                  <a:cubicBezTo>
                    <a:pt x="0" y="167830"/>
                    <a:pt x="4045" y="171875"/>
                    <a:pt x="9068" y="171875"/>
                  </a:cubicBezTo>
                  <a:lnTo>
                    <a:pt x="199699" y="171875"/>
                  </a:lnTo>
                  <a:cubicBezTo>
                    <a:pt x="204722" y="171875"/>
                    <a:pt x="208767" y="167830"/>
                    <a:pt x="208767" y="162807"/>
                  </a:cubicBezTo>
                  <a:lnTo>
                    <a:pt x="208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15"/>
            <p:cNvSpPr/>
            <p:nvPr/>
          </p:nvSpPr>
          <p:spPr>
            <a:xfrm>
              <a:off x="1190625" y="381650"/>
              <a:ext cx="5219200" cy="697275"/>
            </a:xfrm>
            <a:custGeom>
              <a:avLst/>
              <a:gdLst/>
              <a:ahLst/>
              <a:cxnLst/>
              <a:rect l="l" t="t" r="r" b="b"/>
              <a:pathLst>
                <a:path w="208768" h="27891" extrusionOk="0">
                  <a:moveTo>
                    <a:pt x="9068" y="0"/>
                  </a:moveTo>
                  <a:cubicBezTo>
                    <a:pt x="4045" y="0"/>
                    <a:pt x="0" y="4045"/>
                    <a:pt x="0" y="9068"/>
                  </a:cubicBezTo>
                  <a:lnTo>
                    <a:pt x="0" y="27890"/>
                  </a:lnTo>
                  <a:lnTo>
                    <a:pt x="208767" y="27890"/>
                  </a:lnTo>
                  <a:lnTo>
                    <a:pt x="208767" y="9068"/>
                  </a:lnTo>
                  <a:cubicBezTo>
                    <a:pt x="208767" y="4045"/>
                    <a:pt x="204722" y="0"/>
                    <a:pt x="199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15"/>
            <p:cNvSpPr/>
            <p:nvPr/>
          </p:nvSpPr>
          <p:spPr>
            <a:xfrm>
              <a:off x="1597550" y="624650"/>
              <a:ext cx="210425" cy="210425"/>
            </a:xfrm>
            <a:custGeom>
              <a:avLst/>
              <a:gdLst/>
              <a:ahLst/>
              <a:cxnLst/>
              <a:rect l="l" t="t" r="r" b="b"/>
              <a:pathLst>
                <a:path w="8417" h="8417" extrusionOk="0">
                  <a:moveTo>
                    <a:pt x="4208" y="1"/>
                  </a:moveTo>
                  <a:cubicBezTo>
                    <a:pt x="1892" y="1"/>
                    <a:pt x="0" y="1893"/>
                    <a:pt x="0" y="4209"/>
                  </a:cubicBezTo>
                  <a:cubicBezTo>
                    <a:pt x="0" y="6525"/>
                    <a:pt x="1892" y="8417"/>
                    <a:pt x="4208" y="8417"/>
                  </a:cubicBezTo>
                  <a:cubicBezTo>
                    <a:pt x="6524" y="8417"/>
                    <a:pt x="8416" y="6525"/>
                    <a:pt x="8416" y="4209"/>
                  </a:cubicBezTo>
                  <a:cubicBezTo>
                    <a:pt x="8416" y="1893"/>
                    <a:pt x="6524" y="1"/>
                    <a:pt x="4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15"/>
            <p:cNvSpPr/>
            <p:nvPr/>
          </p:nvSpPr>
          <p:spPr>
            <a:xfrm>
              <a:off x="2050150" y="624650"/>
              <a:ext cx="210425" cy="210425"/>
            </a:xfrm>
            <a:custGeom>
              <a:avLst/>
              <a:gdLst/>
              <a:ahLst/>
              <a:cxnLst/>
              <a:rect l="l" t="t" r="r" b="b"/>
              <a:pathLst>
                <a:path w="8417" h="8417" extrusionOk="0">
                  <a:moveTo>
                    <a:pt x="4208" y="1"/>
                  </a:moveTo>
                  <a:cubicBezTo>
                    <a:pt x="1892" y="1"/>
                    <a:pt x="0" y="1893"/>
                    <a:pt x="0" y="4209"/>
                  </a:cubicBezTo>
                  <a:cubicBezTo>
                    <a:pt x="0" y="6525"/>
                    <a:pt x="1892" y="8417"/>
                    <a:pt x="4208" y="8417"/>
                  </a:cubicBezTo>
                  <a:cubicBezTo>
                    <a:pt x="6524" y="8417"/>
                    <a:pt x="8416" y="6525"/>
                    <a:pt x="8416" y="4209"/>
                  </a:cubicBezTo>
                  <a:cubicBezTo>
                    <a:pt x="8416" y="1893"/>
                    <a:pt x="6524" y="1"/>
                    <a:pt x="4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15"/>
            <p:cNvSpPr/>
            <p:nvPr/>
          </p:nvSpPr>
          <p:spPr>
            <a:xfrm>
              <a:off x="2501925" y="624650"/>
              <a:ext cx="210425" cy="210425"/>
            </a:xfrm>
            <a:custGeom>
              <a:avLst/>
              <a:gdLst/>
              <a:ahLst/>
              <a:cxnLst/>
              <a:rect l="l" t="t" r="r" b="b"/>
              <a:pathLst>
                <a:path w="8417" h="8417" extrusionOk="0">
                  <a:moveTo>
                    <a:pt x="4209" y="1"/>
                  </a:moveTo>
                  <a:cubicBezTo>
                    <a:pt x="1893" y="1"/>
                    <a:pt x="1" y="1893"/>
                    <a:pt x="1" y="4209"/>
                  </a:cubicBezTo>
                  <a:cubicBezTo>
                    <a:pt x="1" y="6525"/>
                    <a:pt x="1893" y="8417"/>
                    <a:pt x="4209" y="8417"/>
                  </a:cubicBezTo>
                  <a:cubicBezTo>
                    <a:pt x="6525" y="8417"/>
                    <a:pt x="8417" y="6525"/>
                    <a:pt x="8417" y="4209"/>
                  </a:cubicBezTo>
                  <a:cubicBezTo>
                    <a:pt x="8417" y="1893"/>
                    <a:pt x="6525" y="1"/>
                    <a:pt x="4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15"/>
            <p:cNvSpPr/>
            <p:nvPr/>
          </p:nvSpPr>
          <p:spPr>
            <a:xfrm>
              <a:off x="2307025" y="2947925"/>
              <a:ext cx="376775" cy="496750"/>
            </a:xfrm>
            <a:custGeom>
              <a:avLst/>
              <a:gdLst/>
              <a:ahLst/>
              <a:cxnLst/>
              <a:rect l="l" t="t" r="r" b="b"/>
              <a:pathLst>
                <a:path w="15071" h="19870" extrusionOk="0">
                  <a:moveTo>
                    <a:pt x="11597" y="1"/>
                  </a:moveTo>
                  <a:cubicBezTo>
                    <a:pt x="10885" y="1"/>
                    <a:pt x="10170" y="249"/>
                    <a:pt x="9591" y="754"/>
                  </a:cubicBezTo>
                  <a:lnTo>
                    <a:pt x="1077" y="8257"/>
                  </a:lnTo>
                  <a:cubicBezTo>
                    <a:pt x="392" y="8844"/>
                    <a:pt x="1" y="9757"/>
                    <a:pt x="33" y="10671"/>
                  </a:cubicBezTo>
                  <a:cubicBezTo>
                    <a:pt x="98" y="11584"/>
                    <a:pt x="555" y="12465"/>
                    <a:pt x="1273" y="13019"/>
                  </a:cubicBezTo>
                  <a:lnTo>
                    <a:pt x="9787" y="19282"/>
                  </a:lnTo>
                  <a:cubicBezTo>
                    <a:pt x="10341" y="19674"/>
                    <a:pt x="10961" y="19869"/>
                    <a:pt x="11613" y="19869"/>
                  </a:cubicBezTo>
                  <a:cubicBezTo>
                    <a:pt x="12527" y="19869"/>
                    <a:pt x="13473" y="19445"/>
                    <a:pt x="14060" y="18630"/>
                  </a:cubicBezTo>
                  <a:cubicBezTo>
                    <a:pt x="15071" y="17260"/>
                    <a:pt x="14777" y="15335"/>
                    <a:pt x="13407" y="14357"/>
                  </a:cubicBezTo>
                  <a:lnTo>
                    <a:pt x="7960" y="10344"/>
                  </a:lnTo>
                  <a:lnTo>
                    <a:pt x="13636" y="5353"/>
                  </a:lnTo>
                  <a:cubicBezTo>
                    <a:pt x="14875" y="4244"/>
                    <a:pt x="15006" y="2287"/>
                    <a:pt x="13897" y="1048"/>
                  </a:cubicBezTo>
                  <a:cubicBezTo>
                    <a:pt x="13293" y="355"/>
                    <a:pt x="12447" y="1"/>
                    <a:pt x="1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15"/>
            <p:cNvSpPr/>
            <p:nvPr/>
          </p:nvSpPr>
          <p:spPr>
            <a:xfrm>
              <a:off x="4916625" y="2947925"/>
              <a:ext cx="376775" cy="496750"/>
            </a:xfrm>
            <a:custGeom>
              <a:avLst/>
              <a:gdLst/>
              <a:ahLst/>
              <a:cxnLst/>
              <a:rect l="l" t="t" r="r" b="b"/>
              <a:pathLst>
                <a:path w="15071" h="19870" extrusionOk="0">
                  <a:moveTo>
                    <a:pt x="3474" y="1"/>
                  </a:moveTo>
                  <a:cubicBezTo>
                    <a:pt x="2624" y="1"/>
                    <a:pt x="1778" y="355"/>
                    <a:pt x="1174" y="1048"/>
                  </a:cubicBezTo>
                  <a:cubicBezTo>
                    <a:pt x="65" y="2287"/>
                    <a:pt x="196" y="4244"/>
                    <a:pt x="1435" y="5353"/>
                  </a:cubicBezTo>
                  <a:lnTo>
                    <a:pt x="7111" y="10344"/>
                  </a:lnTo>
                  <a:lnTo>
                    <a:pt x="1664" y="14357"/>
                  </a:lnTo>
                  <a:cubicBezTo>
                    <a:pt x="294" y="15335"/>
                    <a:pt x="0" y="17260"/>
                    <a:pt x="1011" y="18630"/>
                  </a:cubicBezTo>
                  <a:cubicBezTo>
                    <a:pt x="1599" y="19445"/>
                    <a:pt x="2545" y="19869"/>
                    <a:pt x="3458" y="19869"/>
                  </a:cubicBezTo>
                  <a:cubicBezTo>
                    <a:pt x="4110" y="19869"/>
                    <a:pt x="4730" y="19674"/>
                    <a:pt x="5285" y="19282"/>
                  </a:cubicBezTo>
                  <a:lnTo>
                    <a:pt x="13798" y="13019"/>
                  </a:lnTo>
                  <a:cubicBezTo>
                    <a:pt x="14516" y="12465"/>
                    <a:pt x="14973" y="11584"/>
                    <a:pt x="15038" y="10671"/>
                  </a:cubicBezTo>
                  <a:cubicBezTo>
                    <a:pt x="15071" y="9757"/>
                    <a:pt x="14679" y="8844"/>
                    <a:pt x="13994" y="8257"/>
                  </a:cubicBezTo>
                  <a:lnTo>
                    <a:pt x="5480" y="754"/>
                  </a:lnTo>
                  <a:cubicBezTo>
                    <a:pt x="4901" y="249"/>
                    <a:pt x="4186" y="1"/>
                    <a:pt x="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15"/>
            <p:cNvSpPr/>
            <p:nvPr/>
          </p:nvSpPr>
          <p:spPr>
            <a:xfrm>
              <a:off x="3162475" y="2498675"/>
              <a:ext cx="1275475" cy="2304600"/>
            </a:xfrm>
            <a:custGeom>
              <a:avLst/>
              <a:gdLst/>
              <a:ahLst/>
              <a:cxnLst/>
              <a:rect l="l" t="t" r="r" b="b"/>
              <a:pathLst>
                <a:path w="51019" h="92184" extrusionOk="0">
                  <a:moveTo>
                    <a:pt x="13049" y="0"/>
                  </a:moveTo>
                  <a:lnTo>
                    <a:pt x="13049" y="11711"/>
                  </a:lnTo>
                  <a:cubicBezTo>
                    <a:pt x="13049" y="13309"/>
                    <a:pt x="12038" y="14712"/>
                    <a:pt x="10570" y="15234"/>
                  </a:cubicBezTo>
                  <a:cubicBezTo>
                    <a:pt x="4405" y="17452"/>
                    <a:pt x="1" y="23323"/>
                    <a:pt x="1" y="30239"/>
                  </a:cubicBezTo>
                  <a:lnTo>
                    <a:pt x="1" y="84616"/>
                  </a:lnTo>
                  <a:cubicBezTo>
                    <a:pt x="1" y="88792"/>
                    <a:pt x="3393" y="92184"/>
                    <a:pt x="7569" y="92184"/>
                  </a:cubicBezTo>
                  <a:lnTo>
                    <a:pt x="43450" y="92184"/>
                  </a:lnTo>
                  <a:cubicBezTo>
                    <a:pt x="47626" y="92184"/>
                    <a:pt x="51018" y="88792"/>
                    <a:pt x="51018" y="84616"/>
                  </a:cubicBezTo>
                  <a:lnTo>
                    <a:pt x="51018" y="30239"/>
                  </a:lnTo>
                  <a:cubicBezTo>
                    <a:pt x="51018" y="23323"/>
                    <a:pt x="46615" y="17452"/>
                    <a:pt x="40449" y="15234"/>
                  </a:cubicBezTo>
                  <a:cubicBezTo>
                    <a:pt x="38982" y="14712"/>
                    <a:pt x="37970" y="13309"/>
                    <a:pt x="37970" y="11711"/>
                  </a:cubicBezTo>
                  <a:lnTo>
                    <a:pt x="379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15"/>
            <p:cNvSpPr/>
            <p:nvPr/>
          </p:nvSpPr>
          <p:spPr>
            <a:xfrm>
              <a:off x="3364725" y="1991425"/>
              <a:ext cx="870975" cy="557825"/>
            </a:xfrm>
            <a:custGeom>
              <a:avLst/>
              <a:gdLst/>
              <a:ahLst/>
              <a:cxnLst/>
              <a:rect l="l" t="t" r="r" b="b"/>
              <a:pathLst>
                <a:path w="34839" h="22313" extrusionOk="0">
                  <a:moveTo>
                    <a:pt x="2186" y="1"/>
                  </a:moveTo>
                  <a:cubicBezTo>
                    <a:pt x="979" y="1"/>
                    <a:pt x="1" y="979"/>
                    <a:pt x="1" y="2186"/>
                  </a:cubicBezTo>
                  <a:lnTo>
                    <a:pt x="1" y="20160"/>
                  </a:lnTo>
                  <a:cubicBezTo>
                    <a:pt x="1" y="21367"/>
                    <a:pt x="979" y="22313"/>
                    <a:pt x="2186" y="22313"/>
                  </a:cubicBezTo>
                  <a:lnTo>
                    <a:pt x="32653" y="22313"/>
                  </a:lnTo>
                  <a:cubicBezTo>
                    <a:pt x="33860" y="22313"/>
                    <a:pt x="34839" y="21367"/>
                    <a:pt x="34839" y="20160"/>
                  </a:cubicBezTo>
                  <a:lnTo>
                    <a:pt x="34839" y="2186"/>
                  </a:lnTo>
                  <a:cubicBezTo>
                    <a:pt x="34839" y="979"/>
                    <a:pt x="33860" y="1"/>
                    <a:pt x="32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15"/>
            <p:cNvSpPr/>
            <p:nvPr/>
          </p:nvSpPr>
          <p:spPr>
            <a:xfrm>
              <a:off x="3495200" y="1427100"/>
              <a:ext cx="610025" cy="564350"/>
            </a:xfrm>
            <a:custGeom>
              <a:avLst/>
              <a:gdLst/>
              <a:ahLst/>
              <a:cxnLst/>
              <a:rect l="l" t="t" r="r" b="b"/>
              <a:pathLst>
                <a:path w="24401" h="22574" extrusionOk="0">
                  <a:moveTo>
                    <a:pt x="9297" y="1"/>
                  </a:moveTo>
                  <a:cubicBezTo>
                    <a:pt x="7275" y="1"/>
                    <a:pt x="5579" y="1501"/>
                    <a:pt x="5318" y="3491"/>
                  </a:cubicBezTo>
                  <a:cubicBezTo>
                    <a:pt x="4111" y="13212"/>
                    <a:pt x="1" y="22574"/>
                    <a:pt x="1" y="22574"/>
                  </a:cubicBezTo>
                  <a:lnTo>
                    <a:pt x="24400" y="22574"/>
                  </a:lnTo>
                  <a:cubicBezTo>
                    <a:pt x="24400" y="22574"/>
                    <a:pt x="20290" y="13212"/>
                    <a:pt x="19083" y="3491"/>
                  </a:cubicBezTo>
                  <a:cubicBezTo>
                    <a:pt x="18822" y="1501"/>
                    <a:pt x="17126" y="1"/>
                    <a:pt x="15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15"/>
            <p:cNvSpPr/>
            <p:nvPr/>
          </p:nvSpPr>
          <p:spPr>
            <a:xfrm>
              <a:off x="3162475" y="3400600"/>
              <a:ext cx="1275475" cy="911750"/>
            </a:xfrm>
            <a:custGeom>
              <a:avLst/>
              <a:gdLst/>
              <a:ahLst/>
              <a:cxnLst/>
              <a:rect l="l" t="t" r="r" b="b"/>
              <a:pathLst>
                <a:path w="51019" h="36470" extrusionOk="0">
                  <a:moveTo>
                    <a:pt x="1" y="1"/>
                  </a:moveTo>
                  <a:lnTo>
                    <a:pt x="1" y="36470"/>
                  </a:lnTo>
                  <a:lnTo>
                    <a:pt x="51018" y="36470"/>
                  </a:lnTo>
                  <a:lnTo>
                    <a:pt x="5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115"/>
          <p:cNvGrpSpPr/>
          <p:nvPr/>
        </p:nvGrpSpPr>
        <p:grpSpPr>
          <a:xfrm>
            <a:off x="4939538" y="2699315"/>
            <a:ext cx="186973" cy="497753"/>
            <a:chOff x="5637075" y="1042725"/>
            <a:chExt cx="197625" cy="523675"/>
          </a:xfrm>
        </p:grpSpPr>
        <p:sp>
          <p:nvSpPr>
            <p:cNvPr id="4100" name="Google Shape;4100;p115"/>
            <p:cNvSpPr/>
            <p:nvPr/>
          </p:nvSpPr>
          <p:spPr>
            <a:xfrm>
              <a:off x="5637075" y="1100000"/>
              <a:ext cx="197475" cy="466400"/>
            </a:xfrm>
            <a:custGeom>
              <a:avLst/>
              <a:gdLst/>
              <a:ahLst/>
              <a:cxnLst/>
              <a:rect l="l" t="t" r="r" b="b"/>
              <a:pathLst>
                <a:path w="7899" h="18656" extrusionOk="0">
                  <a:moveTo>
                    <a:pt x="1843" y="0"/>
                  </a:moveTo>
                  <a:lnTo>
                    <a:pt x="1843" y="1902"/>
                  </a:lnTo>
                  <a:cubicBezTo>
                    <a:pt x="1843" y="2144"/>
                    <a:pt x="1729" y="2376"/>
                    <a:pt x="1532" y="2524"/>
                  </a:cubicBezTo>
                  <a:cubicBezTo>
                    <a:pt x="567" y="3276"/>
                    <a:pt x="1" y="4432"/>
                    <a:pt x="1" y="5659"/>
                  </a:cubicBezTo>
                  <a:lnTo>
                    <a:pt x="1" y="17795"/>
                  </a:lnTo>
                  <a:cubicBezTo>
                    <a:pt x="1" y="18269"/>
                    <a:pt x="387" y="18656"/>
                    <a:pt x="865" y="18656"/>
                  </a:cubicBezTo>
                  <a:lnTo>
                    <a:pt x="7034" y="18656"/>
                  </a:lnTo>
                  <a:cubicBezTo>
                    <a:pt x="7512" y="18656"/>
                    <a:pt x="7898" y="18269"/>
                    <a:pt x="7898" y="17795"/>
                  </a:cubicBezTo>
                  <a:lnTo>
                    <a:pt x="7898" y="5659"/>
                  </a:lnTo>
                  <a:cubicBezTo>
                    <a:pt x="7898" y="4428"/>
                    <a:pt x="7332" y="3270"/>
                    <a:pt x="6360" y="2520"/>
                  </a:cubicBezTo>
                  <a:cubicBezTo>
                    <a:pt x="6170" y="2370"/>
                    <a:pt x="6056" y="2141"/>
                    <a:pt x="6056" y="1899"/>
                  </a:cubicBezTo>
                  <a:lnTo>
                    <a:pt x="60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15"/>
            <p:cNvSpPr/>
            <p:nvPr/>
          </p:nvSpPr>
          <p:spPr>
            <a:xfrm>
              <a:off x="5768000" y="1109250"/>
              <a:ext cx="66625" cy="457150"/>
            </a:xfrm>
            <a:custGeom>
              <a:avLst/>
              <a:gdLst/>
              <a:ahLst/>
              <a:cxnLst/>
              <a:rect l="l" t="t" r="r" b="b"/>
              <a:pathLst>
                <a:path w="2665" h="18286" extrusionOk="0">
                  <a:moveTo>
                    <a:pt x="0" y="0"/>
                  </a:moveTo>
                  <a:lnTo>
                    <a:pt x="0" y="2003"/>
                  </a:lnTo>
                  <a:cubicBezTo>
                    <a:pt x="0" y="2245"/>
                    <a:pt x="112" y="2474"/>
                    <a:pt x="305" y="2625"/>
                  </a:cubicBezTo>
                  <a:cubicBezTo>
                    <a:pt x="1241" y="3348"/>
                    <a:pt x="1843" y="4009"/>
                    <a:pt x="1843" y="5289"/>
                  </a:cubicBezTo>
                  <a:lnTo>
                    <a:pt x="1843" y="17425"/>
                  </a:lnTo>
                  <a:cubicBezTo>
                    <a:pt x="1843" y="17896"/>
                    <a:pt x="1460" y="18282"/>
                    <a:pt x="986" y="18286"/>
                  </a:cubicBezTo>
                  <a:lnTo>
                    <a:pt x="1804" y="18286"/>
                  </a:lnTo>
                  <a:cubicBezTo>
                    <a:pt x="2278" y="18282"/>
                    <a:pt x="2661" y="17896"/>
                    <a:pt x="2661" y="17425"/>
                  </a:cubicBezTo>
                  <a:lnTo>
                    <a:pt x="2661" y="5289"/>
                  </a:lnTo>
                  <a:cubicBezTo>
                    <a:pt x="2665" y="4058"/>
                    <a:pt x="2095" y="2900"/>
                    <a:pt x="1123" y="2150"/>
                  </a:cubicBezTo>
                  <a:cubicBezTo>
                    <a:pt x="933" y="2000"/>
                    <a:pt x="819" y="1771"/>
                    <a:pt x="819" y="1529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15"/>
            <p:cNvSpPr/>
            <p:nvPr/>
          </p:nvSpPr>
          <p:spPr>
            <a:xfrm>
              <a:off x="5637075" y="1198175"/>
              <a:ext cx="197475" cy="368225"/>
            </a:xfrm>
            <a:custGeom>
              <a:avLst/>
              <a:gdLst/>
              <a:ahLst/>
              <a:cxnLst/>
              <a:rect l="l" t="t" r="r" b="b"/>
              <a:pathLst>
                <a:path w="7899" h="14729" extrusionOk="0">
                  <a:moveTo>
                    <a:pt x="390" y="1"/>
                  </a:moveTo>
                  <a:cubicBezTo>
                    <a:pt x="135" y="534"/>
                    <a:pt x="1" y="1120"/>
                    <a:pt x="4" y="1709"/>
                  </a:cubicBezTo>
                  <a:lnTo>
                    <a:pt x="4" y="13868"/>
                  </a:lnTo>
                  <a:cubicBezTo>
                    <a:pt x="4" y="14342"/>
                    <a:pt x="387" y="14729"/>
                    <a:pt x="862" y="14729"/>
                  </a:cubicBezTo>
                  <a:lnTo>
                    <a:pt x="7038" y="14729"/>
                  </a:lnTo>
                  <a:cubicBezTo>
                    <a:pt x="7515" y="14729"/>
                    <a:pt x="7898" y="14342"/>
                    <a:pt x="7898" y="13868"/>
                  </a:cubicBezTo>
                  <a:lnTo>
                    <a:pt x="7898" y="1709"/>
                  </a:lnTo>
                  <a:cubicBezTo>
                    <a:pt x="7898" y="1120"/>
                    <a:pt x="7767" y="534"/>
                    <a:pt x="7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15"/>
            <p:cNvSpPr/>
            <p:nvPr/>
          </p:nvSpPr>
          <p:spPr>
            <a:xfrm>
              <a:off x="5793025" y="1198175"/>
              <a:ext cx="41675" cy="368225"/>
            </a:xfrm>
            <a:custGeom>
              <a:avLst/>
              <a:gdLst/>
              <a:ahLst/>
              <a:cxnLst/>
              <a:rect l="l" t="t" r="r" b="b"/>
              <a:pathLst>
                <a:path w="1667" h="14729" extrusionOk="0">
                  <a:moveTo>
                    <a:pt x="315" y="1"/>
                  </a:moveTo>
                  <a:cubicBezTo>
                    <a:pt x="649" y="456"/>
                    <a:pt x="842" y="983"/>
                    <a:pt x="842" y="1709"/>
                  </a:cubicBezTo>
                  <a:lnTo>
                    <a:pt x="842" y="13868"/>
                  </a:lnTo>
                  <a:cubicBezTo>
                    <a:pt x="842" y="14342"/>
                    <a:pt x="466" y="14729"/>
                    <a:pt x="1" y="14729"/>
                  </a:cubicBezTo>
                  <a:lnTo>
                    <a:pt x="819" y="14729"/>
                  </a:lnTo>
                  <a:cubicBezTo>
                    <a:pt x="1290" y="14722"/>
                    <a:pt x="1667" y="14336"/>
                    <a:pt x="1660" y="13868"/>
                  </a:cubicBezTo>
                  <a:lnTo>
                    <a:pt x="1660" y="1709"/>
                  </a:lnTo>
                  <a:cubicBezTo>
                    <a:pt x="1660" y="1559"/>
                    <a:pt x="1650" y="1408"/>
                    <a:pt x="1634" y="1258"/>
                  </a:cubicBezTo>
                  <a:cubicBezTo>
                    <a:pt x="1598" y="934"/>
                    <a:pt x="1526" y="616"/>
                    <a:pt x="1412" y="312"/>
                  </a:cubicBezTo>
                  <a:cubicBezTo>
                    <a:pt x="1382" y="236"/>
                    <a:pt x="1353" y="158"/>
                    <a:pt x="1320" y="83"/>
                  </a:cubicBezTo>
                  <a:cubicBezTo>
                    <a:pt x="1307" y="56"/>
                    <a:pt x="1294" y="27"/>
                    <a:pt x="1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15"/>
            <p:cNvSpPr/>
            <p:nvPr/>
          </p:nvSpPr>
          <p:spPr>
            <a:xfrm>
              <a:off x="5658600" y="1042725"/>
              <a:ext cx="155500" cy="66550"/>
            </a:xfrm>
            <a:custGeom>
              <a:avLst/>
              <a:gdLst/>
              <a:ahLst/>
              <a:cxnLst/>
              <a:rect l="l" t="t" r="r" b="b"/>
              <a:pathLst>
                <a:path w="6220" h="2662" extrusionOk="0">
                  <a:moveTo>
                    <a:pt x="423" y="0"/>
                  </a:moveTo>
                  <a:cubicBezTo>
                    <a:pt x="190" y="0"/>
                    <a:pt x="1" y="190"/>
                    <a:pt x="1" y="422"/>
                  </a:cubicBezTo>
                  <a:lnTo>
                    <a:pt x="1" y="2236"/>
                  </a:lnTo>
                  <a:cubicBezTo>
                    <a:pt x="1" y="2471"/>
                    <a:pt x="190" y="2661"/>
                    <a:pt x="423" y="2661"/>
                  </a:cubicBezTo>
                  <a:lnTo>
                    <a:pt x="5797" y="2661"/>
                  </a:lnTo>
                  <a:cubicBezTo>
                    <a:pt x="6032" y="2658"/>
                    <a:pt x="6219" y="2468"/>
                    <a:pt x="6219" y="2236"/>
                  </a:cubicBezTo>
                  <a:lnTo>
                    <a:pt x="6219" y="422"/>
                  </a:lnTo>
                  <a:cubicBezTo>
                    <a:pt x="6219" y="190"/>
                    <a:pt x="6029" y="0"/>
                    <a:pt x="5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15"/>
            <p:cNvSpPr/>
            <p:nvPr/>
          </p:nvSpPr>
          <p:spPr>
            <a:xfrm>
              <a:off x="5782000" y="1042725"/>
              <a:ext cx="32100" cy="66550"/>
            </a:xfrm>
            <a:custGeom>
              <a:avLst/>
              <a:gdLst/>
              <a:ahLst/>
              <a:cxnLst/>
              <a:rect l="l" t="t" r="r" b="b"/>
              <a:pathLst>
                <a:path w="1284" h="2662" extrusionOk="0">
                  <a:moveTo>
                    <a:pt x="3" y="0"/>
                  </a:moveTo>
                  <a:cubicBezTo>
                    <a:pt x="236" y="4"/>
                    <a:pt x="422" y="193"/>
                    <a:pt x="422" y="426"/>
                  </a:cubicBezTo>
                  <a:lnTo>
                    <a:pt x="422" y="2236"/>
                  </a:lnTo>
                  <a:cubicBezTo>
                    <a:pt x="422" y="2468"/>
                    <a:pt x="236" y="2658"/>
                    <a:pt x="0" y="2661"/>
                  </a:cubicBezTo>
                  <a:lnTo>
                    <a:pt x="861" y="2661"/>
                  </a:lnTo>
                  <a:cubicBezTo>
                    <a:pt x="1093" y="2661"/>
                    <a:pt x="1283" y="2471"/>
                    <a:pt x="1283" y="2236"/>
                  </a:cubicBezTo>
                  <a:lnTo>
                    <a:pt x="1283" y="422"/>
                  </a:lnTo>
                  <a:cubicBezTo>
                    <a:pt x="1283" y="190"/>
                    <a:pt x="109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15"/>
            <p:cNvSpPr/>
            <p:nvPr/>
          </p:nvSpPr>
          <p:spPr>
            <a:xfrm>
              <a:off x="5637075" y="1275900"/>
              <a:ext cx="138150" cy="172925"/>
            </a:xfrm>
            <a:custGeom>
              <a:avLst/>
              <a:gdLst/>
              <a:ahLst/>
              <a:cxnLst/>
              <a:rect l="l" t="t" r="r" b="b"/>
              <a:pathLst>
                <a:path w="5526" h="6917" extrusionOk="0">
                  <a:moveTo>
                    <a:pt x="1" y="1"/>
                  </a:moveTo>
                  <a:lnTo>
                    <a:pt x="1" y="6917"/>
                  </a:lnTo>
                  <a:lnTo>
                    <a:pt x="4936" y="6917"/>
                  </a:lnTo>
                  <a:cubicBezTo>
                    <a:pt x="5260" y="6917"/>
                    <a:pt x="5525" y="6651"/>
                    <a:pt x="5525" y="6327"/>
                  </a:cubicBezTo>
                  <a:lnTo>
                    <a:pt x="5525" y="590"/>
                  </a:lnTo>
                  <a:cubicBezTo>
                    <a:pt x="5525" y="263"/>
                    <a:pt x="5260" y="1"/>
                    <a:pt x="4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15"/>
            <p:cNvSpPr/>
            <p:nvPr/>
          </p:nvSpPr>
          <p:spPr>
            <a:xfrm>
              <a:off x="5739775" y="1275900"/>
              <a:ext cx="36425" cy="172925"/>
            </a:xfrm>
            <a:custGeom>
              <a:avLst/>
              <a:gdLst/>
              <a:ahLst/>
              <a:cxnLst/>
              <a:rect l="l" t="t" r="r" b="b"/>
              <a:pathLst>
                <a:path w="1457" h="6917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2" y="1"/>
                  </a:lnTo>
                  <a:cubicBezTo>
                    <a:pt x="10" y="1"/>
                    <a:pt x="8" y="1"/>
                    <a:pt x="6" y="1"/>
                  </a:cubicBezTo>
                  <a:close/>
                  <a:moveTo>
                    <a:pt x="0" y="6917"/>
                  </a:moveTo>
                  <a:cubicBezTo>
                    <a:pt x="2" y="6917"/>
                    <a:pt x="4" y="6917"/>
                    <a:pt x="6" y="6917"/>
                  </a:cubicBezTo>
                  <a:cubicBezTo>
                    <a:pt x="8" y="6917"/>
                    <a:pt x="10" y="6917"/>
                    <a:pt x="12" y="6917"/>
                  </a:cubicBezTo>
                  <a:close/>
                  <a:moveTo>
                    <a:pt x="12" y="1"/>
                  </a:moveTo>
                  <a:cubicBezTo>
                    <a:pt x="334" y="4"/>
                    <a:pt x="596" y="264"/>
                    <a:pt x="599" y="590"/>
                  </a:cubicBezTo>
                  <a:lnTo>
                    <a:pt x="599" y="6327"/>
                  </a:lnTo>
                  <a:cubicBezTo>
                    <a:pt x="596" y="6651"/>
                    <a:pt x="334" y="6913"/>
                    <a:pt x="12" y="6917"/>
                  </a:cubicBezTo>
                  <a:lnTo>
                    <a:pt x="858" y="6917"/>
                  </a:lnTo>
                  <a:cubicBezTo>
                    <a:pt x="860" y="6917"/>
                    <a:pt x="862" y="6917"/>
                    <a:pt x="864" y="6917"/>
                  </a:cubicBezTo>
                  <a:cubicBezTo>
                    <a:pt x="1188" y="6917"/>
                    <a:pt x="1453" y="6653"/>
                    <a:pt x="1457" y="6327"/>
                  </a:cubicBezTo>
                  <a:lnTo>
                    <a:pt x="1457" y="590"/>
                  </a:lnTo>
                  <a:cubicBezTo>
                    <a:pt x="1457" y="263"/>
                    <a:pt x="1195" y="1"/>
                    <a:pt x="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15"/>
            <p:cNvSpPr/>
            <p:nvPr/>
          </p:nvSpPr>
          <p:spPr>
            <a:xfrm>
              <a:off x="5695425" y="1304125"/>
              <a:ext cx="52475" cy="44950"/>
            </a:xfrm>
            <a:custGeom>
              <a:avLst/>
              <a:gdLst/>
              <a:ahLst/>
              <a:cxnLst/>
              <a:rect l="l" t="t" r="r" b="b"/>
              <a:pathLst>
                <a:path w="2099" h="1798" extrusionOk="0">
                  <a:moveTo>
                    <a:pt x="1193" y="1"/>
                  </a:moveTo>
                  <a:cubicBezTo>
                    <a:pt x="972" y="1"/>
                    <a:pt x="747" y="83"/>
                    <a:pt x="563" y="266"/>
                  </a:cubicBezTo>
                  <a:cubicBezTo>
                    <a:pt x="0" y="832"/>
                    <a:pt x="403" y="1798"/>
                    <a:pt x="1202" y="1798"/>
                  </a:cubicBezTo>
                  <a:cubicBezTo>
                    <a:pt x="1696" y="1798"/>
                    <a:pt x="2098" y="1395"/>
                    <a:pt x="2098" y="901"/>
                  </a:cubicBezTo>
                  <a:cubicBezTo>
                    <a:pt x="2096" y="359"/>
                    <a:pt x="165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15"/>
            <p:cNvSpPr/>
            <p:nvPr/>
          </p:nvSpPr>
          <p:spPr>
            <a:xfrm>
              <a:off x="5704575" y="1305375"/>
              <a:ext cx="43325" cy="43675"/>
            </a:xfrm>
            <a:custGeom>
              <a:avLst/>
              <a:gdLst/>
              <a:ahLst/>
              <a:cxnLst/>
              <a:rect l="l" t="t" r="r" b="b"/>
              <a:pathLst>
                <a:path w="1733" h="1747" extrusionOk="0">
                  <a:moveTo>
                    <a:pt x="1124" y="0"/>
                  </a:moveTo>
                  <a:cubicBezTo>
                    <a:pt x="1366" y="616"/>
                    <a:pt x="893" y="1231"/>
                    <a:pt x="294" y="1231"/>
                  </a:cubicBezTo>
                  <a:cubicBezTo>
                    <a:pt x="199" y="1231"/>
                    <a:pt x="100" y="1215"/>
                    <a:pt x="1" y="1182"/>
                  </a:cubicBezTo>
                  <a:lnTo>
                    <a:pt x="1" y="1182"/>
                  </a:lnTo>
                  <a:cubicBezTo>
                    <a:pt x="137" y="1528"/>
                    <a:pt x="474" y="1747"/>
                    <a:pt x="836" y="1747"/>
                  </a:cubicBezTo>
                  <a:cubicBezTo>
                    <a:pt x="891" y="1747"/>
                    <a:pt x="947" y="1742"/>
                    <a:pt x="1002" y="1732"/>
                  </a:cubicBezTo>
                  <a:cubicBezTo>
                    <a:pt x="1425" y="1650"/>
                    <a:pt x="1729" y="1280"/>
                    <a:pt x="1732" y="851"/>
                  </a:cubicBezTo>
                  <a:cubicBezTo>
                    <a:pt x="1732" y="465"/>
                    <a:pt x="1487" y="125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0" name="Google Shape;4110;p115"/>
          <p:cNvGrpSpPr/>
          <p:nvPr/>
        </p:nvGrpSpPr>
        <p:grpSpPr>
          <a:xfrm>
            <a:off x="4888554" y="3378230"/>
            <a:ext cx="288942" cy="483601"/>
            <a:chOff x="1990500" y="3309175"/>
            <a:chExt cx="311125" cy="523775"/>
          </a:xfrm>
        </p:grpSpPr>
        <p:sp>
          <p:nvSpPr>
            <p:cNvPr id="4111" name="Google Shape;4111;p115"/>
            <p:cNvSpPr/>
            <p:nvPr/>
          </p:nvSpPr>
          <p:spPr>
            <a:xfrm>
              <a:off x="1990500" y="3309175"/>
              <a:ext cx="311125" cy="523775"/>
            </a:xfrm>
            <a:custGeom>
              <a:avLst/>
              <a:gdLst/>
              <a:ahLst/>
              <a:cxnLst/>
              <a:rect l="l" t="t" r="r" b="b"/>
              <a:pathLst>
                <a:path w="12445" h="20951" extrusionOk="0">
                  <a:moveTo>
                    <a:pt x="1104" y="1"/>
                  </a:moveTo>
                  <a:cubicBezTo>
                    <a:pt x="495" y="4"/>
                    <a:pt x="1" y="498"/>
                    <a:pt x="1" y="1107"/>
                  </a:cubicBezTo>
                  <a:lnTo>
                    <a:pt x="1" y="19848"/>
                  </a:lnTo>
                  <a:cubicBezTo>
                    <a:pt x="1" y="20456"/>
                    <a:pt x="495" y="20951"/>
                    <a:pt x="1107" y="20951"/>
                  </a:cubicBezTo>
                  <a:lnTo>
                    <a:pt x="5100" y="20951"/>
                  </a:lnTo>
                  <a:cubicBezTo>
                    <a:pt x="5270" y="20951"/>
                    <a:pt x="5427" y="20856"/>
                    <a:pt x="5502" y="20702"/>
                  </a:cubicBezTo>
                  <a:cubicBezTo>
                    <a:pt x="5646" y="20399"/>
                    <a:pt x="5934" y="20248"/>
                    <a:pt x="6221" y="20248"/>
                  </a:cubicBezTo>
                  <a:cubicBezTo>
                    <a:pt x="6509" y="20248"/>
                    <a:pt x="6797" y="20399"/>
                    <a:pt x="6942" y="20702"/>
                  </a:cubicBezTo>
                  <a:cubicBezTo>
                    <a:pt x="7018" y="20856"/>
                    <a:pt x="7175" y="20951"/>
                    <a:pt x="7345" y="20951"/>
                  </a:cubicBezTo>
                  <a:lnTo>
                    <a:pt x="11338" y="20951"/>
                  </a:lnTo>
                  <a:cubicBezTo>
                    <a:pt x="11947" y="20951"/>
                    <a:pt x="12441" y="20456"/>
                    <a:pt x="12441" y="19848"/>
                  </a:cubicBezTo>
                  <a:lnTo>
                    <a:pt x="12441" y="1107"/>
                  </a:lnTo>
                  <a:lnTo>
                    <a:pt x="12444" y="1104"/>
                  </a:lnTo>
                  <a:cubicBezTo>
                    <a:pt x="12444" y="495"/>
                    <a:pt x="11950" y="1"/>
                    <a:pt x="11338" y="1"/>
                  </a:cubicBezTo>
                  <a:lnTo>
                    <a:pt x="7345" y="1"/>
                  </a:lnTo>
                  <a:cubicBezTo>
                    <a:pt x="7175" y="1"/>
                    <a:pt x="7018" y="96"/>
                    <a:pt x="6942" y="253"/>
                  </a:cubicBezTo>
                  <a:cubicBezTo>
                    <a:pt x="6797" y="554"/>
                    <a:pt x="6510" y="705"/>
                    <a:pt x="6222" y="705"/>
                  </a:cubicBezTo>
                  <a:cubicBezTo>
                    <a:pt x="5935" y="705"/>
                    <a:pt x="5648" y="554"/>
                    <a:pt x="5502" y="253"/>
                  </a:cubicBezTo>
                  <a:cubicBezTo>
                    <a:pt x="5427" y="99"/>
                    <a:pt x="5270" y="1"/>
                    <a:pt x="5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15"/>
            <p:cNvSpPr/>
            <p:nvPr/>
          </p:nvSpPr>
          <p:spPr>
            <a:xfrm>
              <a:off x="2252000" y="3309175"/>
              <a:ext cx="49525" cy="523775"/>
            </a:xfrm>
            <a:custGeom>
              <a:avLst/>
              <a:gdLst/>
              <a:ahLst/>
              <a:cxnLst/>
              <a:rect l="l" t="t" r="r" b="b"/>
              <a:pathLst>
                <a:path w="1981" h="20951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7" y="1"/>
                  </a:cubicBezTo>
                  <a:close/>
                  <a:moveTo>
                    <a:pt x="864" y="1"/>
                  </a:moveTo>
                  <a:cubicBezTo>
                    <a:pt x="862" y="1"/>
                    <a:pt x="860" y="1"/>
                    <a:pt x="858" y="1"/>
                  </a:cubicBezTo>
                  <a:lnTo>
                    <a:pt x="13" y="1"/>
                  </a:lnTo>
                  <a:cubicBezTo>
                    <a:pt x="619" y="4"/>
                    <a:pt x="1117" y="496"/>
                    <a:pt x="1120" y="1107"/>
                  </a:cubicBezTo>
                  <a:lnTo>
                    <a:pt x="1120" y="19848"/>
                  </a:lnTo>
                  <a:cubicBezTo>
                    <a:pt x="1117" y="20452"/>
                    <a:pt x="626" y="20944"/>
                    <a:pt x="25" y="20951"/>
                  </a:cubicBezTo>
                  <a:lnTo>
                    <a:pt x="878" y="20951"/>
                  </a:lnTo>
                  <a:cubicBezTo>
                    <a:pt x="1487" y="20951"/>
                    <a:pt x="1981" y="20456"/>
                    <a:pt x="1981" y="19848"/>
                  </a:cubicBezTo>
                  <a:lnTo>
                    <a:pt x="1981" y="1107"/>
                  </a:lnTo>
                  <a:cubicBezTo>
                    <a:pt x="1974" y="494"/>
                    <a:pt x="1477" y="1"/>
                    <a:pt x="864" y="1"/>
                  </a:cubicBezTo>
                  <a:close/>
                  <a:moveTo>
                    <a:pt x="1" y="20951"/>
                  </a:moveTo>
                  <a:cubicBezTo>
                    <a:pt x="5" y="20951"/>
                    <a:pt x="9" y="20951"/>
                    <a:pt x="13" y="20951"/>
                  </a:cubicBezTo>
                  <a:cubicBezTo>
                    <a:pt x="17" y="20951"/>
                    <a:pt x="21" y="20951"/>
                    <a:pt x="25" y="209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15"/>
            <p:cNvSpPr/>
            <p:nvPr/>
          </p:nvSpPr>
          <p:spPr>
            <a:xfrm>
              <a:off x="2138850" y="3362975"/>
              <a:ext cx="15400" cy="415950"/>
            </a:xfrm>
            <a:custGeom>
              <a:avLst/>
              <a:gdLst/>
              <a:ahLst/>
              <a:cxnLst/>
              <a:rect l="l" t="t" r="r" b="b"/>
              <a:pathLst>
                <a:path w="616" h="16638" extrusionOk="0">
                  <a:moveTo>
                    <a:pt x="310" y="0"/>
                  </a:moveTo>
                  <a:cubicBezTo>
                    <a:pt x="298" y="0"/>
                    <a:pt x="285" y="1"/>
                    <a:pt x="272" y="2"/>
                  </a:cubicBezTo>
                  <a:cubicBezTo>
                    <a:pt x="115" y="25"/>
                    <a:pt x="0" y="163"/>
                    <a:pt x="4" y="320"/>
                  </a:cubicBezTo>
                  <a:lnTo>
                    <a:pt x="4" y="16318"/>
                  </a:lnTo>
                  <a:cubicBezTo>
                    <a:pt x="0" y="16475"/>
                    <a:pt x="115" y="16612"/>
                    <a:pt x="272" y="16635"/>
                  </a:cubicBezTo>
                  <a:cubicBezTo>
                    <a:pt x="285" y="16637"/>
                    <a:pt x="298" y="16638"/>
                    <a:pt x="310" y="16638"/>
                  </a:cubicBezTo>
                  <a:cubicBezTo>
                    <a:pt x="477" y="16638"/>
                    <a:pt x="616" y="16501"/>
                    <a:pt x="616" y="16331"/>
                  </a:cubicBezTo>
                  <a:lnTo>
                    <a:pt x="616" y="307"/>
                  </a:lnTo>
                  <a:cubicBezTo>
                    <a:pt x="616" y="136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15"/>
            <p:cNvSpPr/>
            <p:nvPr/>
          </p:nvSpPr>
          <p:spPr>
            <a:xfrm>
              <a:off x="2042225" y="3375225"/>
              <a:ext cx="52700" cy="52625"/>
            </a:xfrm>
            <a:custGeom>
              <a:avLst/>
              <a:gdLst/>
              <a:ahLst/>
              <a:cxnLst/>
              <a:rect l="l" t="t" r="r" b="b"/>
              <a:pathLst>
                <a:path w="2108" h="2105" extrusionOk="0">
                  <a:moveTo>
                    <a:pt x="1054" y="0"/>
                  </a:moveTo>
                  <a:cubicBezTo>
                    <a:pt x="475" y="0"/>
                    <a:pt x="0" y="471"/>
                    <a:pt x="0" y="1051"/>
                  </a:cubicBezTo>
                  <a:cubicBezTo>
                    <a:pt x="0" y="1633"/>
                    <a:pt x="475" y="2105"/>
                    <a:pt x="1054" y="2105"/>
                  </a:cubicBezTo>
                  <a:cubicBezTo>
                    <a:pt x="1637" y="2105"/>
                    <a:pt x="2108" y="1633"/>
                    <a:pt x="2108" y="1051"/>
                  </a:cubicBezTo>
                  <a:cubicBezTo>
                    <a:pt x="2108" y="471"/>
                    <a:pt x="1637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15"/>
            <p:cNvSpPr/>
            <p:nvPr/>
          </p:nvSpPr>
          <p:spPr>
            <a:xfrm>
              <a:off x="2042225" y="3488125"/>
              <a:ext cx="52700" cy="52725"/>
            </a:xfrm>
            <a:custGeom>
              <a:avLst/>
              <a:gdLst/>
              <a:ahLst/>
              <a:cxnLst/>
              <a:rect l="l" t="t" r="r" b="b"/>
              <a:pathLst>
                <a:path w="2108" h="2109" extrusionOk="0">
                  <a:moveTo>
                    <a:pt x="1054" y="1"/>
                  </a:moveTo>
                  <a:cubicBezTo>
                    <a:pt x="475" y="1"/>
                    <a:pt x="0" y="472"/>
                    <a:pt x="0" y="1055"/>
                  </a:cubicBezTo>
                  <a:cubicBezTo>
                    <a:pt x="0" y="1637"/>
                    <a:pt x="475" y="2108"/>
                    <a:pt x="1054" y="2108"/>
                  </a:cubicBezTo>
                  <a:cubicBezTo>
                    <a:pt x="1637" y="2108"/>
                    <a:pt x="2108" y="1637"/>
                    <a:pt x="2108" y="1055"/>
                  </a:cubicBezTo>
                  <a:cubicBezTo>
                    <a:pt x="2108" y="472"/>
                    <a:pt x="1637" y="1"/>
                    <a:pt x="1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15"/>
            <p:cNvSpPr/>
            <p:nvPr/>
          </p:nvSpPr>
          <p:spPr>
            <a:xfrm>
              <a:off x="2042225" y="3601125"/>
              <a:ext cx="52700" cy="52625"/>
            </a:xfrm>
            <a:custGeom>
              <a:avLst/>
              <a:gdLst/>
              <a:ahLst/>
              <a:cxnLst/>
              <a:rect l="l" t="t" r="r" b="b"/>
              <a:pathLst>
                <a:path w="2108" h="2105" extrusionOk="0">
                  <a:moveTo>
                    <a:pt x="1054" y="1"/>
                  </a:moveTo>
                  <a:cubicBezTo>
                    <a:pt x="475" y="1"/>
                    <a:pt x="0" y="472"/>
                    <a:pt x="0" y="1051"/>
                  </a:cubicBezTo>
                  <a:cubicBezTo>
                    <a:pt x="0" y="1634"/>
                    <a:pt x="475" y="2105"/>
                    <a:pt x="1054" y="2105"/>
                  </a:cubicBezTo>
                  <a:cubicBezTo>
                    <a:pt x="1637" y="2105"/>
                    <a:pt x="2108" y="1634"/>
                    <a:pt x="2108" y="1051"/>
                  </a:cubicBezTo>
                  <a:cubicBezTo>
                    <a:pt x="2108" y="472"/>
                    <a:pt x="1637" y="1"/>
                    <a:pt x="1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15"/>
            <p:cNvSpPr/>
            <p:nvPr/>
          </p:nvSpPr>
          <p:spPr>
            <a:xfrm>
              <a:off x="2042225" y="3714050"/>
              <a:ext cx="52700" cy="52700"/>
            </a:xfrm>
            <a:custGeom>
              <a:avLst/>
              <a:gdLst/>
              <a:ahLst/>
              <a:cxnLst/>
              <a:rect l="l" t="t" r="r" b="b"/>
              <a:pathLst>
                <a:path w="2108" h="2108" extrusionOk="0">
                  <a:moveTo>
                    <a:pt x="1054" y="0"/>
                  </a:moveTo>
                  <a:cubicBezTo>
                    <a:pt x="475" y="0"/>
                    <a:pt x="0" y="471"/>
                    <a:pt x="0" y="1054"/>
                  </a:cubicBezTo>
                  <a:cubicBezTo>
                    <a:pt x="0" y="1637"/>
                    <a:pt x="475" y="2108"/>
                    <a:pt x="1054" y="2108"/>
                  </a:cubicBezTo>
                  <a:cubicBezTo>
                    <a:pt x="1637" y="2108"/>
                    <a:pt x="2108" y="1637"/>
                    <a:pt x="2108" y="1054"/>
                  </a:cubicBezTo>
                  <a:cubicBezTo>
                    <a:pt x="2108" y="471"/>
                    <a:pt x="1637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15"/>
            <p:cNvSpPr/>
            <p:nvPr/>
          </p:nvSpPr>
          <p:spPr>
            <a:xfrm>
              <a:off x="2197350" y="3375225"/>
              <a:ext cx="52625" cy="52625"/>
            </a:xfrm>
            <a:custGeom>
              <a:avLst/>
              <a:gdLst/>
              <a:ahLst/>
              <a:cxnLst/>
              <a:rect l="l" t="t" r="r" b="b"/>
              <a:pathLst>
                <a:path w="2105" h="2105" extrusionOk="0">
                  <a:moveTo>
                    <a:pt x="1054" y="0"/>
                  </a:moveTo>
                  <a:cubicBezTo>
                    <a:pt x="472" y="0"/>
                    <a:pt x="0" y="471"/>
                    <a:pt x="0" y="1051"/>
                  </a:cubicBezTo>
                  <a:cubicBezTo>
                    <a:pt x="0" y="1633"/>
                    <a:pt x="472" y="2105"/>
                    <a:pt x="1054" y="2105"/>
                  </a:cubicBezTo>
                  <a:cubicBezTo>
                    <a:pt x="1634" y="2105"/>
                    <a:pt x="2105" y="1633"/>
                    <a:pt x="2105" y="1051"/>
                  </a:cubicBezTo>
                  <a:cubicBezTo>
                    <a:pt x="2105" y="471"/>
                    <a:pt x="16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15"/>
            <p:cNvSpPr/>
            <p:nvPr/>
          </p:nvSpPr>
          <p:spPr>
            <a:xfrm>
              <a:off x="2197350" y="3488125"/>
              <a:ext cx="52625" cy="52725"/>
            </a:xfrm>
            <a:custGeom>
              <a:avLst/>
              <a:gdLst/>
              <a:ahLst/>
              <a:cxnLst/>
              <a:rect l="l" t="t" r="r" b="b"/>
              <a:pathLst>
                <a:path w="2105" h="2109" extrusionOk="0">
                  <a:moveTo>
                    <a:pt x="1054" y="1"/>
                  </a:moveTo>
                  <a:cubicBezTo>
                    <a:pt x="472" y="1"/>
                    <a:pt x="0" y="472"/>
                    <a:pt x="0" y="1055"/>
                  </a:cubicBezTo>
                  <a:cubicBezTo>
                    <a:pt x="0" y="1637"/>
                    <a:pt x="472" y="2108"/>
                    <a:pt x="1054" y="2108"/>
                  </a:cubicBezTo>
                  <a:cubicBezTo>
                    <a:pt x="1634" y="2108"/>
                    <a:pt x="2105" y="1637"/>
                    <a:pt x="2105" y="1055"/>
                  </a:cubicBezTo>
                  <a:cubicBezTo>
                    <a:pt x="2105" y="472"/>
                    <a:pt x="1634" y="1"/>
                    <a:pt x="1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15"/>
            <p:cNvSpPr/>
            <p:nvPr/>
          </p:nvSpPr>
          <p:spPr>
            <a:xfrm>
              <a:off x="2197350" y="3601125"/>
              <a:ext cx="52625" cy="52625"/>
            </a:xfrm>
            <a:custGeom>
              <a:avLst/>
              <a:gdLst/>
              <a:ahLst/>
              <a:cxnLst/>
              <a:rect l="l" t="t" r="r" b="b"/>
              <a:pathLst>
                <a:path w="2105" h="2105" extrusionOk="0">
                  <a:moveTo>
                    <a:pt x="1054" y="1"/>
                  </a:moveTo>
                  <a:cubicBezTo>
                    <a:pt x="472" y="1"/>
                    <a:pt x="0" y="472"/>
                    <a:pt x="0" y="1051"/>
                  </a:cubicBezTo>
                  <a:cubicBezTo>
                    <a:pt x="0" y="1634"/>
                    <a:pt x="472" y="2105"/>
                    <a:pt x="1054" y="2105"/>
                  </a:cubicBezTo>
                  <a:cubicBezTo>
                    <a:pt x="1634" y="2105"/>
                    <a:pt x="2105" y="1634"/>
                    <a:pt x="2105" y="1051"/>
                  </a:cubicBezTo>
                  <a:cubicBezTo>
                    <a:pt x="2105" y="472"/>
                    <a:pt x="1634" y="1"/>
                    <a:pt x="1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15"/>
            <p:cNvSpPr/>
            <p:nvPr/>
          </p:nvSpPr>
          <p:spPr>
            <a:xfrm>
              <a:off x="2197350" y="3714050"/>
              <a:ext cx="52625" cy="52700"/>
            </a:xfrm>
            <a:custGeom>
              <a:avLst/>
              <a:gdLst/>
              <a:ahLst/>
              <a:cxnLst/>
              <a:rect l="l" t="t" r="r" b="b"/>
              <a:pathLst>
                <a:path w="2105" h="2108" extrusionOk="0">
                  <a:moveTo>
                    <a:pt x="1054" y="0"/>
                  </a:moveTo>
                  <a:cubicBezTo>
                    <a:pt x="472" y="0"/>
                    <a:pt x="0" y="471"/>
                    <a:pt x="0" y="1054"/>
                  </a:cubicBezTo>
                  <a:cubicBezTo>
                    <a:pt x="0" y="1637"/>
                    <a:pt x="472" y="2108"/>
                    <a:pt x="1054" y="2108"/>
                  </a:cubicBezTo>
                  <a:cubicBezTo>
                    <a:pt x="1634" y="2108"/>
                    <a:pt x="2105" y="1637"/>
                    <a:pt x="2105" y="1054"/>
                  </a:cubicBezTo>
                  <a:cubicBezTo>
                    <a:pt x="2105" y="471"/>
                    <a:pt x="16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15"/>
            <p:cNvSpPr/>
            <p:nvPr/>
          </p:nvSpPr>
          <p:spPr>
            <a:xfrm>
              <a:off x="2046050" y="3375700"/>
              <a:ext cx="48875" cy="52150"/>
            </a:xfrm>
            <a:custGeom>
              <a:avLst/>
              <a:gdLst/>
              <a:ahLst/>
              <a:cxnLst/>
              <a:rect l="l" t="t" r="r" b="b"/>
              <a:pathLst>
                <a:path w="1955" h="2086" extrusionOk="0">
                  <a:moveTo>
                    <a:pt x="1114" y="1"/>
                  </a:moveTo>
                  <a:cubicBezTo>
                    <a:pt x="1546" y="721"/>
                    <a:pt x="1007" y="1601"/>
                    <a:pt x="220" y="1601"/>
                  </a:cubicBezTo>
                  <a:cubicBezTo>
                    <a:pt x="149" y="1601"/>
                    <a:pt x="76" y="1594"/>
                    <a:pt x="1" y="1578"/>
                  </a:cubicBezTo>
                  <a:lnTo>
                    <a:pt x="1" y="1578"/>
                  </a:lnTo>
                  <a:cubicBezTo>
                    <a:pt x="196" y="1898"/>
                    <a:pt x="541" y="2085"/>
                    <a:pt x="903" y="2085"/>
                  </a:cubicBezTo>
                  <a:cubicBezTo>
                    <a:pt x="997" y="2085"/>
                    <a:pt x="1092" y="2073"/>
                    <a:pt x="1186" y="2046"/>
                  </a:cubicBezTo>
                  <a:cubicBezTo>
                    <a:pt x="1641" y="1919"/>
                    <a:pt x="1955" y="1506"/>
                    <a:pt x="1955" y="1032"/>
                  </a:cubicBezTo>
                  <a:cubicBezTo>
                    <a:pt x="1955" y="531"/>
                    <a:pt x="1601" y="102"/>
                    <a:pt x="1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15"/>
            <p:cNvSpPr/>
            <p:nvPr/>
          </p:nvSpPr>
          <p:spPr>
            <a:xfrm>
              <a:off x="2046050" y="3488700"/>
              <a:ext cx="48875" cy="52150"/>
            </a:xfrm>
            <a:custGeom>
              <a:avLst/>
              <a:gdLst/>
              <a:ahLst/>
              <a:cxnLst/>
              <a:rect l="l" t="t" r="r" b="b"/>
              <a:pathLst>
                <a:path w="1955" h="2086" extrusionOk="0">
                  <a:moveTo>
                    <a:pt x="1114" y="1"/>
                  </a:moveTo>
                  <a:lnTo>
                    <a:pt x="1114" y="1"/>
                  </a:lnTo>
                  <a:cubicBezTo>
                    <a:pt x="1546" y="722"/>
                    <a:pt x="1005" y="1600"/>
                    <a:pt x="218" y="1600"/>
                  </a:cubicBezTo>
                  <a:cubicBezTo>
                    <a:pt x="147" y="1600"/>
                    <a:pt x="75" y="1593"/>
                    <a:pt x="1" y="1578"/>
                  </a:cubicBezTo>
                  <a:lnTo>
                    <a:pt x="1" y="1578"/>
                  </a:lnTo>
                  <a:cubicBezTo>
                    <a:pt x="196" y="1898"/>
                    <a:pt x="541" y="2085"/>
                    <a:pt x="903" y="2085"/>
                  </a:cubicBezTo>
                  <a:cubicBezTo>
                    <a:pt x="997" y="2085"/>
                    <a:pt x="1092" y="2072"/>
                    <a:pt x="1186" y="2046"/>
                  </a:cubicBezTo>
                  <a:cubicBezTo>
                    <a:pt x="1641" y="1919"/>
                    <a:pt x="1955" y="1503"/>
                    <a:pt x="1955" y="1032"/>
                  </a:cubicBezTo>
                  <a:cubicBezTo>
                    <a:pt x="1955" y="531"/>
                    <a:pt x="1601" y="99"/>
                    <a:pt x="1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15"/>
            <p:cNvSpPr/>
            <p:nvPr/>
          </p:nvSpPr>
          <p:spPr>
            <a:xfrm>
              <a:off x="2046050" y="3601625"/>
              <a:ext cx="48875" cy="52150"/>
            </a:xfrm>
            <a:custGeom>
              <a:avLst/>
              <a:gdLst/>
              <a:ahLst/>
              <a:cxnLst/>
              <a:rect l="l" t="t" r="r" b="b"/>
              <a:pathLst>
                <a:path w="1955" h="2086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549" y="720"/>
                    <a:pt x="1007" y="1600"/>
                    <a:pt x="220" y="1600"/>
                  </a:cubicBezTo>
                  <a:cubicBezTo>
                    <a:pt x="149" y="1600"/>
                    <a:pt x="76" y="1593"/>
                    <a:pt x="1" y="1578"/>
                  </a:cubicBezTo>
                  <a:lnTo>
                    <a:pt x="1" y="1578"/>
                  </a:lnTo>
                  <a:cubicBezTo>
                    <a:pt x="195" y="1899"/>
                    <a:pt x="540" y="2085"/>
                    <a:pt x="900" y="2085"/>
                  </a:cubicBezTo>
                  <a:cubicBezTo>
                    <a:pt x="995" y="2085"/>
                    <a:pt x="1091" y="2072"/>
                    <a:pt x="1186" y="2046"/>
                  </a:cubicBezTo>
                  <a:cubicBezTo>
                    <a:pt x="1641" y="1921"/>
                    <a:pt x="1955" y="1506"/>
                    <a:pt x="1955" y="1031"/>
                  </a:cubicBezTo>
                  <a:cubicBezTo>
                    <a:pt x="1955" y="530"/>
                    <a:pt x="1601" y="102"/>
                    <a:pt x="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15"/>
            <p:cNvSpPr/>
            <p:nvPr/>
          </p:nvSpPr>
          <p:spPr>
            <a:xfrm>
              <a:off x="2046050" y="3714625"/>
              <a:ext cx="48875" cy="52125"/>
            </a:xfrm>
            <a:custGeom>
              <a:avLst/>
              <a:gdLst/>
              <a:ahLst/>
              <a:cxnLst/>
              <a:rect l="l" t="t" r="r" b="b"/>
              <a:pathLst>
                <a:path w="1955" h="2085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546" y="721"/>
                    <a:pt x="1005" y="1599"/>
                    <a:pt x="218" y="1599"/>
                  </a:cubicBezTo>
                  <a:cubicBezTo>
                    <a:pt x="147" y="1599"/>
                    <a:pt x="75" y="1592"/>
                    <a:pt x="1" y="1578"/>
                  </a:cubicBezTo>
                  <a:lnTo>
                    <a:pt x="1" y="1578"/>
                  </a:lnTo>
                  <a:cubicBezTo>
                    <a:pt x="196" y="1897"/>
                    <a:pt x="541" y="2085"/>
                    <a:pt x="903" y="2085"/>
                  </a:cubicBezTo>
                  <a:cubicBezTo>
                    <a:pt x="997" y="2085"/>
                    <a:pt x="1092" y="2072"/>
                    <a:pt x="1186" y="2046"/>
                  </a:cubicBezTo>
                  <a:cubicBezTo>
                    <a:pt x="1641" y="1918"/>
                    <a:pt x="1955" y="1502"/>
                    <a:pt x="1955" y="1031"/>
                  </a:cubicBezTo>
                  <a:cubicBezTo>
                    <a:pt x="1955" y="530"/>
                    <a:pt x="1601" y="98"/>
                    <a:pt x="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15"/>
            <p:cNvSpPr/>
            <p:nvPr/>
          </p:nvSpPr>
          <p:spPr>
            <a:xfrm>
              <a:off x="2201125" y="3375700"/>
              <a:ext cx="48850" cy="52150"/>
            </a:xfrm>
            <a:custGeom>
              <a:avLst/>
              <a:gdLst/>
              <a:ahLst/>
              <a:cxnLst/>
              <a:rect l="l" t="t" r="r" b="b"/>
              <a:pathLst>
                <a:path w="1954" h="2086" extrusionOk="0">
                  <a:moveTo>
                    <a:pt x="1113" y="1"/>
                  </a:moveTo>
                  <a:lnTo>
                    <a:pt x="1113" y="1"/>
                  </a:lnTo>
                  <a:cubicBezTo>
                    <a:pt x="1548" y="721"/>
                    <a:pt x="1006" y="1601"/>
                    <a:pt x="220" y="1601"/>
                  </a:cubicBezTo>
                  <a:cubicBezTo>
                    <a:pt x="148" y="1601"/>
                    <a:pt x="75" y="1594"/>
                    <a:pt x="0" y="1578"/>
                  </a:cubicBezTo>
                  <a:lnTo>
                    <a:pt x="0" y="1578"/>
                  </a:lnTo>
                  <a:cubicBezTo>
                    <a:pt x="195" y="1898"/>
                    <a:pt x="540" y="2085"/>
                    <a:pt x="902" y="2085"/>
                  </a:cubicBezTo>
                  <a:cubicBezTo>
                    <a:pt x="996" y="2085"/>
                    <a:pt x="1091" y="2073"/>
                    <a:pt x="1185" y="2046"/>
                  </a:cubicBezTo>
                  <a:cubicBezTo>
                    <a:pt x="1640" y="1919"/>
                    <a:pt x="1954" y="1506"/>
                    <a:pt x="1954" y="1032"/>
                  </a:cubicBezTo>
                  <a:cubicBezTo>
                    <a:pt x="1954" y="531"/>
                    <a:pt x="1604" y="102"/>
                    <a:pt x="1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15"/>
            <p:cNvSpPr/>
            <p:nvPr/>
          </p:nvSpPr>
          <p:spPr>
            <a:xfrm>
              <a:off x="2201125" y="3488700"/>
              <a:ext cx="48850" cy="52150"/>
            </a:xfrm>
            <a:custGeom>
              <a:avLst/>
              <a:gdLst/>
              <a:ahLst/>
              <a:cxnLst/>
              <a:rect l="l" t="t" r="r" b="b"/>
              <a:pathLst>
                <a:path w="1954" h="2086" extrusionOk="0">
                  <a:moveTo>
                    <a:pt x="1113" y="1"/>
                  </a:moveTo>
                  <a:cubicBezTo>
                    <a:pt x="1549" y="719"/>
                    <a:pt x="1005" y="1600"/>
                    <a:pt x="216" y="1600"/>
                  </a:cubicBezTo>
                  <a:cubicBezTo>
                    <a:pt x="146" y="1600"/>
                    <a:pt x="74" y="1593"/>
                    <a:pt x="0" y="1578"/>
                  </a:cubicBezTo>
                  <a:lnTo>
                    <a:pt x="0" y="1578"/>
                  </a:lnTo>
                  <a:cubicBezTo>
                    <a:pt x="195" y="1898"/>
                    <a:pt x="540" y="2085"/>
                    <a:pt x="902" y="2085"/>
                  </a:cubicBezTo>
                  <a:cubicBezTo>
                    <a:pt x="996" y="2085"/>
                    <a:pt x="1091" y="2072"/>
                    <a:pt x="1185" y="2046"/>
                  </a:cubicBezTo>
                  <a:cubicBezTo>
                    <a:pt x="1640" y="1919"/>
                    <a:pt x="1954" y="1503"/>
                    <a:pt x="1954" y="1032"/>
                  </a:cubicBezTo>
                  <a:cubicBezTo>
                    <a:pt x="1954" y="531"/>
                    <a:pt x="1604" y="99"/>
                    <a:pt x="1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15"/>
            <p:cNvSpPr/>
            <p:nvPr/>
          </p:nvSpPr>
          <p:spPr>
            <a:xfrm>
              <a:off x="2201125" y="3601625"/>
              <a:ext cx="48850" cy="52150"/>
            </a:xfrm>
            <a:custGeom>
              <a:avLst/>
              <a:gdLst/>
              <a:ahLst/>
              <a:cxnLst/>
              <a:rect l="l" t="t" r="r" b="b"/>
              <a:pathLst>
                <a:path w="1954" h="2086" extrusionOk="0">
                  <a:moveTo>
                    <a:pt x="1113" y="0"/>
                  </a:moveTo>
                  <a:lnTo>
                    <a:pt x="1113" y="0"/>
                  </a:lnTo>
                  <a:cubicBezTo>
                    <a:pt x="1548" y="720"/>
                    <a:pt x="1006" y="1600"/>
                    <a:pt x="220" y="1600"/>
                  </a:cubicBezTo>
                  <a:cubicBezTo>
                    <a:pt x="148" y="1600"/>
                    <a:pt x="75" y="1593"/>
                    <a:pt x="0" y="1578"/>
                  </a:cubicBezTo>
                  <a:lnTo>
                    <a:pt x="0" y="1578"/>
                  </a:lnTo>
                  <a:cubicBezTo>
                    <a:pt x="194" y="1899"/>
                    <a:pt x="539" y="2085"/>
                    <a:pt x="900" y="2085"/>
                  </a:cubicBezTo>
                  <a:cubicBezTo>
                    <a:pt x="994" y="2085"/>
                    <a:pt x="1090" y="2072"/>
                    <a:pt x="1185" y="2046"/>
                  </a:cubicBezTo>
                  <a:cubicBezTo>
                    <a:pt x="1640" y="1921"/>
                    <a:pt x="1954" y="1506"/>
                    <a:pt x="1954" y="1031"/>
                  </a:cubicBezTo>
                  <a:cubicBezTo>
                    <a:pt x="1954" y="530"/>
                    <a:pt x="1604" y="102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15"/>
            <p:cNvSpPr/>
            <p:nvPr/>
          </p:nvSpPr>
          <p:spPr>
            <a:xfrm>
              <a:off x="2201200" y="3714625"/>
              <a:ext cx="48775" cy="52125"/>
            </a:xfrm>
            <a:custGeom>
              <a:avLst/>
              <a:gdLst/>
              <a:ahLst/>
              <a:cxnLst/>
              <a:rect l="l" t="t" r="r" b="b"/>
              <a:pathLst>
                <a:path w="1951" h="2085" extrusionOk="0">
                  <a:moveTo>
                    <a:pt x="1110" y="0"/>
                  </a:moveTo>
                  <a:cubicBezTo>
                    <a:pt x="1546" y="718"/>
                    <a:pt x="1002" y="1599"/>
                    <a:pt x="216" y="1599"/>
                  </a:cubicBezTo>
                  <a:cubicBezTo>
                    <a:pt x="146" y="1599"/>
                    <a:pt x="74" y="1592"/>
                    <a:pt x="0" y="1578"/>
                  </a:cubicBezTo>
                  <a:lnTo>
                    <a:pt x="0" y="1578"/>
                  </a:lnTo>
                  <a:cubicBezTo>
                    <a:pt x="193" y="1897"/>
                    <a:pt x="537" y="2085"/>
                    <a:pt x="899" y="2085"/>
                  </a:cubicBezTo>
                  <a:cubicBezTo>
                    <a:pt x="993" y="2085"/>
                    <a:pt x="1088" y="2072"/>
                    <a:pt x="1182" y="2046"/>
                  </a:cubicBezTo>
                  <a:cubicBezTo>
                    <a:pt x="1637" y="1918"/>
                    <a:pt x="1951" y="1502"/>
                    <a:pt x="1951" y="1031"/>
                  </a:cubicBezTo>
                  <a:cubicBezTo>
                    <a:pt x="1951" y="530"/>
                    <a:pt x="1601" y="98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0" name="Google Shape;4130;p115"/>
          <p:cNvGrpSpPr/>
          <p:nvPr/>
        </p:nvGrpSpPr>
        <p:grpSpPr>
          <a:xfrm>
            <a:off x="4901310" y="1357373"/>
            <a:ext cx="263429" cy="481257"/>
            <a:chOff x="2435750" y="3904600"/>
            <a:chExt cx="284450" cy="523675"/>
          </a:xfrm>
        </p:grpSpPr>
        <p:sp>
          <p:nvSpPr>
            <p:cNvPr id="4131" name="Google Shape;4131;p115"/>
            <p:cNvSpPr/>
            <p:nvPr/>
          </p:nvSpPr>
          <p:spPr>
            <a:xfrm>
              <a:off x="2485900" y="3993625"/>
              <a:ext cx="185125" cy="55250"/>
            </a:xfrm>
            <a:custGeom>
              <a:avLst/>
              <a:gdLst/>
              <a:ahLst/>
              <a:cxnLst/>
              <a:rect l="l" t="t" r="r" b="b"/>
              <a:pathLst>
                <a:path w="7405" h="2210" extrusionOk="0">
                  <a:moveTo>
                    <a:pt x="1" y="0"/>
                  </a:moveTo>
                  <a:lnTo>
                    <a:pt x="1" y="2209"/>
                  </a:lnTo>
                  <a:lnTo>
                    <a:pt x="7404" y="2209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15"/>
            <p:cNvSpPr/>
            <p:nvPr/>
          </p:nvSpPr>
          <p:spPr>
            <a:xfrm>
              <a:off x="2649550" y="3993625"/>
              <a:ext cx="21475" cy="55250"/>
            </a:xfrm>
            <a:custGeom>
              <a:avLst/>
              <a:gdLst/>
              <a:ahLst/>
              <a:cxnLst/>
              <a:rect l="l" t="t" r="r" b="b"/>
              <a:pathLst>
                <a:path w="859" h="2210" extrusionOk="0">
                  <a:moveTo>
                    <a:pt x="1" y="0"/>
                  </a:moveTo>
                  <a:lnTo>
                    <a:pt x="1" y="2209"/>
                  </a:lnTo>
                  <a:lnTo>
                    <a:pt x="858" y="2209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15"/>
            <p:cNvSpPr/>
            <p:nvPr/>
          </p:nvSpPr>
          <p:spPr>
            <a:xfrm>
              <a:off x="2435825" y="4043700"/>
              <a:ext cx="284375" cy="384575"/>
            </a:xfrm>
            <a:custGeom>
              <a:avLst/>
              <a:gdLst/>
              <a:ahLst/>
              <a:cxnLst/>
              <a:rect l="l" t="t" r="r" b="b"/>
              <a:pathLst>
                <a:path w="11375" h="15383" extrusionOk="0">
                  <a:moveTo>
                    <a:pt x="1991" y="0"/>
                  </a:moveTo>
                  <a:lnTo>
                    <a:pt x="348" y="2422"/>
                  </a:lnTo>
                  <a:cubicBezTo>
                    <a:pt x="128" y="2749"/>
                    <a:pt x="7" y="3129"/>
                    <a:pt x="1" y="3522"/>
                  </a:cubicBezTo>
                  <a:lnTo>
                    <a:pt x="1" y="4880"/>
                  </a:lnTo>
                  <a:lnTo>
                    <a:pt x="40" y="5014"/>
                  </a:lnTo>
                  <a:lnTo>
                    <a:pt x="40" y="11897"/>
                  </a:lnTo>
                  <a:lnTo>
                    <a:pt x="1" y="11913"/>
                  </a:lnTo>
                  <a:lnTo>
                    <a:pt x="1" y="14011"/>
                  </a:lnTo>
                  <a:cubicBezTo>
                    <a:pt x="11" y="14764"/>
                    <a:pt x="1375" y="15383"/>
                    <a:pt x="1375" y="15383"/>
                  </a:cubicBezTo>
                  <a:lnTo>
                    <a:pt x="10009" y="15383"/>
                  </a:lnTo>
                  <a:cubicBezTo>
                    <a:pt x="10009" y="15383"/>
                    <a:pt x="11374" y="14764"/>
                    <a:pt x="11374" y="14011"/>
                  </a:cubicBezTo>
                  <a:lnTo>
                    <a:pt x="11374" y="11913"/>
                  </a:lnTo>
                  <a:lnTo>
                    <a:pt x="11332" y="11796"/>
                  </a:lnTo>
                  <a:lnTo>
                    <a:pt x="11332" y="4909"/>
                  </a:lnTo>
                  <a:lnTo>
                    <a:pt x="11374" y="4877"/>
                  </a:lnTo>
                  <a:lnTo>
                    <a:pt x="11374" y="3522"/>
                  </a:lnTo>
                  <a:cubicBezTo>
                    <a:pt x="11374" y="3129"/>
                    <a:pt x="11256" y="2746"/>
                    <a:pt x="11037" y="2422"/>
                  </a:cubicBezTo>
                  <a:lnTo>
                    <a:pt x="9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15"/>
            <p:cNvSpPr/>
            <p:nvPr/>
          </p:nvSpPr>
          <p:spPr>
            <a:xfrm>
              <a:off x="2648500" y="4043700"/>
              <a:ext cx="71600" cy="384575"/>
            </a:xfrm>
            <a:custGeom>
              <a:avLst/>
              <a:gdLst/>
              <a:ahLst/>
              <a:cxnLst/>
              <a:rect l="l" t="t" r="r" b="b"/>
              <a:pathLst>
                <a:path w="2864" h="15383" extrusionOk="0">
                  <a:moveTo>
                    <a:pt x="0" y="0"/>
                  </a:moveTo>
                  <a:lnTo>
                    <a:pt x="1663" y="2422"/>
                  </a:lnTo>
                  <a:cubicBezTo>
                    <a:pt x="1885" y="2746"/>
                    <a:pt x="2006" y="3132"/>
                    <a:pt x="2006" y="3525"/>
                  </a:cubicBezTo>
                  <a:lnTo>
                    <a:pt x="2006" y="14018"/>
                  </a:lnTo>
                  <a:cubicBezTo>
                    <a:pt x="2000" y="14769"/>
                    <a:pt x="1394" y="15376"/>
                    <a:pt x="649" y="15383"/>
                  </a:cubicBezTo>
                  <a:lnTo>
                    <a:pt x="1502" y="15383"/>
                  </a:lnTo>
                  <a:cubicBezTo>
                    <a:pt x="2255" y="15383"/>
                    <a:pt x="2864" y="14774"/>
                    <a:pt x="2864" y="14021"/>
                  </a:cubicBezTo>
                  <a:lnTo>
                    <a:pt x="2864" y="11913"/>
                  </a:lnTo>
                  <a:lnTo>
                    <a:pt x="2825" y="11796"/>
                  </a:lnTo>
                  <a:lnTo>
                    <a:pt x="2825" y="4909"/>
                  </a:lnTo>
                  <a:lnTo>
                    <a:pt x="2864" y="4880"/>
                  </a:lnTo>
                  <a:lnTo>
                    <a:pt x="2864" y="3525"/>
                  </a:lnTo>
                  <a:cubicBezTo>
                    <a:pt x="2864" y="3132"/>
                    <a:pt x="2746" y="2746"/>
                    <a:pt x="2523" y="2422"/>
                  </a:cubicBezTo>
                  <a:lnTo>
                    <a:pt x="861" y="0"/>
                  </a:lnTo>
                  <a:close/>
                  <a:moveTo>
                    <a:pt x="625" y="15383"/>
                  </a:moveTo>
                  <a:cubicBezTo>
                    <a:pt x="629" y="15383"/>
                    <a:pt x="633" y="15383"/>
                    <a:pt x="637" y="15383"/>
                  </a:cubicBezTo>
                  <a:cubicBezTo>
                    <a:pt x="641" y="15383"/>
                    <a:pt x="645" y="15383"/>
                    <a:pt x="649" y="15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15"/>
            <p:cNvSpPr/>
            <p:nvPr/>
          </p:nvSpPr>
          <p:spPr>
            <a:xfrm>
              <a:off x="2459325" y="3904600"/>
              <a:ext cx="237300" cy="97225"/>
            </a:xfrm>
            <a:custGeom>
              <a:avLst/>
              <a:gdLst/>
              <a:ahLst/>
              <a:cxnLst/>
              <a:rect l="l" t="t" r="r" b="b"/>
              <a:pathLst>
                <a:path w="9492" h="3889" extrusionOk="0">
                  <a:moveTo>
                    <a:pt x="357" y="0"/>
                  </a:moveTo>
                  <a:cubicBezTo>
                    <a:pt x="157" y="0"/>
                    <a:pt x="0" y="161"/>
                    <a:pt x="0" y="357"/>
                  </a:cubicBezTo>
                  <a:lnTo>
                    <a:pt x="0" y="3532"/>
                  </a:lnTo>
                  <a:cubicBezTo>
                    <a:pt x="0" y="3728"/>
                    <a:pt x="157" y="3888"/>
                    <a:pt x="357" y="3888"/>
                  </a:cubicBezTo>
                  <a:lnTo>
                    <a:pt x="9135" y="3888"/>
                  </a:lnTo>
                  <a:cubicBezTo>
                    <a:pt x="9331" y="3888"/>
                    <a:pt x="9492" y="3728"/>
                    <a:pt x="9492" y="3532"/>
                  </a:cubicBezTo>
                  <a:lnTo>
                    <a:pt x="9492" y="357"/>
                  </a:lnTo>
                  <a:cubicBezTo>
                    <a:pt x="9492" y="161"/>
                    <a:pt x="9331" y="0"/>
                    <a:pt x="9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15"/>
            <p:cNvSpPr/>
            <p:nvPr/>
          </p:nvSpPr>
          <p:spPr>
            <a:xfrm>
              <a:off x="2666000" y="3904600"/>
              <a:ext cx="30625" cy="97225"/>
            </a:xfrm>
            <a:custGeom>
              <a:avLst/>
              <a:gdLst/>
              <a:ahLst/>
              <a:cxnLst/>
              <a:rect l="l" t="t" r="r" b="b"/>
              <a:pathLst>
                <a:path w="1225" h="3889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lnTo>
                    <a:pt x="12" y="0"/>
                  </a:lnTo>
                  <a:cubicBezTo>
                    <a:pt x="10" y="0"/>
                    <a:pt x="8" y="0"/>
                    <a:pt x="6" y="0"/>
                  </a:cubicBezTo>
                  <a:close/>
                  <a:moveTo>
                    <a:pt x="12" y="0"/>
                  </a:moveTo>
                  <a:cubicBezTo>
                    <a:pt x="207" y="3"/>
                    <a:pt x="361" y="161"/>
                    <a:pt x="364" y="357"/>
                  </a:cubicBezTo>
                  <a:lnTo>
                    <a:pt x="364" y="3532"/>
                  </a:lnTo>
                  <a:cubicBezTo>
                    <a:pt x="360" y="3731"/>
                    <a:pt x="200" y="3888"/>
                    <a:pt x="0" y="3888"/>
                  </a:cubicBezTo>
                  <a:lnTo>
                    <a:pt x="861" y="3888"/>
                  </a:lnTo>
                  <a:cubicBezTo>
                    <a:pt x="1058" y="3888"/>
                    <a:pt x="1221" y="3731"/>
                    <a:pt x="1225" y="3532"/>
                  </a:cubicBezTo>
                  <a:lnTo>
                    <a:pt x="1225" y="357"/>
                  </a:lnTo>
                  <a:cubicBezTo>
                    <a:pt x="1225" y="161"/>
                    <a:pt x="1064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15"/>
            <p:cNvSpPr/>
            <p:nvPr/>
          </p:nvSpPr>
          <p:spPr>
            <a:xfrm>
              <a:off x="2435750" y="4165450"/>
              <a:ext cx="284350" cy="175925"/>
            </a:xfrm>
            <a:custGeom>
              <a:avLst/>
              <a:gdLst/>
              <a:ahLst/>
              <a:cxnLst/>
              <a:rect l="l" t="t" r="r" b="b"/>
              <a:pathLst>
                <a:path w="11374" h="7037" extrusionOk="0">
                  <a:moveTo>
                    <a:pt x="1" y="0"/>
                  </a:moveTo>
                  <a:lnTo>
                    <a:pt x="1" y="7037"/>
                  </a:lnTo>
                  <a:lnTo>
                    <a:pt x="11374" y="7037"/>
                  </a:lnTo>
                  <a:lnTo>
                    <a:pt x="11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15"/>
            <p:cNvSpPr/>
            <p:nvPr/>
          </p:nvSpPr>
          <p:spPr>
            <a:xfrm>
              <a:off x="2698650" y="4165450"/>
              <a:ext cx="21450" cy="175925"/>
            </a:xfrm>
            <a:custGeom>
              <a:avLst/>
              <a:gdLst/>
              <a:ahLst/>
              <a:cxnLst/>
              <a:rect l="l" t="t" r="r" b="b"/>
              <a:pathLst>
                <a:path w="858" h="7037" extrusionOk="0">
                  <a:moveTo>
                    <a:pt x="0" y="0"/>
                  </a:moveTo>
                  <a:lnTo>
                    <a:pt x="0" y="7037"/>
                  </a:lnTo>
                  <a:lnTo>
                    <a:pt x="858" y="7037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15"/>
            <p:cNvSpPr/>
            <p:nvPr/>
          </p:nvSpPr>
          <p:spPr>
            <a:xfrm>
              <a:off x="2496050" y="3930725"/>
              <a:ext cx="15400" cy="44900"/>
            </a:xfrm>
            <a:custGeom>
              <a:avLst/>
              <a:gdLst/>
              <a:ahLst/>
              <a:cxnLst/>
              <a:rect l="l" t="t" r="r" b="b"/>
              <a:pathLst>
                <a:path w="616" h="1796" extrusionOk="0">
                  <a:moveTo>
                    <a:pt x="311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5" y="26"/>
                    <a:pt x="1" y="160"/>
                    <a:pt x="4" y="320"/>
                  </a:cubicBezTo>
                  <a:lnTo>
                    <a:pt x="4" y="1475"/>
                  </a:lnTo>
                  <a:cubicBezTo>
                    <a:pt x="1" y="1636"/>
                    <a:pt x="115" y="1770"/>
                    <a:pt x="272" y="1793"/>
                  </a:cubicBezTo>
                  <a:cubicBezTo>
                    <a:pt x="285" y="1794"/>
                    <a:pt x="298" y="1795"/>
                    <a:pt x="311" y="1795"/>
                  </a:cubicBezTo>
                  <a:cubicBezTo>
                    <a:pt x="477" y="1795"/>
                    <a:pt x="616" y="1659"/>
                    <a:pt x="616" y="1488"/>
                  </a:cubicBezTo>
                  <a:lnTo>
                    <a:pt x="616" y="307"/>
                  </a:lnTo>
                  <a:cubicBezTo>
                    <a:pt x="616" y="137"/>
                    <a:pt x="47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15"/>
            <p:cNvSpPr/>
            <p:nvPr/>
          </p:nvSpPr>
          <p:spPr>
            <a:xfrm>
              <a:off x="2532875" y="3930725"/>
              <a:ext cx="15400" cy="44900"/>
            </a:xfrm>
            <a:custGeom>
              <a:avLst/>
              <a:gdLst/>
              <a:ahLst/>
              <a:cxnLst/>
              <a:rect l="l" t="t" r="r" b="b"/>
              <a:pathLst>
                <a:path w="616" h="1796" extrusionOk="0">
                  <a:moveTo>
                    <a:pt x="311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5" y="26"/>
                    <a:pt x="0" y="160"/>
                    <a:pt x="4" y="320"/>
                  </a:cubicBezTo>
                  <a:lnTo>
                    <a:pt x="4" y="1475"/>
                  </a:lnTo>
                  <a:cubicBezTo>
                    <a:pt x="0" y="1636"/>
                    <a:pt x="115" y="1770"/>
                    <a:pt x="272" y="1793"/>
                  </a:cubicBezTo>
                  <a:cubicBezTo>
                    <a:pt x="285" y="1794"/>
                    <a:pt x="298" y="1795"/>
                    <a:pt x="311" y="1795"/>
                  </a:cubicBezTo>
                  <a:cubicBezTo>
                    <a:pt x="477" y="1795"/>
                    <a:pt x="616" y="1659"/>
                    <a:pt x="616" y="1488"/>
                  </a:cubicBezTo>
                  <a:lnTo>
                    <a:pt x="616" y="307"/>
                  </a:lnTo>
                  <a:cubicBezTo>
                    <a:pt x="616" y="137"/>
                    <a:pt x="47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15"/>
            <p:cNvSpPr/>
            <p:nvPr/>
          </p:nvSpPr>
          <p:spPr>
            <a:xfrm>
              <a:off x="2570675" y="3930725"/>
              <a:ext cx="15500" cy="44900"/>
            </a:xfrm>
            <a:custGeom>
              <a:avLst/>
              <a:gdLst/>
              <a:ahLst/>
              <a:cxnLst/>
              <a:rect l="l" t="t" r="r" b="b"/>
              <a:pathLst>
                <a:path w="620" h="1796" extrusionOk="0">
                  <a:moveTo>
                    <a:pt x="311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8" y="26"/>
                    <a:pt x="1" y="160"/>
                    <a:pt x="4" y="320"/>
                  </a:cubicBezTo>
                  <a:lnTo>
                    <a:pt x="4" y="1475"/>
                  </a:lnTo>
                  <a:cubicBezTo>
                    <a:pt x="1" y="1636"/>
                    <a:pt x="115" y="1770"/>
                    <a:pt x="272" y="1793"/>
                  </a:cubicBezTo>
                  <a:cubicBezTo>
                    <a:pt x="285" y="1794"/>
                    <a:pt x="298" y="1795"/>
                    <a:pt x="311" y="1795"/>
                  </a:cubicBezTo>
                  <a:cubicBezTo>
                    <a:pt x="478" y="1795"/>
                    <a:pt x="619" y="1659"/>
                    <a:pt x="619" y="1488"/>
                  </a:cubicBezTo>
                  <a:lnTo>
                    <a:pt x="619" y="307"/>
                  </a:lnTo>
                  <a:cubicBezTo>
                    <a:pt x="619" y="137"/>
                    <a:pt x="478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15"/>
            <p:cNvSpPr/>
            <p:nvPr/>
          </p:nvSpPr>
          <p:spPr>
            <a:xfrm>
              <a:off x="2607500" y="3930725"/>
              <a:ext cx="15475" cy="44900"/>
            </a:xfrm>
            <a:custGeom>
              <a:avLst/>
              <a:gdLst/>
              <a:ahLst/>
              <a:cxnLst/>
              <a:rect l="l" t="t" r="r" b="b"/>
              <a:pathLst>
                <a:path w="619" h="1796" extrusionOk="0">
                  <a:moveTo>
                    <a:pt x="310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8" y="26"/>
                    <a:pt x="0" y="160"/>
                    <a:pt x="4" y="320"/>
                  </a:cubicBezTo>
                  <a:lnTo>
                    <a:pt x="4" y="1475"/>
                  </a:lnTo>
                  <a:cubicBezTo>
                    <a:pt x="0" y="1636"/>
                    <a:pt x="115" y="1770"/>
                    <a:pt x="272" y="1793"/>
                  </a:cubicBezTo>
                  <a:cubicBezTo>
                    <a:pt x="285" y="1794"/>
                    <a:pt x="298" y="1795"/>
                    <a:pt x="310" y="1795"/>
                  </a:cubicBezTo>
                  <a:cubicBezTo>
                    <a:pt x="478" y="1795"/>
                    <a:pt x="619" y="1659"/>
                    <a:pt x="619" y="1488"/>
                  </a:cubicBezTo>
                  <a:lnTo>
                    <a:pt x="619" y="307"/>
                  </a:lnTo>
                  <a:cubicBezTo>
                    <a:pt x="619" y="137"/>
                    <a:pt x="478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15"/>
            <p:cNvSpPr/>
            <p:nvPr/>
          </p:nvSpPr>
          <p:spPr>
            <a:xfrm>
              <a:off x="2645375" y="3930725"/>
              <a:ext cx="15425" cy="44900"/>
            </a:xfrm>
            <a:custGeom>
              <a:avLst/>
              <a:gdLst/>
              <a:ahLst/>
              <a:cxnLst/>
              <a:rect l="l" t="t" r="r" b="b"/>
              <a:pathLst>
                <a:path w="617" h="1796" extrusionOk="0">
                  <a:moveTo>
                    <a:pt x="311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5" y="26"/>
                    <a:pt x="1" y="160"/>
                    <a:pt x="4" y="320"/>
                  </a:cubicBezTo>
                  <a:lnTo>
                    <a:pt x="4" y="1475"/>
                  </a:lnTo>
                  <a:cubicBezTo>
                    <a:pt x="1" y="1636"/>
                    <a:pt x="115" y="1770"/>
                    <a:pt x="272" y="1793"/>
                  </a:cubicBezTo>
                  <a:cubicBezTo>
                    <a:pt x="285" y="1794"/>
                    <a:pt x="298" y="1795"/>
                    <a:pt x="311" y="1795"/>
                  </a:cubicBezTo>
                  <a:cubicBezTo>
                    <a:pt x="477" y="1795"/>
                    <a:pt x="616" y="1659"/>
                    <a:pt x="616" y="1488"/>
                  </a:cubicBezTo>
                  <a:lnTo>
                    <a:pt x="616" y="307"/>
                  </a:lnTo>
                  <a:cubicBezTo>
                    <a:pt x="616" y="137"/>
                    <a:pt x="47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4" name="Google Shape;4144;p115"/>
          <p:cNvGrpSpPr/>
          <p:nvPr/>
        </p:nvGrpSpPr>
        <p:grpSpPr>
          <a:xfrm>
            <a:off x="4850308" y="4047235"/>
            <a:ext cx="365432" cy="489898"/>
            <a:chOff x="5242375" y="4145325"/>
            <a:chExt cx="388675" cy="523675"/>
          </a:xfrm>
        </p:grpSpPr>
        <p:sp>
          <p:nvSpPr>
            <p:cNvPr id="4145" name="Google Shape;4145;p115"/>
            <p:cNvSpPr/>
            <p:nvPr/>
          </p:nvSpPr>
          <p:spPr>
            <a:xfrm>
              <a:off x="5279200" y="4182150"/>
              <a:ext cx="351850" cy="486850"/>
            </a:xfrm>
            <a:custGeom>
              <a:avLst/>
              <a:gdLst/>
              <a:ahLst/>
              <a:cxnLst/>
              <a:rect l="l" t="t" r="r" b="b"/>
              <a:pathLst>
                <a:path w="14074" h="19474" extrusionOk="0">
                  <a:moveTo>
                    <a:pt x="0" y="0"/>
                  </a:moveTo>
                  <a:lnTo>
                    <a:pt x="0" y="18757"/>
                  </a:lnTo>
                  <a:cubicBezTo>
                    <a:pt x="0" y="19153"/>
                    <a:pt x="318" y="19474"/>
                    <a:pt x="714" y="19474"/>
                  </a:cubicBezTo>
                  <a:lnTo>
                    <a:pt x="13357" y="19474"/>
                  </a:lnTo>
                  <a:cubicBezTo>
                    <a:pt x="13753" y="19474"/>
                    <a:pt x="14074" y="19153"/>
                    <a:pt x="14074" y="18757"/>
                  </a:cubicBezTo>
                  <a:lnTo>
                    <a:pt x="14074" y="714"/>
                  </a:lnTo>
                  <a:cubicBezTo>
                    <a:pt x="14074" y="321"/>
                    <a:pt x="13753" y="0"/>
                    <a:pt x="13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15"/>
            <p:cNvSpPr/>
            <p:nvPr/>
          </p:nvSpPr>
          <p:spPr>
            <a:xfrm>
              <a:off x="5242375" y="4146300"/>
              <a:ext cx="351850" cy="486875"/>
            </a:xfrm>
            <a:custGeom>
              <a:avLst/>
              <a:gdLst/>
              <a:ahLst/>
              <a:cxnLst/>
              <a:rect l="l" t="t" r="r" b="b"/>
              <a:pathLst>
                <a:path w="14074" h="19475" extrusionOk="0">
                  <a:moveTo>
                    <a:pt x="2272" y="1"/>
                  </a:moveTo>
                  <a:lnTo>
                    <a:pt x="0" y="2210"/>
                  </a:lnTo>
                  <a:lnTo>
                    <a:pt x="0" y="18761"/>
                  </a:lnTo>
                  <a:cubicBezTo>
                    <a:pt x="0" y="19154"/>
                    <a:pt x="318" y="19474"/>
                    <a:pt x="714" y="19474"/>
                  </a:cubicBezTo>
                  <a:lnTo>
                    <a:pt x="13360" y="19474"/>
                  </a:lnTo>
                  <a:cubicBezTo>
                    <a:pt x="13753" y="19474"/>
                    <a:pt x="14074" y="19154"/>
                    <a:pt x="14074" y="18761"/>
                  </a:cubicBezTo>
                  <a:lnTo>
                    <a:pt x="14074" y="717"/>
                  </a:lnTo>
                  <a:cubicBezTo>
                    <a:pt x="14074" y="321"/>
                    <a:pt x="13753" y="1"/>
                    <a:pt x="13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15"/>
            <p:cNvSpPr/>
            <p:nvPr/>
          </p:nvSpPr>
          <p:spPr>
            <a:xfrm>
              <a:off x="5554525" y="4146300"/>
              <a:ext cx="39700" cy="486875"/>
            </a:xfrm>
            <a:custGeom>
              <a:avLst/>
              <a:gdLst/>
              <a:ahLst/>
              <a:cxnLst/>
              <a:rect l="l" t="t" r="r" b="b"/>
              <a:pathLst>
                <a:path w="1588" h="1947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6" y="1"/>
                  </a:cubicBezTo>
                  <a:close/>
                  <a:moveTo>
                    <a:pt x="0" y="19474"/>
                  </a:moveTo>
                  <a:cubicBezTo>
                    <a:pt x="2" y="19474"/>
                    <a:pt x="4" y="19474"/>
                    <a:pt x="6" y="19474"/>
                  </a:cubicBezTo>
                  <a:cubicBezTo>
                    <a:pt x="8" y="19474"/>
                    <a:pt x="10" y="19474"/>
                    <a:pt x="12" y="19474"/>
                  </a:cubicBezTo>
                  <a:close/>
                  <a:moveTo>
                    <a:pt x="864" y="1"/>
                  </a:moveTo>
                  <a:cubicBezTo>
                    <a:pt x="862" y="1"/>
                    <a:pt x="860" y="1"/>
                    <a:pt x="858" y="1"/>
                  </a:cubicBezTo>
                  <a:lnTo>
                    <a:pt x="13" y="1"/>
                  </a:lnTo>
                  <a:cubicBezTo>
                    <a:pt x="403" y="4"/>
                    <a:pt x="724" y="319"/>
                    <a:pt x="727" y="714"/>
                  </a:cubicBezTo>
                  <a:lnTo>
                    <a:pt x="727" y="18761"/>
                  </a:lnTo>
                  <a:cubicBezTo>
                    <a:pt x="724" y="19153"/>
                    <a:pt x="403" y="19471"/>
                    <a:pt x="12" y="19474"/>
                  </a:cubicBezTo>
                  <a:lnTo>
                    <a:pt x="858" y="19474"/>
                  </a:lnTo>
                  <a:cubicBezTo>
                    <a:pt x="860" y="19474"/>
                    <a:pt x="862" y="19474"/>
                    <a:pt x="864" y="19474"/>
                  </a:cubicBezTo>
                  <a:cubicBezTo>
                    <a:pt x="1260" y="19474"/>
                    <a:pt x="1581" y="19155"/>
                    <a:pt x="1588" y="18761"/>
                  </a:cubicBezTo>
                  <a:lnTo>
                    <a:pt x="1588" y="714"/>
                  </a:lnTo>
                  <a:cubicBezTo>
                    <a:pt x="1581" y="317"/>
                    <a:pt x="1261" y="1"/>
                    <a:pt x="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15"/>
            <p:cNvSpPr/>
            <p:nvPr/>
          </p:nvSpPr>
          <p:spPr>
            <a:xfrm>
              <a:off x="5242775" y="4146225"/>
              <a:ext cx="56900" cy="55325"/>
            </a:xfrm>
            <a:custGeom>
              <a:avLst/>
              <a:gdLst/>
              <a:ahLst/>
              <a:cxnLst/>
              <a:rect l="l" t="t" r="r" b="b"/>
              <a:pathLst>
                <a:path w="2276" h="2213" extrusionOk="0">
                  <a:moveTo>
                    <a:pt x="2275" y="0"/>
                  </a:moveTo>
                  <a:lnTo>
                    <a:pt x="1" y="2210"/>
                  </a:lnTo>
                  <a:lnTo>
                    <a:pt x="1991" y="2213"/>
                  </a:lnTo>
                  <a:cubicBezTo>
                    <a:pt x="2144" y="2213"/>
                    <a:pt x="2269" y="2092"/>
                    <a:pt x="2269" y="1938"/>
                  </a:cubicBezTo>
                  <a:lnTo>
                    <a:pt x="2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15"/>
            <p:cNvSpPr/>
            <p:nvPr/>
          </p:nvSpPr>
          <p:spPr>
            <a:xfrm>
              <a:off x="5496025" y="4145325"/>
              <a:ext cx="48050" cy="113775"/>
            </a:xfrm>
            <a:custGeom>
              <a:avLst/>
              <a:gdLst/>
              <a:ahLst/>
              <a:cxnLst/>
              <a:rect l="l" t="t" r="r" b="b"/>
              <a:pathLst>
                <a:path w="1922" h="4551" extrusionOk="0">
                  <a:moveTo>
                    <a:pt x="0" y="0"/>
                  </a:moveTo>
                  <a:lnTo>
                    <a:pt x="0" y="3594"/>
                  </a:lnTo>
                  <a:cubicBezTo>
                    <a:pt x="3" y="4134"/>
                    <a:pt x="444" y="4551"/>
                    <a:pt x="958" y="4551"/>
                  </a:cubicBezTo>
                  <a:cubicBezTo>
                    <a:pt x="1023" y="4551"/>
                    <a:pt x="1089" y="4544"/>
                    <a:pt x="1156" y="4530"/>
                  </a:cubicBezTo>
                  <a:cubicBezTo>
                    <a:pt x="1607" y="4442"/>
                    <a:pt x="1921" y="4033"/>
                    <a:pt x="1921" y="3574"/>
                  </a:cubicBezTo>
                  <a:lnTo>
                    <a:pt x="1921" y="1977"/>
                  </a:lnTo>
                  <a:cubicBezTo>
                    <a:pt x="1921" y="1811"/>
                    <a:pt x="1787" y="1673"/>
                    <a:pt x="1619" y="1673"/>
                  </a:cubicBezTo>
                  <a:cubicBezTo>
                    <a:pt x="1615" y="1673"/>
                    <a:pt x="1611" y="1673"/>
                    <a:pt x="1607" y="1673"/>
                  </a:cubicBezTo>
                  <a:cubicBezTo>
                    <a:pt x="1437" y="1683"/>
                    <a:pt x="1306" y="1823"/>
                    <a:pt x="1309" y="1994"/>
                  </a:cubicBezTo>
                  <a:lnTo>
                    <a:pt x="1309" y="3594"/>
                  </a:lnTo>
                  <a:cubicBezTo>
                    <a:pt x="1306" y="3772"/>
                    <a:pt x="1159" y="3915"/>
                    <a:pt x="982" y="3915"/>
                  </a:cubicBezTo>
                  <a:cubicBezTo>
                    <a:pt x="980" y="3915"/>
                    <a:pt x="978" y="3915"/>
                    <a:pt x="976" y="3915"/>
                  </a:cubicBezTo>
                  <a:cubicBezTo>
                    <a:pt x="796" y="3915"/>
                    <a:pt x="652" y="3764"/>
                    <a:pt x="655" y="3584"/>
                  </a:cubicBezTo>
                  <a:lnTo>
                    <a:pt x="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15"/>
            <p:cNvSpPr/>
            <p:nvPr/>
          </p:nvSpPr>
          <p:spPr>
            <a:xfrm>
              <a:off x="5358875" y="4256775"/>
              <a:ext cx="119750" cy="119725"/>
            </a:xfrm>
            <a:custGeom>
              <a:avLst/>
              <a:gdLst/>
              <a:ahLst/>
              <a:cxnLst/>
              <a:rect l="l" t="t" r="r" b="b"/>
              <a:pathLst>
                <a:path w="4790" h="4789" extrusionOk="0">
                  <a:moveTo>
                    <a:pt x="1978" y="0"/>
                  </a:moveTo>
                  <a:cubicBezTo>
                    <a:pt x="1788" y="0"/>
                    <a:pt x="1637" y="151"/>
                    <a:pt x="1637" y="340"/>
                  </a:cubicBezTo>
                  <a:lnTo>
                    <a:pt x="1637" y="1299"/>
                  </a:lnTo>
                  <a:cubicBezTo>
                    <a:pt x="1637" y="1486"/>
                    <a:pt x="1487" y="1637"/>
                    <a:pt x="1300" y="1637"/>
                  </a:cubicBezTo>
                  <a:lnTo>
                    <a:pt x="341" y="1637"/>
                  </a:lnTo>
                  <a:cubicBezTo>
                    <a:pt x="151" y="1637"/>
                    <a:pt x="1" y="1787"/>
                    <a:pt x="1" y="1977"/>
                  </a:cubicBezTo>
                  <a:lnTo>
                    <a:pt x="1" y="2815"/>
                  </a:lnTo>
                  <a:cubicBezTo>
                    <a:pt x="1" y="3001"/>
                    <a:pt x="151" y="3152"/>
                    <a:pt x="341" y="3152"/>
                  </a:cubicBezTo>
                  <a:lnTo>
                    <a:pt x="1300" y="3152"/>
                  </a:lnTo>
                  <a:cubicBezTo>
                    <a:pt x="1487" y="3152"/>
                    <a:pt x="1637" y="3302"/>
                    <a:pt x="1637" y="3489"/>
                  </a:cubicBezTo>
                  <a:lnTo>
                    <a:pt x="1637" y="4451"/>
                  </a:lnTo>
                  <a:cubicBezTo>
                    <a:pt x="1637" y="4638"/>
                    <a:pt x="1788" y="4788"/>
                    <a:pt x="1978" y="4788"/>
                  </a:cubicBezTo>
                  <a:lnTo>
                    <a:pt x="2812" y="4788"/>
                  </a:lnTo>
                  <a:cubicBezTo>
                    <a:pt x="3002" y="4788"/>
                    <a:pt x="3153" y="4638"/>
                    <a:pt x="3153" y="4451"/>
                  </a:cubicBezTo>
                  <a:lnTo>
                    <a:pt x="3153" y="3489"/>
                  </a:lnTo>
                  <a:cubicBezTo>
                    <a:pt x="3153" y="3302"/>
                    <a:pt x="3303" y="3152"/>
                    <a:pt x="3490" y="3152"/>
                  </a:cubicBezTo>
                  <a:lnTo>
                    <a:pt x="4449" y="3152"/>
                  </a:lnTo>
                  <a:cubicBezTo>
                    <a:pt x="4639" y="3152"/>
                    <a:pt x="4789" y="3001"/>
                    <a:pt x="4789" y="2815"/>
                  </a:cubicBezTo>
                  <a:lnTo>
                    <a:pt x="4789" y="1977"/>
                  </a:lnTo>
                  <a:cubicBezTo>
                    <a:pt x="4789" y="1787"/>
                    <a:pt x="4639" y="1637"/>
                    <a:pt x="4449" y="1637"/>
                  </a:cubicBezTo>
                  <a:lnTo>
                    <a:pt x="3490" y="1637"/>
                  </a:lnTo>
                  <a:cubicBezTo>
                    <a:pt x="3303" y="1637"/>
                    <a:pt x="3153" y="1486"/>
                    <a:pt x="3153" y="1299"/>
                  </a:cubicBezTo>
                  <a:lnTo>
                    <a:pt x="3153" y="340"/>
                  </a:lnTo>
                  <a:cubicBezTo>
                    <a:pt x="3153" y="151"/>
                    <a:pt x="3002" y="0"/>
                    <a:pt x="2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15"/>
            <p:cNvSpPr/>
            <p:nvPr/>
          </p:nvSpPr>
          <p:spPr>
            <a:xfrm>
              <a:off x="5407725" y="4335550"/>
              <a:ext cx="38500" cy="40950"/>
            </a:xfrm>
            <a:custGeom>
              <a:avLst/>
              <a:gdLst/>
              <a:ahLst/>
              <a:cxnLst/>
              <a:rect l="l" t="t" r="r" b="b"/>
              <a:pathLst>
                <a:path w="1540" h="1638" extrusionOk="0">
                  <a:moveTo>
                    <a:pt x="678" y="1"/>
                  </a:moveTo>
                  <a:cubicBezTo>
                    <a:pt x="492" y="1"/>
                    <a:pt x="341" y="151"/>
                    <a:pt x="341" y="338"/>
                  </a:cubicBezTo>
                  <a:lnTo>
                    <a:pt x="341" y="1297"/>
                  </a:lnTo>
                  <a:cubicBezTo>
                    <a:pt x="341" y="1483"/>
                    <a:pt x="191" y="1637"/>
                    <a:pt x="1" y="1637"/>
                  </a:cubicBezTo>
                  <a:lnTo>
                    <a:pt x="862" y="1637"/>
                  </a:lnTo>
                  <a:cubicBezTo>
                    <a:pt x="1048" y="1637"/>
                    <a:pt x="1199" y="1487"/>
                    <a:pt x="1199" y="1300"/>
                  </a:cubicBezTo>
                  <a:lnTo>
                    <a:pt x="1199" y="341"/>
                  </a:lnTo>
                  <a:cubicBezTo>
                    <a:pt x="1199" y="151"/>
                    <a:pt x="1353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15"/>
            <p:cNvSpPr/>
            <p:nvPr/>
          </p:nvSpPr>
          <p:spPr>
            <a:xfrm>
              <a:off x="5407725" y="4256775"/>
              <a:ext cx="38500" cy="42725"/>
            </a:xfrm>
            <a:custGeom>
              <a:avLst/>
              <a:gdLst/>
              <a:ahLst/>
              <a:cxnLst/>
              <a:rect l="l" t="t" r="r" b="b"/>
              <a:pathLst>
                <a:path w="1540" h="1709" extrusionOk="0">
                  <a:moveTo>
                    <a:pt x="1" y="0"/>
                  </a:moveTo>
                  <a:cubicBezTo>
                    <a:pt x="187" y="3"/>
                    <a:pt x="341" y="154"/>
                    <a:pt x="341" y="340"/>
                  </a:cubicBezTo>
                  <a:lnTo>
                    <a:pt x="341" y="1401"/>
                  </a:lnTo>
                  <a:cubicBezTo>
                    <a:pt x="341" y="1532"/>
                    <a:pt x="446" y="1637"/>
                    <a:pt x="577" y="1637"/>
                  </a:cubicBezTo>
                  <a:lnTo>
                    <a:pt x="1227" y="1637"/>
                  </a:lnTo>
                  <a:cubicBezTo>
                    <a:pt x="1209" y="1611"/>
                    <a:pt x="1199" y="1580"/>
                    <a:pt x="1199" y="1545"/>
                  </a:cubicBezTo>
                  <a:lnTo>
                    <a:pt x="1199" y="236"/>
                  </a:lnTo>
                  <a:cubicBezTo>
                    <a:pt x="1199" y="108"/>
                    <a:pt x="1094" y="0"/>
                    <a:pt x="963" y="0"/>
                  </a:cubicBezTo>
                  <a:close/>
                  <a:moveTo>
                    <a:pt x="1227" y="1637"/>
                  </a:moveTo>
                  <a:cubicBezTo>
                    <a:pt x="1257" y="1681"/>
                    <a:pt x="1309" y="1709"/>
                    <a:pt x="1363" y="1709"/>
                  </a:cubicBezTo>
                  <a:cubicBezTo>
                    <a:pt x="1387" y="1709"/>
                    <a:pt x="1411" y="1703"/>
                    <a:pt x="1434" y="1692"/>
                  </a:cubicBezTo>
                  <a:lnTo>
                    <a:pt x="1539" y="1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15"/>
            <p:cNvSpPr/>
            <p:nvPr/>
          </p:nvSpPr>
          <p:spPr>
            <a:xfrm>
              <a:off x="5448575" y="4297675"/>
              <a:ext cx="30050" cy="37900"/>
            </a:xfrm>
            <a:custGeom>
              <a:avLst/>
              <a:gdLst/>
              <a:ahLst/>
              <a:cxnLst/>
              <a:rect l="l" t="t" r="r" b="b"/>
              <a:pathLst>
                <a:path w="1202" h="1516" extrusionOk="0">
                  <a:moveTo>
                    <a:pt x="0" y="1"/>
                  </a:moveTo>
                  <a:cubicBezTo>
                    <a:pt x="187" y="1"/>
                    <a:pt x="340" y="151"/>
                    <a:pt x="344" y="338"/>
                  </a:cubicBezTo>
                  <a:lnTo>
                    <a:pt x="344" y="1179"/>
                  </a:lnTo>
                  <a:cubicBezTo>
                    <a:pt x="340" y="1365"/>
                    <a:pt x="187" y="1516"/>
                    <a:pt x="0" y="1516"/>
                  </a:cubicBezTo>
                  <a:lnTo>
                    <a:pt x="864" y="1516"/>
                  </a:lnTo>
                  <a:cubicBezTo>
                    <a:pt x="1051" y="1516"/>
                    <a:pt x="1201" y="1365"/>
                    <a:pt x="1201" y="1179"/>
                  </a:cubicBezTo>
                  <a:lnTo>
                    <a:pt x="1201" y="338"/>
                  </a:lnTo>
                  <a:cubicBezTo>
                    <a:pt x="1201" y="151"/>
                    <a:pt x="1047" y="1"/>
                    <a:pt x="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15"/>
            <p:cNvSpPr/>
            <p:nvPr/>
          </p:nvSpPr>
          <p:spPr>
            <a:xfrm>
              <a:off x="5294000" y="4418375"/>
              <a:ext cx="105175" cy="15400"/>
            </a:xfrm>
            <a:custGeom>
              <a:avLst/>
              <a:gdLst/>
              <a:ahLst/>
              <a:cxnLst/>
              <a:rect l="l" t="t" r="r" b="b"/>
              <a:pathLst>
                <a:path w="4207" h="616" extrusionOk="0">
                  <a:moveTo>
                    <a:pt x="341" y="0"/>
                  </a:moveTo>
                  <a:cubicBezTo>
                    <a:pt x="181" y="0"/>
                    <a:pt x="46" y="115"/>
                    <a:pt x="23" y="268"/>
                  </a:cubicBezTo>
                  <a:cubicBezTo>
                    <a:pt x="1" y="452"/>
                    <a:pt x="145" y="615"/>
                    <a:pt x="328" y="615"/>
                  </a:cubicBezTo>
                  <a:lnTo>
                    <a:pt x="3869" y="615"/>
                  </a:lnTo>
                  <a:cubicBezTo>
                    <a:pt x="3871" y="615"/>
                    <a:pt x="3873" y="615"/>
                    <a:pt x="3875" y="615"/>
                  </a:cubicBezTo>
                  <a:cubicBezTo>
                    <a:pt x="4030" y="615"/>
                    <a:pt x="4161" y="499"/>
                    <a:pt x="4183" y="347"/>
                  </a:cubicBezTo>
                  <a:cubicBezTo>
                    <a:pt x="4206" y="164"/>
                    <a:pt x="4065" y="0"/>
                    <a:pt x="3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15"/>
            <p:cNvSpPr/>
            <p:nvPr/>
          </p:nvSpPr>
          <p:spPr>
            <a:xfrm>
              <a:off x="5428525" y="4418350"/>
              <a:ext cx="115375" cy="15425"/>
            </a:xfrm>
            <a:custGeom>
              <a:avLst/>
              <a:gdLst/>
              <a:ahLst/>
              <a:cxnLst/>
              <a:rect l="l" t="t" r="r" b="b"/>
              <a:pathLst>
                <a:path w="4615" h="617" extrusionOk="0">
                  <a:moveTo>
                    <a:pt x="334" y="1"/>
                  </a:moveTo>
                  <a:cubicBezTo>
                    <a:pt x="180" y="1"/>
                    <a:pt x="46" y="114"/>
                    <a:pt x="23" y="269"/>
                  </a:cubicBezTo>
                  <a:cubicBezTo>
                    <a:pt x="0" y="453"/>
                    <a:pt x="144" y="613"/>
                    <a:pt x="327" y="616"/>
                  </a:cubicBezTo>
                  <a:lnTo>
                    <a:pt x="4275" y="616"/>
                  </a:lnTo>
                  <a:cubicBezTo>
                    <a:pt x="4277" y="616"/>
                    <a:pt x="4279" y="616"/>
                    <a:pt x="4281" y="616"/>
                  </a:cubicBezTo>
                  <a:cubicBezTo>
                    <a:pt x="4435" y="616"/>
                    <a:pt x="4569" y="500"/>
                    <a:pt x="4592" y="348"/>
                  </a:cubicBezTo>
                  <a:cubicBezTo>
                    <a:pt x="4615" y="165"/>
                    <a:pt x="4471" y="1"/>
                    <a:pt x="4288" y="1"/>
                  </a:cubicBezTo>
                  <a:lnTo>
                    <a:pt x="341" y="1"/>
                  </a:lnTo>
                  <a:cubicBezTo>
                    <a:pt x="338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15"/>
            <p:cNvSpPr/>
            <p:nvPr/>
          </p:nvSpPr>
          <p:spPr>
            <a:xfrm>
              <a:off x="5294000" y="4459275"/>
              <a:ext cx="105175" cy="15400"/>
            </a:xfrm>
            <a:custGeom>
              <a:avLst/>
              <a:gdLst/>
              <a:ahLst/>
              <a:cxnLst/>
              <a:rect l="l" t="t" r="r" b="b"/>
              <a:pathLst>
                <a:path w="4207" h="616" extrusionOk="0">
                  <a:moveTo>
                    <a:pt x="341" y="0"/>
                  </a:moveTo>
                  <a:cubicBezTo>
                    <a:pt x="181" y="0"/>
                    <a:pt x="46" y="115"/>
                    <a:pt x="23" y="269"/>
                  </a:cubicBezTo>
                  <a:cubicBezTo>
                    <a:pt x="1" y="452"/>
                    <a:pt x="145" y="616"/>
                    <a:pt x="328" y="616"/>
                  </a:cubicBezTo>
                  <a:lnTo>
                    <a:pt x="3869" y="616"/>
                  </a:lnTo>
                  <a:cubicBezTo>
                    <a:pt x="3871" y="616"/>
                    <a:pt x="3873" y="616"/>
                    <a:pt x="3875" y="616"/>
                  </a:cubicBezTo>
                  <a:cubicBezTo>
                    <a:pt x="4030" y="616"/>
                    <a:pt x="4161" y="499"/>
                    <a:pt x="4183" y="347"/>
                  </a:cubicBezTo>
                  <a:cubicBezTo>
                    <a:pt x="4206" y="164"/>
                    <a:pt x="4065" y="0"/>
                    <a:pt x="3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15"/>
            <p:cNvSpPr/>
            <p:nvPr/>
          </p:nvSpPr>
          <p:spPr>
            <a:xfrm>
              <a:off x="5428525" y="4459275"/>
              <a:ext cx="115300" cy="15400"/>
            </a:xfrm>
            <a:custGeom>
              <a:avLst/>
              <a:gdLst/>
              <a:ahLst/>
              <a:cxnLst/>
              <a:rect l="l" t="t" r="r" b="b"/>
              <a:pathLst>
                <a:path w="4612" h="616" extrusionOk="0">
                  <a:moveTo>
                    <a:pt x="334" y="0"/>
                  </a:moveTo>
                  <a:cubicBezTo>
                    <a:pt x="177" y="0"/>
                    <a:pt x="46" y="117"/>
                    <a:pt x="23" y="269"/>
                  </a:cubicBezTo>
                  <a:cubicBezTo>
                    <a:pt x="0" y="452"/>
                    <a:pt x="144" y="616"/>
                    <a:pt x="327" y="616"/>
                  </a:cubicBezTo>
                  <a:lnTo>
                    <a:pt x="4275" y="616"/>
                  </a:lnTo>
                  <a:cubicBezTo>
                    <a:pt x="4277" y="616"/>
                    <a:pt x="4279" y="616"/>
                    <a:pt x="4281" y="616"/>
                  </a:cubicBezTo>
                  <a:cubicBezTo>
                    <a:pt x="4435" y="616"/>
                    <a:pt x="4569" y="499"/>
                    <a:pt x="4592" y="347"/>
                  </a:cubicBezTo>
                  <a:cubicBezTo>
                    <a:pt x="4612" y="164"/>
                    <a:pt x="4471" y="0"/>
                    <a:pt x="4284" y="0"/>
                  </a:cubicBezTo>
                  <a:lnTo>
                    <a:pt x="341" y="0"/>
                  </a:lnTo>
                  <a:cubicBezTo>
                    <a:pt x="338" y="0"/>
                    <a:pt x="336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15"/>
            <p:cNvSpPr/>
            <p:nvPr/>
          </p:nvSpPr>
          <p:spPr>
            <a:xfrm>
              <a:off x="5294000" y="4501250"/>
              <a:ext cx="105175" cy="15325"/>
            </a:xfrm>
            <a:custGeom>
              <a:avLst/>
              <a:gdLst/>
              <a:ahLst/>
              <a:cxnLst/>
              <a:rect l="l" t="t" r="r" b="b"/>
              <a:pathLst>
                <a:path w="4207" h="613" extrusionOk="0">
                  <a:moveTo>
                    <a:pt x="334" y="0"/>
                  </a:moveTo>
                  <a:cubicBezTo>
                    <a:pt x="177" y="0"/>
                    <a:pt x="46" y="114"/>
                    <a:pt x="23" y="269"/>
                  </a:cubicBezTo>
                  <a:cubicBezTo>
                    <a:pt x="1" y="452"/>
                    <a:pt x="145" y="612"/>
                    <a:pt x="328" y="612"/>
                  </a:cubicBezTo>
                  <a:lnTo>
                    <a:pt x="3869" y="612"/>
                  </a:lnTo>
                  <a:cubicBezTo>
                    <a:pt x="3871" y="612"/>
                    <a:pt x="3873" y="613"/>
                    <a:pt x="3876" y="613"/>
                  </a:cubicBezTo>
                  <a:cubicBezTo>
                    <a:pt x="4030" y="613"/>
                    <a:pt x="4161" y="499"/>
                    <a:pt x="4183" y="344"/>
                  </a:cubicBezTo>
                  <a:cubicBezTo>
                    <a:pt x="4206" y="161"/>
                    <a:pt x="4065" y="0"/>
                    <a:pt x="3879" y="0"/>
                  </a:cubicBezTo>
                  <a:lnTo>
                    <a:pt x="341" y="0"/>
                  </a:lnTo>
                  <a:cubicBezTo>
                    <a:pt x="339" y="0"/>
                    <a:pt x="336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15"/>
            <p:cNvSpPr/>
            <p:nvPr/>
          </p:nvSpPr>
          <p:spPr>
            <a:xfrm>
              <a:off x="5428525" y="4501250"/>
              <a:ext cx="115300" cy="15325"/>
            </a:xfrm>
            <a:custGeom>
              <a:avLst/>
              <a:gdLst/>
              <a:ahLst/>
              <a:cxnLst/>
              <a:rect l="l" t="t" r="r" b="b"/>
              <a:pathLst>
                <a:path w="4612" h="613" extrusionOk="0">
                  <a:moveTo>
                    <a:pt x="334" y="0"/>
                  </a:moveTo>
                  <a:cubicBezTo>
                    <a:pt x="176" y="0"/>
                    <a:pt x="46" y="114"/>
                    <a:pt x="23" y="269"/>
                  </a:cubicBezTo>
                  <a:cubicBezTo>
                    <a:pt x="0" y="452"/>
                    <a:pt x="144" y="612"/>
                    <a:pt x="327" y="612"/>
                  </a:cubicBezTo>
                  <a:lnTo>
                    <a:pt x="4275" y="612"/>
                  </a:lnTo>
                  <a:cubicBezTo>
                    <a:pt x="4277" y="612"/>
                    <a:pt x="4279" y="613"/>
                    <a:pt x="4281" y="613"/>
                  </a:cubicBezTo>
                  <a:cubicBezTo>
                    <a:pt x="4435" y="613"/>
                    <a:pt x="4569" y="499"/>
                    <a:pt x="4592" y="344"/>
                  </a:cubicBezTo>
                  <a:cubicBezTo>
                    <a:pt x="4612" y="161"/>
                    <a:pt x="4471" y="0"/>
                    <a:pt x="4284" y="0"/>
                  </a:cubicBezTo>
                  <a:lnTo>
                    <a:pt x="341" y="0"/>
                  </a:lnTo>
                  <a:cubicBezTo>
                    <a:pt x="338" y="0"/>
                    <a:pt x="336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15"/>
            <p:cNvSpPr/>
            <p:nvPr/>
          </p:nvSpPr>
          <p:spPr>
            <a:xfrm>
              <a:off x="5294000" y="4542150"/>
              <a:ext cx="105175" cy="15325"/>
            </a:xfrm>
            <a:custGeom>
              <a:avLst/>
              <a:gdLst/>
              <a:ahLst/>
              <a:cxnLst/>
              <a:rect l="l" t="t" r="r" b="b"/>
              <a:pathLst>
                <a:path w="4207" h="613" extrusionOk="0">
                  <a:moveTo>
                    <a:pt x="334" y="1"/>
                  </a:moveTo>
                  <a:cubicBezTo>
                    <a:pt x="177" y="1"/>
                    <a:pt x="46" y="114"/>
                    <a:pt x="23" y="269"/>
                  </a:cubicBezTo>
                  <a:cubicBezTo>
                    <a:pt x="1" y="453"/>
                    <a:pt x="145" y="613"/>
                    <a:pt x="328" y="613"/>
                  </a:cubicBezTo>
                  <a:lnTo>
                    <a:pt x="3869" y="613"/>
                  </a:lnTo>
                  <a:cubicBezTo>
                    <a:pt x="3871" y="613"/>
                    <a:pt x="3873" y="613"/>
                    <a:pt x="3876" y="613"/>
                  </a:cubicBezTo>
                  <a:cubicBezTo>
                    <a:pt x="4030" y="613"/>
                    <a:pt x="4161" y="499"/>
                    <a:pt x="4183" y="345"/>
                  </a:cubicBezTo>
                  <a:cubicBezTo>
                    <a:pt x="4206" y="161"/>
                    <a:pt x="4065" y="1"/>
                    <a:pt x="3879" y="1"/>
                  </a:cubicBezTo>
                  <a:lnTo>
                    <a:pt x="341" y="1"/>
                  </a:lnTo>
                  <a:cubicBezTo>
                    <a:pt x="339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15"/>
            <p:cNvSpPr/>
            <p:nvPr/>
          </p:nvSpPr>
          <p:spPr>
            <a:xfrm>
              <a:off x="5428525" y="4542150"/>
              <a:ext cx="115300" cy="15325"/>
            </a:xfrm>
            <a:custGeom>
              <a:avLst/>
              <a:gdLst/>
              <a:ahLst/>
              <a:cxnLst/>
              <a:rect l="l" t="t" r="r" b="b"/>
              <a:pathLst>
                <a:path w="4612" h="613" extrusionOk="0">
                  <a:moveTo>
                    <a:pt x="334" y="1"/>
                  </a:moveTo>
                  <a:cubicBezTo>
                    <a:pt x="176" y="1"/>
                    <a:pt x="46" y="114"/>
                    <a:pt x="23" y="269"/>
                  </a:cubicBezTo>
                  <a:cubicBezTo>
                    <a:pt x="0" y="453"/>
                    <a:pt x="144" y="613"/>
                    <a:pt x="327" y="613"/>
                  </a:cubicBezTo>
                  <a:lnTo>
                    <a:pt x="4275" y="613"/>
                  </a:lnTo>
                  <a:cubicBezTo>
                    <a:pt x="4277" y="613"/>
                    <a:pt x="4279" y="613"/>
                    <a:pt x="4281" y="613"/>
                  </a:cubicBezTo>
                  <a:cubicBezTo>
                    <a:pt x="4435" y="613"/>
                    <a:pt x="4569" y="499"/>
                    <a:pt x="4592" y="345"/>
                  </a:cubicBezTo>
                  <a:cubicBezTo>
                    <a:pt x="4612" y="161"/>
                    <a:pt x="4471" y="1"/>
                    <a:pt x="4284" y="1"/>
                  </a:cubicBezTo>
                  <a:lnTo>
                    <a:pt x="341" y="1"/>
                  </a:lnTo>
                  <a:cubicBezTo>
                    <a:pt x="338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2" name="Google Shape;4162;p115"/>
          <p:cNvGrpSpPr/>
          <p:nvPr/>
        </p:nvGrpSpPr>
        <p:grpSpPr>
          <a:xfrm>
            <a:off x="3283173" y="2029656"/>
            <a:ext cx="424903" cy="487646"/>
            <a:chOff x="3618125" y="1799650"/>
            <a:chExt cx="456100" cy="523675"/>
          </a:xfrm>
        </p:grpSpPr>
        <p:sp>
          <p:nvSpPr>
            <p:cNvPr id="4163" name="Google Shape;4163;p115"/>
            <p:cNvSpPr/>
            <p:nvPr/>
          </p:nvSpPr>
          <p:spPr>
            <a:xfrm>
              <a:off x="3618125" y="1799650"/>
              <a:ext cx="456000" cy="523675"/>
            </a:xfrm>
            <a:custGeom>
              <a:avLst/>
              <a:gdLst/>
              <a:ahLst/>
              <a:cxnLst/>
              <a:rect l="l" t="t" r="r" b="b"/>
              <a:pathLst>
                <a:path w="18240" h="20947" extrusionOk="0">
                  <a:moveTo>
                    <a:pt x="9122" y="1"/>
                  </a:moveTo>
                  <a:cubicBezTo>
                    <a:pt x="4085" y="1"/>
                    <a:pt x="3" y="4082"/>
                    <a:pt x="3" y="9119"/>
                  </a:cubicBezTo>
                  <a:cubicBezTo>
                    <a:pt x="0" y="12153"/>
                    <a:pt x="1509" y="14987"/>
                    <a:pt x="4022" y="16682"/>
                  </a:cubicBezTo>
                  <a:cubicBezTo>
                    <a:pt x="4016" y="17524"/>
                    <a:pt x="3872" y="19085"/>
                    <a:pt x="3037" y="20315"/>
                  </a:cubicBezTo>
                  <a:cubicBezTo>
                    <a:pt x="2853" y="20586"/>
                    <a:pt x="3052" y="20947"/>
                    <a:pt x="3366" y="20947"/>
                  </a:cubicBezTo>
                  <a:cubicBezTo>
                    <a:pt x="3381" y="20947"/>
                    <a:pt x="3397" y="20946"/>
                    <a:pt x="3414" y="20944"/>
                  </a:cubicBezTo>
                  <a:cubicBezTo>
                    <a:pt x="4677" y="20796"/>
                    <a:pt x="6906" y="20243"/>
                    <a:pt x="8267" y="18198"/>
                  </a:cubicBezTo>
                  <a:cubicBezTo>
                    <a:pt x="8549" y="18224"/>
                    <a:pt x="8834" y="18240"/>
                    <a:pt x="9122" y="18240"/>
                  </a:cubicBezTo>
                  <a:cubicBezTo>
                    <a:pt x="14159" y="18240"/>
                    <a:pt x="18240" y="14156"/>
                    <a:pt x="18240" y="9119"/>
                  </a:cubicBezTo>
                  <a:cubicBezTo>
                    <a:pt x="18240" y="4085"/>
                    <a:pt x="14159" y="1"/>
                    <a:pt x="9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15"/>
            <p:cNvSpPr/>
            <p:nvPr/>
          </p:nvSpPr>
          <p:spPr>
            <a:xfrm>
              <a:off x="3689675" y="1835825"/>
              <a:ext cx="384550" cy="487500"/>
            </a:xfrm>
            <a:custGeom>
              <a:avLst/>
              <a:gdLst/>
              <a:ahLst/>
              <a:cxnLst/>
              <a:rect l="l" t="t" r="r" b="b"/>
              <a:pathLst>
                <a:path w="15382" h="19500" extrusionOk="0">
                  <a:moveTo>
                    <a:pt x="11192" y="0"/>
                  </a:moveTo>
                  <a:cubicBezTo>
                    <a:pt x="13359" y="1728"/>
                    <a:pt x="14622" y="4353"/>
                    <a:pt x="14619" y="7125"/>
                  </a:cubicBezTo>
                  <a:cubicBezTo>
                    <a:pt x="14619" y="12159"/>
                    <a:pt x="10773" y="15884"/>
                    <a:pt x="5736" y="15884"/>
                  </a:cubicBezTo>
                  <a:cubicBezTo>
                    <a:pt x="5592" y="15884"/>
                    <a:pt x="5448" y="15880"/>
                    <a:pt x="5307" y="15874"/>
                  </a:cubicBezTo>
                  <a:cubicBezTo>
                    <a:pt x="5291" y="15873"/>
                    <a:pt x="5275" y="15872"/>
                    <a:pt x="5258" y="15872"/>
                  </a:cubicBezTo>
                  <a:cubicBezTo>
                    <a:pt x="5018" y="15872"/>
                    <a:pt x="4790" y="15985"/>
                    <a:pt x="4643" y="16175"/>
                  </a:cubicBezTo>
                  <a:cubicBezTo>
                    <a:pt x="3379" y="17815"/>
                    <a:pt x="1409" y="18646"/>
                    <a:pt x="162" y="18891"/>
                  </a:cubicBezTo>
                  <a:cubicBezTo>
                    <a:pt x="0" y="19163"/>
                    <a:pt x="203" y="19499"/>
                    <a:pt x="509" y="19499"/>
                  </a:cubicBezTo>
                  <a:cubicBezTo>
                    <a:pt x="524" y="19499"/>
                    <a:pt x="539" y="19498"/>
                    <a:pt x="555" y="19497"/>
                  </a:cubicBezTo>
                  <a:cubicBezTo>
                    <a:pt x="1815" y="19349"/>
                    <a:pt x="4044" y="18796"/>
                    <a:pt x="5405" y="16751"/>
                  </a:cubicBezTo>
                  <a:cubicBezTo>
                    <a:pt x="5687" y="16777"/>
                    <a:pt x="5975" y="16790"/>
                    <a:pt x="6260" y="16790"/>
                  </a:cubicBezTo>
                  <a:cubicBezTo>
                    <a:pt x="11297" y="16790"/>
                    <a:pt x="15378" y="12709"/>
                    <a:pt x="15378" y="7672"/>
                  </a:cubicBezTo>
                  <a:cubicBezTo>
                    <a:pt x="15381" y="4569"/>
                    <a:pt x="13804" y="1679"/>
                    <a:pt x="11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15"/>
            <p:cNvSpPr/>
            <p:nvPr/>
          </p:nvSpPr>
          <p:spPr>
            <a:xfrm>
              <a:off x="3718350" y="1899875"/>
              <a:ext cx="255725" cy="255725"/>
            </a:xfrm>
            <a:custGeom>
              <a:avLst/>
              <a:gdLst/>
              <a:ahLst/>
              <a:cxnLst/>
              <a:rect l="l" t="t" r="r" b="b"/>
              <a:pathLst>
                <a:path w="10229" h="10229" extrusionOk="0">
                  <a:moveTo>
                    <a:pt x="4203" y="1"/>
                  </a:moveTo>
                  <a:cubicBezTo>
                    <a:pt x="3803" y="1"/>
                    <a:pt x="3479" y="325"/>
                    <a:pt x="3479" y="727"/>
                  </a:cubicBezTo>
                  <a:lnTo>
                    <a:pt x="3479" y="2753"/>
                  </a:lnTo>
                  <a:cubicBezTo>
                    <a:pt x="3479" y="3153"/>
                    <a:pt x="3152" y="3480"/>
                    <a:pt x="2753" y="3480"/>
                  </a:cubicBezTo>
                  <a:lnTo>
                    <a:pt x="727" y="3480"/>
                  </a:lnTo>
                  <a:cubicBezTo>
                    <a:pt x="324" y="3480"/>
                    <a:pt x="0" y="3804"/>
                    <a:pt x="0" y="4203"/>
                  </a:cubicBezTo>
                  <a:lnTo>
                    <a:pt x="0" y="6026"/>
                  </a:lnTo>
                  <a:cubicBezTo>
                    <a:pt x="0" y="6426"/>
                    <a:pt x="324" y="6753"/>
                    <a:pt x="727" y="6753"/>
                  </a:cubicBezTo>
                  <a:lnTo>
                    <a:pt x="2753" y="6753"/>
                  </a:lnTo>
                  <a:cubicBezTo>
                    <a:pt x="3152" y="6753"/>
                    <a:pt x="3479" y="7077"/>
                    <a:pt x="3479" y="7476"/>
                  </a:cubicBezTo>
                  <a:lnTo>
                    <a:pt x="3479" y="9502"/>
                  </a:lnTo>
                  <a:cubicBezTo>
                    <a:pt x="3479" y="9905"/>
                    <a:pt x="3803" y="10229"/>
                    <a:pt x="4203" y="10229"/>
                  </a:cubicBezTo>
                  <a:lnTo>
                    <a:pt x="6026" y="10229"/>
                  </a:lnTo>
                  <a:cubicBezTo>
                    <a:pt x="6425" y="10229"/>
                    <a:pt x="6752" y="9905"/>
                    <a:pt x="6752" y="9502"/>
                  </a:cubicBezTo>
                  <a:lnTo>
                    <a:pt x="6752" y="7476"/>
                  </a:lnTo>
                  <a:cubicBezTo>
                    <a:pt x="6752" y="7077"/>
                    <a:pt x="7076" y="6753"/>
                    <a:pt x="7476" y="6753"/>
                  </a:cubicBezTo>
                  <a:lnTo>
                    <a:pt x="9505" y="6753"/>
                  </a:lnTo>
                  <a:cubicBezTo>
                    <a:pt x="9904" y="6753"/>
                    <a:pt x="10228" y="6426"/>
                    <a:pt x="10228" y="6026"/>
                  </a:cubicBezTo>
                  <a:lnTo>
                    <a:pt x="10228" y="4203"/>
                  </a:lnTo>
                  <a:cubicBezTo>
                    <a:pt x="10228" y="3804"/>
                    <a:pt x="9904" y="3480"/>
                    <a:pt x="9505" y="3480"/>
                  </a:cubicBezTo>
                  <a:lnTo>
                    <a:pt x="7476" y="3480"/>
                  </a:lnTo>
                  <a:cubicBezTo>
                    <a:pt x="7076" y="3480"/>
                    <a:pt x="6752" y="3153"/>
                    <a:pt x="6752" y="2753"/>
                  </a:cubicBezTo>
                  <a:lnTo>
                    <a:pt x="6752" y="727"/>
                  </a:lnTo>
                  <a:cubicBezTo>
                    <a:pt x="6752" y="325"/>
                    <a:pt x="6425" y="1"/>
                    <a:pt x="6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15"/>
            <p:cNvSpPr/>
            <p:nvPr/>
          </p:nvSpPr>
          <p:spPr>
            <a:xfrm>
              <a:off x="3847125" y="2068675"/>
              <a:ext cx="58550" cy="86925"/>
            </a:xfrm>
            <a:custGeom>
              <a:avLst/>
              <a:gdLst/>
              <a:ahLst/>
              <a:cxnLst/>
              <a:rect l="l" t="t" r="r" b="b"/>
              <a:pathLst>
                <a:path w="2342" h="3477" extrusionOk="0">
                  <a:moveTo>
                    <a:pt x="2329" y="1"/>
                  </a:moveTo>
                  <a:cubicBezTo>
                    <a:pt x="2325" y="1"/>
                    <a:pt x="2321" y="1"/>
                    <a:pt x="2317" y="1"/>
                  </a:cubicBezTo>
                  <a:lnTo>
                    <a:pt x="2341" y="1"/>
                  </a:lnTo>
                  <a:cubicBezTo>
                    <a:pt x="2337" y="1"/>
                    <a:pt x="2333" y="1"/>
                    <a:pt x="2329" y="1"/>
                  </a:cubicBezTo>
                  <a:close/>
                  <a:moveTo>
                    <a:pt x="1467" y="1"/>
                  </a:moveTo>
                  <a:cubicBezTo>
                    <a:pt x="1065" y="1"/>
                    <a:pt x="741" y="325"/>
                    <a:pt x="741" y="724"/>
                  </a:cubicBezTo>
                  <a:lnTo>
                    <a:pt x="741" y="2753"/>
                  </a:lnTo>
                  <a:cubicBezTo>
                    <a:pt x="737" y="3151"/>
                    <a:pt x="420" y="3470"/>
                    <a:pt x="25" y="3477"/>
                  </a:cubicBezTo>
                  <a:lnTo>
                    <a:pt x="875" y="3477"/>
                  </a:lnTo>
                  <a:cubicBezTo>
                    <a:pt x="1277" y="3477"/>
                    <a:pt x="1601" y="3153"/>
                    <a:pt x="1601" y="2750"/>
                  </a:cubicBezTo>
                  <a:lnTo>
                    <a:pt x="1601" y="724"/>
                  </a:lnTo>
                  <a:cubicBezTo>
                    <a:pt x="1605" y="326"/>
                    <a:pt x="1925" y="7"/>
                    <a:pt x="2317" y="1"/>
                  </a:cubicBezTo>
                  <a:close/>
                  <a:moveTo>
                    <a:pt x="1" y="3477"/>
                  </a:moveTo>
                  <a:cubicBezTo>
                    <a:pt x="5" y="3477"/>
                    <a:pt x="9" y="3477"/>
                    <a:pt x="13" y="3477"/>
                  </a:cubicBezTo>
                  <a:cubicBezTo>
                    <a:pt x="17" y="3477"/>
                    <a:pt x="21" y="3477"/>
                    <a:pt x="25" y="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15"/>
            <p:cNvSpPr/>
            <p:nvPr/>
          </p:nvSpPr>
          <p:spPr>
            <a:xfrm>
              <a:off x="3847125" y="1899875"/>
              <a:ext cx="58550" cy="87000"/>
            </a:xfrm>
            <a:custGeom>
              <a:avLst/>
              <a:gdLst/>
              <a:ahLst/>
              <a:cxnLst/>
              <a:rect l="l" t="t" r="r" b="b"/>
              <a:pathLst>
                <a:path w="2342" h="3480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7" y="1"/>
                  </a:cubicBezTo>
                  <a:close/>
                  <a:moveTo>
                    <a:pt x="13" y="1"/>
                  </a:moveTo>
                  <a:cubicBezTo>
                    <a:pt x="413" y="4"/>
                    <a:pt x="737" y="326"/>
                    <a:pt x="741" y="724"/>
                  </a:cubicBezTo>
                  <a:lnTo>
                    <a:pt x="741" y="2753"/>
                  </a:lnTo>
                  <a:cubicBezTo>
                    <a:pt x="741" y="3153"/>
                    <a:pt x="1065" y="3480"/>
                    <a:pt x="1467" y="3480"/>
                  </a:cubicBezTo>
                  <a:lnTo>
                    <a:pt x="2329" y="3480"/>
                  </a:lnTo>
                  <a:cubicBezTo>
                    <a:pt x="1929" y="3477"/>
                    <a:pt x="1605" y="3155"/>
                    <a:pt x="1601" y="2757"/>
                  </a:cubicBezTo>
                  <a:lnTo>
                    <a:pt x="1601" y="727"/>
                  </a:lnTo>
                  <a:cubicBezTo>
                    <a:pt x="1601" y="325"/>
                    <a:pt x="1274" y="1"/>
                    <a:pt x="875" y="1"/>
                  </a:cubicBezTo>
                  <a:close/>
                  <a:moveTo>
                    <a:pt x="2329" y="3480"/>
                  </a:moveTo>
                  <a:cubicBezTo>
                    <a:pt x="2331" y="3480"/>
                    <a:pt x="2333" y="3480"/>
                    <a:pt x="2335" y="3480"/>
                  </a:cubicBezTo>
                  <a:cubicBezTo>
                    <a:pt x="2337" y="3480"/>
                    <a:pt x="2339" y="3480"/>
                    <a:pt x="2341" y="34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15"/>
            <p:cNvSpPr/>
            <p:nvPr/>
          </p:nvSpPr>
          <p:spPr>
            <a:xfrm>
              <a:off x="3934100" y="1986850"/>
              <a:ext cx="39975" cy="81850"/>
            </a:xfrm>
            <a:custGeom>
              <a:avLst/>
              <a:gdLst/>
              <a:ahLst/>
              <a:cxnLst/>
              <a:rect l="l" t="t" r="r" b="b"/>
              <a:pathLst>
                <a:path w="1599" h="3274" extrusionOk="0">
                  <a:moveTo>
                    <a:pt x="13" y="1"/>
                  </a:moveTo>
                  <a:cubicBezTo>
                    <a:pt x="9" y="1"/>
                    <a:pt x="5" y="1"/>
                    <a:pt x="1" y="1"/>
                  </a:cubicBezTo>
                  <a:lnTo>
                    <a:pt x="25" y="1"/>
                  </a:lnTo>
                  <a:cubicBezTo>
                    <a:pt x="21" y="1"/>
                    <a:pt x="17" y="1"/>
                    <a:pt x="13" y="1"/>
                  </a:cubicBezTo>
                  <a:close/>
                  <a:moveTo>
                    <a:pt x="25" y="1"/>
                  </a:moveTo>
                  <a:cubicBezTo>
                    <a:pt x="416" y="7"/>
                    <a:pt x="734" y="330"/>
                    <a:pt x="741" y="724"/>
                  </a:cubicBezTo>
                  <a:lnTo>
                    <a:pt x="741" y="2547"/>
                  </a:lnTo>
                  <a:cubicBezTo>
                    <a:pt x="734" y="2949"/>
                    <a:pt x="410" y="3271"/>
                    <a:pt x="13" y="3274"/>
                  </a:cubicBezTo>
                  <a:lnTo>
                    <a:pt x="875" y="3274"/>
                  </a:lnTo>
                  <a:cubicBezTo>
                    <a:pt x="1274" y="3274"/>
                    <a:pt x="1598" y="2947"/>
                    <a:pt x="1598" y="2547"/>
                  </a:cubicBezTo>
                  <a:lnTo>
                    <a:pt x="1598" y="724"/>
                  </a:lnTo>
                  <a:cubicBezTo>
                    <a:pt x="1598" y="325"/>
                    <a:pt x="1274" y="1"/>
                    <a:pt x="875" y="1"/>
                  </a:cubicBezTo>
                  <a:close/>
                  <a:moveTo>
                    <a:pt x="1" y="3274"/>
                  </a:moveTo>
                  <a:cubicBezTo>
                    <a:pt x="3" y="3274"/>
                    <a:pt x="5" y="3274"/>
                    <a:pt x="7" y="3274"/>
                  </a:cubicBezTo>
                  <a:cubicBezTo>
                    <a:pt x="9" y="3274"/>
                    <a:pt x="11" y="3274"/>
                    <a:pt x="13" y="3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9" name="Google Shape;4169;p115"/>
          <p:cNvGrpSpPr/>
          <p:nvPr/>
        </p:nvGrpSpPr>
        <p:grpSpPr>
          <a:xfrm>
            <a:off x="3338405" y="2708671"/>
            <a:ext cx="314438" cy="479104"/>
            <a:chOff x="4977275" y="1799625"/>
            <a:chExt cx="342600" cy="523725"/>
          </a:xfrm>
        </p:grpSpPr>
        <p:sp>
          <p:nvSpPr>
            <p:cNvPr id="4170" name="Google Shape;4170;p115"/>
            <p:cNvSpPr/>
            <p:nvPr/>
          </p:nvSpPr>
          <p:spPr>
            <a:xfrm>
              <a:off x="5001725" y="1799625"/>
              <a:ext cx="153525" cy="483875"/>
            </a:xfrm>
            <a:custGeom>
              <a:avLst/>
              <a:gdLst/>
              <a:ahLst/>
              <a:cxnLst/>
              <a:rect l="l" t="t" r="r" b="b"/>
              <a:pathLst>
                <a:path w="6141" h="19355" extrusionOk="0">
                  <a:moveTo>
                    <a:pt x="3073" y="1"/>
                  </a:moveTo>
                  <a:cubicBezTo>
                    <a:pt x="2516" y="1"/>
                    <a:pt x="2050" y="452"/>
                    <a:pt x="2050" y="1023"/>
                  </a:cubicBezTo>
                  <a:lnTo>
                    <a:pt x="2050" y="1524"/>
                  </a:lnTo>
                  <a:cubicBezTo>
                    <a:pt x="2050" y="1893"/>
                    <a:pt x="1856" y="2240"/>
                    <a:pt x="1536" y="2427"/>
                  </a:cubicBezTo>
                  <a:cubicBezTo>
                    <a:pt x="587" y="2977"/>
                    <a:pt x="1" y="3991"/>
                    <a:pt x="4" y="5091"/>
                  </a:cubicBezTo>
                  <a:lnTo>
                    <a:pt x="4" y="19354"/>
                  </a:lnTo>
                  <a:lnTo>
                    <a:pt x="6141" y="19354"/>
                  </a:lnTo>
                  <a:lnTo>
                    <a:pt x="6141" y="5091"/>
                  </a:lnTo>
                  <a:cubicBezTo>
                    <a:pt x="6141" y="3991"/>
                    <a:pt x="5555" y="2977"/>
                    <a:pt x="4606" y="2427"/>
                  </a:cubicBezTo>
                  <a:cubicBezTo>
                    <a:pt x="4285" y="2237"/>
                    <a:pt x="4092" y="1893"/>
                    <a:pt x="4095" y="1524"/>
                  </a:cubicBezTo>
                  <a:lnTo>
                    <a:pt x="4095" y="1042"/>
                  </a:lnTo>
                  <a:cubicBezTo>
                    <a:pt x="4095" y="545"/>
                    <a:pt x="3689" y="67"/>
                    <a:pt x="3195" y="8"/>
                  </a:cubicBezTo>
                  <a:cubicBezTo>
                    <a:pt x="3154" y="3"/>
                    <a:pt x="3113" y="1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15"/>
            <p:cNvSpPr/>
            <p:nvPr/>
          </p:nvSpPr>
          <p:spPr>
            <a:xfrm>
              <a:off x="4977275" y="2276275"/>
              <a:ext cx="178950" cy="47075"/>
            </a:xfrm>
            <a:custGeom>
              <a:avLst/>
              <a:gdLst/>
              <a:ahLst/>
              <a:cxnLst/>
              <a:rect l="l" t="t" r="r" b="b"/>
              <a:pathLst>
                <a:path w="7158" h="1883" extrusionOk="0">
                  <a:moveTo>
                    <a:pt x="746" y="0"/>
                  </a:moveTo>
                  <a:cubicBezTo>
                    <a:pt x="334" y="0"/>
                    <a:pt x="0" y="334"/>
                    <a:pt x="0" y="746"/>
                  </a:cubicBezTo>
                  <a:lnTo>
                    <a:pt x="0" y="1136"/>
                  </a:lnTo>
                  <a:cubicBezTo>
                    <a:pt x="0" y="1548"/>
                    <a:pt x="334" y="1882"/>
                    <a:pt x="746" y="1882"/>
                  </a:cubicBezTo>
                  <a:lnTo>
                    <a:pt x="5237" y="1882"/>
                  </a:lnTo>
                  <a:lnTo>
                    <a:pt x="5237" y="1106"/>
                  </a:lnTo>
                  <a:lnTo>
                    <a:pt x="7158" y="1106"/>
                  </a:lnTo>
                  <a:lnTo>
                    <a:pt x="71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15"/>
            <p:cNvSpPr/>
            <p:nvPr/>
          </p:nvSpPr>
          <p:spPr>
            <a:xfrm>
              <a:off x="5069325" y="1800225"/>
              <a:ext cx="85925" cy="476075"/>
            </a:xfrm>
            <a:custGeom>
              <a:avLst/>
              <a:gdLst/>
              <a:ahLst/>
              <a:cxnLst/>
              <a:rect l="l" t="t" r="r" b="b"/>
              <a:pathLst>
                <a:path w="3437" h="19043" extrusionOk="0">
                  <a:moveTo>
                    <a:pt x="410" y="0"/>
                  </a:moveTo>
                  <a:cubicBezTo>
                    <a:pt x="404" y="0"/>
                    <a:pt x="399" y="0"/>
                    <a:pt x="393" y="1"/>
                  </a:cubicBezTo>
                  <a:cubicBezTo>
                    <a:pt x="255" y="4"/>
                    <a:pt x="121" y="33"/>
                    <a:pt x="0" y="92"/>
                  </a:cubicBezTo>
                  <a:cubicBezTo>
                    <a:pt x="347" y="259"/>
                    <a:pt x="570" y="613"/>
                    <a:pt x="573" y="999"/>
                  </a:cubicBezTo>
                  <a:lnTo>
                    <a:pt x="573" y="2040"/>
                  </a:lnTo>
                  <a:cubicBezTo>
                    <a:pt x="570" y="2413"/>
                    <a:pt x="763" y="2756"/>
                    <a:pt x="1083" y="2946"/>
                  </a:cubicBezTo>
                  <a:cubicBezTo>
                    <a:pt x="2000" y="3473"/>
                    <a:pt x="2618" y="3931"/>
                    <a:pt x="2618" y="5070"/>
                  </a:cubicBezTo>
                  <a:lnTo>
                    <a:pt x="2618" y="19042"/>
                  </a:lnTo>
                  <a:lnTo>
                    <a:pt x="3437" y="19042"/>
                  </a:lnTo>
                  <a:lnTo>
                    <a:pt x="3437" y="5070"/>
                  </a:lnTo>
                  <a:cubicBezTo>
                    <a:pt x="3437" y="3971"/>
                    <a:pt x="2851" y="2956"/>
                    <a:pt x="1902" y="2406"/>
                  </a:cubicBezTo>
                  <a:cubicBezTo>
                    <a:pt x="1581" y="2220"/>
                    <a:pt x="1388" y="1873"/>
                    <a:pt x="1391" y="1503"/>
                  </a:cubicBezTo>
                  <a:lnTo>
                    <a:pt x="1391" y="999"/>
                  </a:lnTo>
                  <a:cubicBezTo>
                    <a:pt x="1391" y="458"/>
                    <a:pt x="952" y="0"/>
                    <a:pt x="4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15"/>
            <p:cNvSpPr/>
            <p:nvPr/>
          </p:nvSpPr>
          <p:spPr>
            <a:xfrm>
              <a:off x="5085675" y="2032525"/>
              <a:ext cx="234200" cy="58675"/>
            </a:xfrm>
            <a:custGeom>
              <a:avLst/>
              <a:gdLst/>
              <a:ahLst/>
              <a:cxnLst/>
              <a:rect l="l" t="t" r="r" b="b"/>
              <a:pathLst>
                <a:path w="9368" h="2347" extrusionOk="0">
                  <a:moveTo>
                    <a:pt x="937" y="0"/>
                  </a:moveTo>
                  <a:cubicBezTo>
                    <a:pt x="884" y="0"/>
                    <a:pt x="830" y="13"/>
                    <a:pt x="783" y="40"/>
                  </a:cubicBezTo>
                  <a:lnTo>
                    <a:pt x="161" y="386"/>
                  </a:lnTo>
                  <a:cubicBezTo>
                    <a:pt x="73" y="386"/>
                    <a:pt x="1" y="458"/>
                    <a:pt x="1" y="550"/>
                  </a:cubicBezTo>
                  <a:lnTo>
                    <a:pt x="1" y="2347"/>
                  </a:lnTo>
                  <a:lnTo>
                    <a:pt x="9368" y="2347"/>
                  </a:lnTo>
                  <a:lnTo>
                    <a:pt x="9368" y="661"/>
                  </a:lnTo>
                  <a:cubicBezTo>
                    <a:pt x="9368" y="547"/>
                    <a:pt x="9306" y="442"/>
                    <a:pt x="9207" y="386"/>
                  </a:cubicBezTo>
                  <a:lnTo>
                    <a:pt x="8582" y="40"/>
                  </a:lnTo>
                  <a:cubicBezTo>
                    <a:pt x="8535" y="13"/>
                    <a:pt x="8482" y="0"/>
                    <a:pt x="8430" y="0"/>
                  </a:cubicBezTo>
                  <a:cubicBezTo>
                    <a:pt x="8378" y="0"/>
                    <a:pt x="8325" y="13"/>
                    <a:pt x="8278" y="40"/>
                  </a:cubicBezTo>
                  <a:lnTo>
                    <a:pt x="7646" y="393"/>
                  </a:lnTo>
                  <a:cubicBezTo>
                    <a:pt x="7599" y="419"/>
                    <a:pt x="7546" y="432"/>
                    <a:pt x="7494" y="432"/>
                  </a:cubicBezTo>
                  <a:cubicBezTo>
                    <a:pt x="7442" y="432"/>
                    <a:pt x="7389" y="419"/>
                    <a:pt x="7342" y="393"/>
                  </a:cubicBezTo>
                  <a:lnTo>
                    <a:pt x="6710" y="40"/>
                  </a:lnTo>
                  <a:cubicBezTo>
                    <a:pt x="6663" y="13"/>
                    <a:pt x="6610" y="0"/>
                    <a:pt x="6556" y="0"/>
                  </a:cubicBezTo>
                  <a:cubicBezTo>
                    <a:pt x="6503" y="0"/>
                    <a:pt x="6450" y="13"/>
                    <a:pt x="6403" y="40"/>
                  </a:cubicBezTo>
                  <a:lnTo>
                    <a:pt x="5774" y="393"/>
                  </a:lnTo>
                  <a:cubicBezTo>
                    <a:pt x="5727" y="419"/>
                    <a:pt x="5673" y="432"/>
                    <a:pt x="5620" y="432"/>
                  </a:cubicBezTo>
                  <a:cubicBezTo>
                    <a:pt x="5567" y="432"/>
                    <a:pt x="5514" y="419"/>
                    <a:pt x="5466" y="393"/>
                  </a:cubicBezTo>
                  <a:lnTo>
                    <a:pt x="4835" y="40"/>
                  </a:lnTo>
                  <a:cubicBezTo>
                    <a:pt x="4787" y="13"/>
                    <a:pt x="4735" y="0"/>
                    <a:pt x="4683" y="0"/>
                  </a:cubicBezTo>
                  <a:cubicBezTo>
                    <a:pt x="4630" y="0"/>
                    <a:pt x="4578" y="13"/>
                    <a:pt x="4530" y="40"/>
                  </a:cubicBezTo>
                  <a:lnTo>
                    <a:pt x="3899" y="393"/>
                  </a:lnTo>
                  <a:cubicBezTo>
                    <a:pt x="3851" y="419"/>
                    <a:pt x="3799" y="432"/>
                    <a:pt x="3747" y="432"/>
                  </a:cubicBezTo>
                  <a:cubicBezTo>
                    <a:pt x="3694" y="432"/>
                    <a:pt x="3642" y="419"/>
                    <a:pt x="3594" y="393"/>
                  </a:cubicBezTo>
                  <a:lnTo>
                    <a:pt x="2963" y="40"/>
                  </a:lnTo>
                  <a:cubicBezTo>
                    <a:pt x="2915" y="13"/>
                    <a:pt x="2863" y="0"/>
                    <a:pt x="2810" y="0"/>
                  </a:cubicBezTo>
                  <a:cubicBezTo>
                    <a:pt x="2757" y="0"/>
                    <a:pt x="2704" y="13"/>
                    <a:pt x="2655" y="40"/>
                  </a:cubicBezTo>
                  <a:lnTo>
                    <a:pt x="2027" y="393"/>
                  </a:lnTo>
                  <a:cubicBezTo>
                    <a:pt x="1979" y="419"/>
                    <a:pt x="1926" y="432"/>
                    <a:pt x="1873" y="432"/>
                  </a:cubicBezTo>
                  <a:cubicBezTo>
                    <a:pt x="1820" y="432"/>
                    <a:pt x="1766" y="419"/>
                    <a:pt x="1719" y="393"/>
                  </a:cubicBezTo>
                  <a:lnTo>
                    <a:pt x="1091" y="40"/>
                  </a:lnTo>
                  <a:cubicBezTo>
                    <a:pt x="1043" y="13"/>
                    <a:pt x="990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15"/>
            <p:cNvSpPr/>
            <p:nvPr/>
          </p:nvSpPr>
          <p:spPr>
            <a:xfrm>
              <a:off x="5285250" y="2032200"/>
              <a:ext cx="34625" cy="52875"/>
            </a:xfrm>
            <a:custGeom>
              <a:avLst/>
              <a:gdLst/>
              <a:ahLst/>
              <a:cxnLst/>
              <a:rect l="l" t="t" r="r" b="b"/>
              <a:pathLst>
                <a:path w="1385" h="2115" extrusionOk="0">
                  <a:moveTo>
                    <a:pt x="429" y="0"/>
                  </a:moveTo>
                  <a:cubicBezTo>
                    <a:pt x="376" y="0"/>
                    <a:pt x="323" y="13"/>
                    <a:pt x="275" y="39"/>
                  </a:cubicBezTo>
                  <a:lnTo>
                    <a:pt x="0" y="190"/>
                  </a:lnTo>
                  <a:lnTo>
                    <a:pt x="364" y="390"/>
                  </a:lnTo>
                  <a:cubicBezTo>
                    <a:pt x="462" y="442"/>
                    <a:pt x="527" y="550"/>
                    <a:pt x="527" y="665"/>
                  </a:cubicBezTo>
                  <a:lnTo>
                    <a:pt x="527" y="2114"/>
                  </a:lnTo>
                  <a:lnTo>
                    <a:pt x="1385" y="2114"/>
                  </a:lnTo>
                  <a:lnTo>
                    <a:pt x="1385" y="661"/>
                  </a:lnTo>
                  <a:cubicBezTo>
                    <a:pt x="1385" y="547"/>
                    <a:pt x="1323" y="442"/>
                    <a:pt x="1221" y="390"/>
                  </a:cubicBezTo>
                  <a:lnTo>
                    <a:pt x="586" y="39"/>
                  </a:lnTo>
                  <a:cubicBezTo>
                    <a:pt x="537" y="13"/>
                    <a:pt x="483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15"/>
            <p:cNvSpPr/>
            <p:nvPr/>
          </p:nvSpPr>
          <p:spPr>
            <a:xfrm>
              <a:off x="5085675" y="2266050"/>
              <a:ext cx="234200" cy="57025"/>
            </a:xfrm>
            <a:custGeom>
              <a:avLst/>
              <a:gdLst/>
              <a:ahLst/>
              <a:cxnLst/>
              <a:rect l="l" t="t" r="r" b="b"/>
              <a:pathLst>
                <a:path w="9368" h="2281" extrusionOk="0">
                  <a:moveTo>
                    <a:pt x="1" y="0"/>
                  </a:moveTo>
                  <a:lnTo>
                    <a:pt x="1" y="1731"/>
                  </a:lnTo>
                  <a:cubicBezTo>
                    <a:pt x="1" y="1820"/>
                    <a:pt x="73" y="1892"/>
                    <a:pt x="161" y="1892"/>
                  </a:cubicBezTo>
                  <a:lnTo>
                    <a:pt x="783" y="2239"/>
                  </a:lnTo>
                  <a:cubicBezTo>
                    <a:pt x="830" y="2265"/>
                    <a:pt x="884" y="2278"/>
                    <a:pt x="937" y="2278"/>
                  </a:cubicBezTo>
                  <a:cubicBezTo>
                    <a:pt x="990" y="2278"/>
                    <a:pt x="1043" y="2265"/>
                    <a:pt x="1091" y="2239"/>
                  </a:cubicBezTo>
                  <a:lnTo>
                    <a:pt x="1719" y="1888"/>
                  </a:lnTo>
                  <a:cubicBezTo>
                    <a:pt x="1766" y="1861"/>
                    <a:pt x="1820" y="1847"/>
                    <a:pt x="1873" y="1847"/>
                  </a:cubicBezTo>
                  <a:cubicBezTo>
                    <a:pt x="1926" y="1847"/>
                    <a:pt x="1979" y="1861"/>
                    <a:pt x="2027" y="1888"/>
                  </a:cubicBezTo>
                  <a:lnTo>
                    <a:pt x="2655" y="2239"/>
                  </a:lnTo>
                  <a:cubicBezTo>
                    <a:pt x="2704" y="2266"/>
                    <a:pt x="2757" y="2280"/>
                    <a:pt x="2810" y="2280"/>
                  </a:cubicBezTo>
                  <a:cubicBezTo>
                    <a:pt x="2863" y="2280"/>
                    <a:pt x="2915" y="2266"/>
                    <a:pt x="2963" y="2239"/>
                  </a:cubicBezTo>
                  <a:lnTo>
                    <a:pt x="3594" y="1888"/>
                  </a:lnTo>
                  <a:cubicBezTo>
                    <a:pt x="3642" y="1861"/>
                    <a:pt x="3694" y="1847"/>
                    <a:pt x="3747" y="1847"/>
                  </a:cubicBezTo>
                  <a:cubicBezTo>
                    <a:pt x="3799" y="1847"/>
                    <a:pt x="3851" y="1861"/>
                    <a:pt x="3899" y="1888"/>
                  </a:cubicBezTo>
                  <a:lnTo>
                    <a:pt x="4530" y="2239"/>
                  </a:lnTo>
                  <a:cubicBezTo>
                    <a:pt x="4578" y="2266"/>
                    <a:pt x="4630" y="2280"/>
                    <a:pt x="4683" y="2280"/>
                  </a:cubicBezTo>
                  <a:cubicBezTo>
                    <a:pt x="4735" y="2280"/>
                    <a:pt x="4787" y="2266"/>
                    <a:pt x="4835" y="2239"/>
                  </a:cubicBezTo>
                  <a:lnTo>
                    <a:pt x="5466" y="1888"/>
                  </a:lnTo>
                  <a:cubicBezTo>
                    <a:pt x="5514" y="1861"/>
                    <a:pt x="5567" y="1847"/>
                    <a:pt x="5620" y="1847"/>
                  </a:cubicBezTo>
                  <a:cubicBezTo>
                    <a:pt x="5673" y="1847"/>
                    <a:pt x="5727" y="1861"/>
                    <a:pt x="5774" y="1888"/>
                  </a:cubicBezTo>
                  <a:lnTo>
                    <a:pt x="6403" y="2239"/>
                  </a:lnTo>
                  <a:cubicBezTo>
                    <a:pt x="6450" y="2266"/>
                    <a:pt x="6503" y="2280"/>
                    <a:pt x="6556" y="2280"/>
                  </a:cubicBezTo>
                  <a:cubicBezTo>
                    <a:pt x="6610" y="2280"/>
                    <a:pt x="6663" y="2266"/>
                    <a:pt x="6710" y="2239"/>
                  </a:cubicBezTo>
                  <a:lnTo>
                    <a:pt x="7342" y="1888"/>
                  </a:lnTo>
                  <a:cubicBezTo>
                    <a:pt x="7389" y="1861"/>
                    <a:pt x="7442" y="1847"/>
                    <a:pt x="7494" y="1847"/>
                  </a:cubicBezTo>
                  <a:cubicBezTo>
                    <a:pt x="7546" y="1847"/>
                    <a:pt x="7599" y="1861"/>
                    <a:pt x="7646" y="1888"/>
                  </a:cubicBezTo>
                  <a:lnTo>
                    <a:pt x="8278" y="2239"/>
                  </a:lnTo>
                  <a:cubicBezTo>
                    <a:pt x="8325" y="2266"/>
                    <a:pt x="8378" y="2280"/>
                    <a:pt x="8430" y="2280"/>
                  </a:cubicBezTo>
                  <a:cubicBezTo>
                    <a:pt x="8482" y="2280"/>
                    <a:pt x="8535" y="2266"/>
                    <a:pt x="8582" y="2239"/>
                  </a:cubicBezTo>
                  <a:lnTo>
                    <a:pt x="9207" y="1892"/>
                  </a:lnTo>
                  <a:cubicBezTo>
                    <a:pt x="9306" y="1836"/>
                    <a:pt x="9368" y="1731"/>
                    <a:pt x="9368" y="1617"/>
                  </a:cubicBezTo>
                  <a:lnTo>
                    <a:pt x="9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15"/>
            <p:cNvSpPr/>
            <p:nvPr/>
          </p:nvSpPr>
          <p:spPr>
            <a:xfrm>
              <a:off x="5285250" y="2270125"/>
              <a:ext cx="34625" cy="52875"/>
            </a:xfrm>
            <a:custGeom>
              <a:avLst/>
              <a:gdLst/>
              <a:ahLst/>
              <a:cxnLst/>
              <a:rect l="l" t="t" r="r" b="b"/>
              <a:pathLst>
                <a:path w="1385" h="2115" extrusionOk="0">
                  <a:moveTo>
                    <a:pt x="527" y="1"/>
                  </a:moveTo>
                  <a:lnTo>
                    <a:pt x="527" y="1451"/>
                  </a:lnTo>
                  <a:cubicBezTo>
                    <a:pt x="527" y="1565"/>
                    <a:pt x="465" y="1673"/>
                    <a:pt x="364" y="1725"/>
                  </a:cubicBezTo>
                  <a:lnTo>
                    <a:pt x="0" y="1925"/>
                  </a:lnTo>
                  <a:lnTo>
                    <a:pt x="275" y="2076"/>
                  </a:lnTo>
                  <a:cubicBezTo>
                    <a:pt x="324" y="2102"/>
                    <a:pt x="378" y="2115"/>
                    <a:pt x="431" y="2115"/>
                  </a:cubicBezTo>
                  <a:cubicBezTo>
                    <a:pt x="484" y="2115"/>
                    <a:pt x="537" y="2102"/>
                    <a:pt x="586" y="2076"/>
                  </a:cubicBezTo>
                  <a:lnTo>
                    <a:pt x="1221" y="1729"/>
                  </a:lnTo>
                  <a:cubicBezTo>
                    <a:pt x="1323" y="1673"/>
                    <a:pt x="1385" y="1568"/>
                    <a:pt x="1385" y="1454"/>
                  </a:cubicBezTo>
                  <a:lnTo>
                    <a:pt x="13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15"/>
            <p:cNvSpPr/>
            <p:nvPr/>
          </p:nvSpPr>
          <p:spPr>
            <a:xfrm>
              <a:off x="5085675" y="2085050"/>
              <a:ext cx="234200" cy="185100"/>
            </a:xfrm>
            <a:custGeom>
              <a:avLst/>
              <a:gdLst/>
              <a:ahLst/>
              <a:cxnLst/>
              <a:rect l="l" t="t" r="r" b="b"/>
              <a:pathLst>
                <a:path w="9368" h="7404" extrusionOk="0">
                  <a:moveTo>
                    <a:pt x="1" y="0"/>
                  </a:moveTo>
                  <a:lnTo>
                    <a:pt x="1" y="7404"/>
                  </a:lnTo>
                  <a:lnTo>
                    <a:pt x="9368" y="7404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15"/>
            <p:cNvSpPr/>
            <p:nvPr/>
          </p:nvSpPr>
          <p:spPr>
            <a:xfrm>
              <a:off x="5298425" y="2085050"/>
              <a:ext cx="21450" cy="185100"/>
            </a:xfrm>
            <a:custGeom>
              <a:avLst/>
              <a:gdLst/>
              <a:ahLst/>
              <a:cxnLst/>
              <a:rect l="l" t="t" r="r" b="b"/>
              <a:pathLst>
                <a:path w="858" h="7404" extrusionOk="0">
                  <a:moveTo>
                    <a:pt x="0" y="0"/>
                  </a:moveTo>
                  <a:lnTo>
                    <a:pt x="0" y="7404"/>
                  </a:lnTo>
                  <a:lnTo>
                    <a:pt x="858" y="7404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15"/>
            <p:cNvSpPr/>
            <p:nvPr/>
          </p:nvSpPr>
          <p:spPr>
            <a:xfrm>
              <a:off x="5133700" y="2113925"/>
              <a:ext cx="132575" cy="127600"/>
            </a:xfrm>
            <a:custGeom>
              <a:avLst/>
              <a:gdLst/>
              <a:ahLst/>
              <a:cxnLst/>
              <a:rect l="l" t="t" r="r" b="b"/>
              <a:pathLst>
                <a:path w="5303" h="5104" extrusionOk="0">
                  <a:moveTo>
                    <a:pt x="2754" y="1225"/>
                  </a:moveTo>
                  <a:cubicBezTo>
                    <a:pt x="2925" y="1225"/>
                    <a:pt x="3097" y="1258"/>
                    <a:pt x="3261" y="1326"/>
                  </a:cubicBezTo>
                  <a:cubicBezTo>
                    <a:pt x="3758" y="1532"/>
                    <a:pt x="4082" y="2017"/>
                    <a:pt x="4082" y="2554"/>
                  </a:cubicBezTo>
                  <a:cubicBezTo>
                    <a:pt x="4079" y="3287"/>
                    <a:pt x="3487" y="3879"/>
                    <a:pt x="2753" y="3879"/>
                  </a:cubicBezTo>
                  <a:cubicBezTo>
                    <a:pt x="2217" y="3879"/>
                    <a:pt x="1732" y="3555"/>
                    <a:pt x="1526" y="3061"/>
                  </a:cubicBezTo>
                  <a:cubicBezTo>
                    <a:pt x="1323" y="2563"/>
                    <a:pt x="1434" y="1994"/>
                    <a:pt x="1814" y="1614"/>
                  </a:cubicBezTo>
                  <a:cubicBezTo>
                    <a:pt x="2068" y="1360"/>
                    <a:pt x="2409" y="1225"/>
                    <a:pt x="2754" y="1225"/>
                  </a:cubicBezTo>
                  <a:close/>
                  <a:moveTo>
                    <a:pt x="2753" y="1"/>
                  </a:moveTo>
                  <a:cubicBezTo>
                    <a:pt x="1722" y="1"/>
                    <a:pt x="793" y="623"/>
                    <a:pt x="397" y="1575"/>
                  </a:cubicBezTo>
                  <a:cubicBezTo>
                    <a:pt x="1" y="2531"/>
                    <a:pt x="220" y="3627"/>
                    <a:pt x="950" y="4357"/>
                  </a:cubicBezTo>
                  <a:cubicBezTo>
                    <a:pt x="1438" y="4845"/>
                    <a:pt x="2090" y="5103"/>
                    <a:pt x="2754" y="5103"/>
                  </a:cubicBezTo>
                  <a:cubicBezTo>
                    <a:pt x="3082" y="5103"/>
                    <a:pt x="3413" y="5040"/>
                    <a:pt x="3729" y="4910"/>
                  </a:cubicBezTo>
                  <a:cubicBezTo>
                    <a:pt x="4681" y="4514"/>
                    <a:pt x="5303" y="3585"/>
                    <a:pt x="5303" y="2554"/>
                  </a:cubicBezTo>
                  <a:cubicBezTo>
                    <a:pt x="5303" y="1143"/>
                    <a:pt x="4161" y="1"/>
                    <a:pt x="2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15"/>
            <p:cNvSpPr/>
            <p:nvPr/>
          </p:nvSpPr>
          <p:spPr>
            <a:xfrm>
              <a:off x="5156375" y="2121775"/>
              <a:ext cx="120550" cy="119700"/>
            </a:xfrm>
            <a:custGeom>
              <a:avLst/>
              <a:gdLst/>
              <a:ahLst/>
              <a:cxnLst/>
              <a:rect l="l" t="t" r="r" b="b"/>
              <a:pathLst>
                <a:path w="4822" h="4788" extrusionOk="0">
                  <a:moveTo>
                    <a:pt x="3074" y="1"/>
                  </a:moveTo>
                  <a:lnTo>
                    <a:pt x="3074" y="1"/>
                  </a:lnTo>
                  <a:cubicBezTo>
                    <a:pt x="3941" y="911"/>
                    <a:pt x="4016" y="2318"/>
                    <a:pt x="3247" y="3316"/>
                  </a:cubicBezTo>
                  <a:cubicBezTo>
                    <a:pt x="2750" y="3962"/>
                    <a:pt x="1995" y="4312"/>
                    <a:pt x="1225" y="4312"/>
                  </a:cubicBezTo>
                  <a:cubicBezTo>
                    <a:pt x="808" y="4312"/>
                    <a:pt x="387" y="4210"/>
                    <a:pt x="1" y="3997"/>
                  </a:cubicBezTo>
                  <a:lnTo>
                    <a:pt x="1" y="3997"/>
                  </a:lnTo>
                  <a:cubicBezTo>
                    <a:pt x="506" y="4527"/>
                    <a:pt x="1177" y="4788"/>
                    <a:pt x="1845" y="4788"/>
                  </a:cubicBezTo>
                  <a:cubicBezTo>
                    <a:pt x="2606" y="4788"/>
                    <a:pt x="3362" y="4451"/>
                    <a:pt x="3869" y="3791"/>
                  </a:cubicBezTo>
                  <a:cubicBezTo>
                    <a:pt x="4821" y="2551"/>
                    <a:pt x="4445" y="754"/>
                    <a:pt x="3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1" name="Google Shape;4181;p115"/>
          <p:cNvGrpSpPr/>
          <p:nvPr/>
        </p:nvGrpSpPr>
        <p:grpSpPr>
          <a:xfrm>
            <a:off x="3253400" y="3399737"/>
            <a:ext cx="484449" cy="440939"/>
            <a:chOff x="6854425" y="2565600"/>
            <a:chExt cx="524750" cy="477775"/>
          </a:xfrm>
        </p:grpSpPr>
        <p:sp>
          <p:nvSpPr>
            <p:cNvPr id="4182" name="Google Shape;4182;p115"/>
            <p:cNvSpPr/>
            <p:nvPr/>
          </p:nvSpPr>
          <p:spPr>
            <a:xfrm>
              <a:off x="7240725" y="2565600"/>
              <a:ext cx="114575" cy="61550"/>
            </a:xfrm>
            <a:custGeom>
              <a:avLst/>
              <a:gdLst/>
              <a:ahLst/>
              <a:cxnLst/>
              <a:rect l="l" t="t" r="r" b="b"/>
              <a:pathLst>
                <a:path w="4583" h="2462" extrusionOk="0">
                  <a:moveTo>
                    <a:pt x="564" y="1"/>
                  </a:moveTo>
                  <a:cubicBezTo>
                    <a:pt x="258" y="1"/>
                    <a:pt x="0" y="250"/>
                    <a:pt x="0" y="566"/>
                  </a:cubicBezTo>
                  <a:lnTo>
                    <a:pt x="0" y="2458"/>
                  </a:lnTo>
                  <a:lnTo>
                    <a:pt x="4582" y="2461"/>
                  </a:lnTo>
                  <a:lnTo>
                    <a:pt x="4582" y="1057"/>
                  </a:lnTo>
                  <a:cubicBezTo>
                    <a:pt x="4582" y="776"/>
                    <a:pt x="4376" y="537"/>
                    <a:pt x="4098" y="497"/>
                  </a:cubicBezTo>
                  <a:lnTo>
                    <a:pt x="645" y="7"/>
                  </a:lnTo>
                  <a:cubicBezTo>
                    <a:pt x="618" y="3"/>
                    <a:pt x="590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15"/>
            <p:cNvSpPr/>
            <p:nvPr/>
          </p:nvSpPr>
          <p:spPr>
            <a:xfrm>
              <a:off x="7329000" y="2575975"/>
              <a:ext cx="26375" cy="51075"/>
            </a:xfrm>
            <a:custGeom>
              <a:avLst/>
              <a:gdLst/>
              <a:ahLst/>
              <a:cxnLst/>
              <a:rect l="l" t="t" r="r" b="b"/>
              <a:pathLst>
                <a:path w="1055" h="2043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125"/>
                    <a:pt x="236" y="308"/>
                    <a:pt x="233" y="505"/>
                  </a:cubicBezTo>
                  <a:lnTo>
                    <a:pt x="233" y="2043"/>
                  </a:lnTo>
                  <a:lnTo>
                    <a:pt x="1051" y="2043"/>
                  </a:lnTo>
                  <a:lnTo>
                    <a:pt x="1051" y="642"/>
                  </a:lnTo>
                  <a:cubicBezTo>
                    <a:pt x="1055" y="361"/>
                    <a:pt x="848" y="122"/>
                    <a:pt x="573" y="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15"/>
            <p:cNvSpPr/>
            <p:nvPr/>
          </p:nvSpPr>
          <p:spPr>
            <a:xfrm>
              <a:off x="7145075" y="2622950"/>
              <a:ext cx="234025" cy="420425"/>
            </a:xfrm>
            <a:custGeom>
              <a:avLst/>
              <a:gdLst/>
              <a:ahLst/>
              <a:cxnLst/>
              <a:rect l="l" t="t" r="r" b="b"/>
              <a:pathLst>
                <a:path w="9361" h="16817" extrusionOk="0">
                  <a:moveTo>
                    <a:pt x="3221" y="0"/>
                  </a:moveTo>
                  <a:cubicBezTo>
                    <a:pt x="3008" y="0"/>
                    <a:pt x="2825" y="151"/>
                    <a:pt x="2789" y="360"/>
                  </a:cubicBezTo>
                  <a:lnTo>
                    <a:pt x="0" y="16816"/>
                  </a:lnTo>
                  <a:lnTo>
                    <a:pt x="6186" y="16816"/>
                  </a:lnTo>
                  <a:cubicBezTo>
                    <a:pt x="6399" y="16816"/>
                    <a:pt x="6579" y="16663"/>
                    <a:pt x="6618" y="16456"/>
                  </a:cubicBezTo>
                  <a:lnTo>
                    <a:pt x="9312" y="517"/>
                  </a:lnTo>
                  <a:cubicBezTo>
                    <a:pt x="9361" y="249"/>
                    <a:pt x="9155" y="0"/>
                    <a:pt x="8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15"/>
            <p:cNvSpPr/>
            <p:nvPr/>
          </p:nvSpPr>
          <p:spPr>
            <a:xfrm>
              <a:off x="7279250" y="2622950"/>
              <a:ext cx="99925" cy="420425"/>
            </a:xfrm>
            <a:custGeom>
              <a:avLst/>
              <a:gdLst/>
              <a:ahLst/>
              <a:cxnLst/>
              <a:rect l="l" t="t" r="r" b="b"/>
              <a:pathLst>
                <a:path w="3997" h="16817" extrusionOk="0">
                  <a:moveTo>
                    <a:pt x="2694" y="0"/>
                  </a:moveTo>
                  <a:cubicBezTo>
                    <a:pt x="2969" y="0"/>
                    <a:pt x="3176" y="249"/>
                    <a:pt x="3126" y="517"/>
                  </a:cubicBezTo>
                  <a:lnTo>
                    <a:pt x="433" y="16456"/>
                  </a:lnTo>
                  <a:cubicBezTo>
                    <a:pt x="394" y="16663"/>
                    <a:pt x="214" y="16816"/>
                    <a:pt x="1" y="16816"/>
                  </a:cubicBezTo>
                  <a:lnTo>
                    <a:pt x="822" y="16816"/>
                  </a:lnTo>
                  <a:cubicBezTo>
                    <a:pt x="1032" y="16816"/>
                    <a:pt x="1215" y="16663"/>
                    <a:pt x="1254" y="16456"/>
                  </a:cubicBezTo>
                  <a:lnTo>
                    <a:pt x="3948" y="517"/>
                  </a:lnTo>
                  <a:cubicBezTo>
                    <a:pt x="3997" y="249"/>
                    <a:pt x="378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15"/>
            <p:cNvSpPr/>
            <p:nvPr/>
          </p:nvSpPr>
          <p:spPr>
            <a:xfrm>
              <a:off x="6991150" y="2916525"/>
              <a:ext cx="236250" cy="126850"/>
            </a:xfrm>
            <a:custGeom>
              <a:avLst/>
              <a:gdLst/>
              <a:ahLst/>
              <a:cxnLst/>
              <a:rect l="l" t="t" r="r" b="b"/>
              <a:pathLst>
                <a:path w="9450" h="5074" extrusionOk="0">
                  <a:moveTo>
                    <a:pt x="656" y="0"/>
                  </a:moveTo>
                  <a:cubicBezTo>
                    <a:pt x="292" y="0"/>
                    <a:pt x="1" y="292"/>
                    <a:pt x="1" y="655"/>
                  </a:cubicBezTo>
                  <a:lnTo>
                    <a:pt x="1" y="4419"/>
                  </a:lnTo>
                  <a:cubicBezTo>
                    <a:pt x="1" y="4779"/>
                    <a:pt x="292" y="5073"/>
                    <a:pt x="656" y="5073"/>
                  </a:cubicBezTo>
                  <a:lnTo>
                    <a:pt x="6913" y="5073"/>
                  </a:lnTo>
                  <a:cubicBezTo>
                    <a:pt x="8314" y="5073"/>
                    <a:pt x="9450" y="3938"/>
                    <a:pt x="9450" y="2537"/>
                  </a:cubicBezTo>
                  <a:cubicBezTo>
                    <a:pt x="9450" y="1136"/>
                    <a:pt x="8314" y="0"/>
                    <a:pt x="6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15"/>
            <p:cNvSpPr/>
            <p:nvPr/>
          </p:nvSpPr>
          <p:spPr>
            <a:xfrm>
              <a:off x="7142950" y="2916525"/>
              <a:ext cx="86425" cy="126850"/>
            </a:xfrm>
            <a:custGeom>
              <a:avLst/>
              <a:gdLst/>
              <a:ahLst/>
              <a:cxnLst/>
              <a:rect l="l" t="t" r="r" b="b"/>
              <a:pathLst>
                <a:path w="3457" h="5074" extrusionOk="0">
                  <a:moveTo>
                    <a:pt x="0" y="0"/>
                  </a:moveTo>
                  <a:cubicBezTo>
                    <a:pt x="1401" y="0"/>
                    <a:pt x="2533" y="1136"/>
                    <a:pt x="2533" y="2537"/>
                  </a:cubicBezTo>
                  <a:cubicBezTo>
                    <a:pt x="2533" y="3938"/>
                    <a:pt x="1401" y="5073"/>
                    <a:pt x="0" y="5073"/>
                  </a:cubicBezTo>
                  <a:lnTo>
                    <a:pt x="825" y="5073"/>
                  </a:lnTo>
                  <a:cubicBezTo>
                    <a:pt x="2294" y="5073"/>
                    <a:pt x="3456" y="3830"/>
                    <a:pt x="3355" y="2363"/>
                  </a:cubicBezTo>
                  <a:cubicBezTo>
                    <a:pt x="3267" y="1028"/>
                    <a:pt x="2134" y="0"/>
                    <a:pt x="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15"/>
            <p:cNvSpPr/>
            <p:nvPr/>
          </p:nvSpPr>
          <p:spPr>
            <a:xfrm>
              <a:off x="7049500" y="2916525"/>
              <a:ext cx="37825" cy="126850"/>
            </a:xfrm>
            <a:custGeom>
              <a:avLst/>
              <a:gdLst/>
              <a:ahLst/>
              <a:cxnLst/>
              <a:rect l="l" t="t" r="r" b="b"/>
              <a:pathLst>
                <a:path w="1513" h="5074" extrusionOk="0">
                  <a:moveTo>
                    <a:pt x="1" y="0"/>
                  </a:moveTo>
                  <a:lnTo>
                    <a:pt x="1" y="5073"/>
                  </a:lnTo>
                  <a:lnTo>
                    <a:pt x="1513" y="507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15"/>
            <p:cNvSpPr/>
            <p:nvPr/>
          </p:nvSpPr>
          <p:spPr>
            <a:xfrm>
              <a:off x="7067900" y="2916525"/>
              <a:ext cx="19425" cy="126850"/>
            </a:xfrm>
            <a:custGeom>
              <a:avLst/>
              <a:gdLst/>
              <a:ahLst/>
              <a:cxnLst/>
              <a:rect l="l" t="t" r="r" b="b"/>
              <a:pathLst>
                <a:path w="777" h="5074" extrusionOk="0">
                  <a:moveTo>
                    <a:pt x="1" y="0"/>
                  </a:moveTo>
                  <a:lnTo>
                    <a:pt x="1" y="5073"/>
                  </a:lnTo>
                  <a:lnTo>
                    <a:pt x="777" y="5073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15"/>
            <p:cNvSpPr/>
            <p:nvPr/>
          </p:nvSpPr>
          <p:spPr>
            <a:xfrm>
              <a:off x="6854425" y="2953025"/>
              <a:ext cx="20825" cy="20725"/>
            </a:xfrm>
            <a:custGeom>
              <a:avLst/>
              <a:gdLst/>
              <a:ahLst/>
              <a:cxnLst/>
              <a:rect l="l" t="t" r="r" b="b"/>
              <a:pathLst>
                <a:path w="833" h="829" extrusionOk="0">
                  <a:moveTo>
                    <a:pt x="417" y="0"/>
                  </a:moveTo>
                  <a:cubicBezTo>
                    <a:pt x="187" y="0"/>
                    <a:pt x="1" y="187"/>
                    <a:pt x="1" y="416"/>
                  </a:cubicBezTo>
                  <a:cubicBezTo>
                    <a:pt x="1" y="645"/>
                    <a:pt x="187" y="828"/>
                    <a:pt x="417" y="828"/>
                  </a:cubicBezTo>
                  <a:cubicBezTo>
                    <a:pt x="646" y="828"/>
                    <a:pt x="832" y="645"/>
                    <a:pt x="832" y="416"/>
                  </a:cubicBezTo>
                  <a:cubicBezTo>
                    <a:pt x="832" y="187"/>
                    <a:pt x="646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15"/>
            <p:cNvSpPr/>
            <p:nvPr/>
          </p:nvSpPr>
          <p:spPr>
            <a:xfrm>
              <a:off x="6896250" y="295302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3" y="0"/>
                  </a:moveTo>
                  <a:cubicBezTo>
                    <a:pt x="184" y="0"/>
                    <a:pt x="0" y="187"/>
                    <a:pt x="0" y="416"/>
                  </a:cubicBezTo>
                  <a:cubicBezTo>
                    <a:pt x="0" y="645"/>
                    <a:pt x="184" y="828"/>
                    <a:pt x="413" y="828"/>
                  </a:cubicBezTo>
                  <a:cubicBezTo>
                    <a:pt x="645" y="828"/>
                    <a:pt x="828" y="645"/>
                    <a:pt x="828" y="416"/>
                  </a:cubicBezTo>
                  <a:cubicBezTo>
                    <a:pt x="828" y="187"/>
                    <a:pt x="645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15"/>
            <p:cNvSpPr/>
            <p:nvPr/>
          </p:nvSpPr>
          <p:spPr>
            <a:xfrm>
              <a:off x="6937975" y="2953025"/>
              <a:ext cx="20800" cy="20725"/>
            </a:xfrm>
            <a:custGeom>
              <a:avLst/>
              <a:gdLst/>
              <a:ahLst/>
              <a:cxnLst/>
              <a:rect l="l" t="t" r="r" b="b"/>
              <a:pathLst>
                <a:path w="832" h="829" extrusionOk="0">
                  <a:moveTo>
                    <a:pt x="416" y="0"/>
                  </a:moveTo>
                  <a:cubicBezTo>
                    <a:pt x="187" y="0"/>
                    <a:pt x="1" y="187"/>
                    <a:pt x="1" y="416"/>
                  </a:cubicBezTo>
                  <a:cubicBezTo>
                    <a:pt x="1" y="645"/>
                    <a:pt x="187" y="828"/>
                    <a:pt x="416" y="828"/>
                  </a:cubicBezTo>
                  <a:cubicBezTo>
                    <a:pt x="645" y="828"/>
                    <a:pt x="832" y="645"/>
                    <a:pt x="832" y="416"/>
                  </a:cubicBezTo>
                  <a:cubicBezTo>
                    <a:pt x="832" y="187"/>
                    <a:pt x="645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15"/>
            <p:cNvSpPr/>
            <p:nvPr/>
          </p:nvSpPr>
          <p:spPr>
            <a:xfrm>
              <a:off x="6854425" y="2992125"/>
              <a:ext cx="20825" cy="20800"/>
            </a:xfrm>
            <a:custGeom>
              <a:avLst/>
              <a:gdLst/>
              <a:ahLst/>
              <a:cxnLst/>
              <a:rect l="l" t="t" r="r" b="b"/>
              <a:pathLst>
                <a:path w="833" h="832" extrusionOk="0">
                  <a:moveTo>
                    <a:pt x="417" y="1"/>
                  </a:moveTo>
                  <a:cubicBezTo>
                    <a:pt x="187" y="1"/>
                    <a:pt x="1" y="187"/>
                    <a:pt x="1" y="416"/>
                  </a:cubicBezTo>
                  <a:cubicBezTo>
                    <a:pt x="1" y="645"/>
                    <a:pt x="187" y="832"/>
                    <a:pt x="417" y="832"/>
                  </a:cubicBezTo>
                  <a:cubicBezTo>
                    <a:pt x="646" y="832"/>
                    <a:pt x="832" y="645"/>
                    <a:pt x="832" y="416"/>
                  </a:cubicBezTo>
                  <a:cubicBezTo>
                    <a:pt x="832" y="187"/>
                    <a:pt x="6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15"/>
            <p:cNvSpPr/>
            <p:nvPr/>
          </p:nvSpPr>
          <p:spPr>
            <a:xfrm>
              <a:off x="6896250" y="2992125"/>
              <a:ext cx="20725" cy="20800"/>
            </a:xfrm>
            <a:custGeom>
              <a:avLst/>
              <a:gdLst/>
              <a:ahLst/>
              <a:cxnLst/>
              <a:rect l="l" t="t" r="r" b="b"/>
              <a:pathLst>
                <a:path w="829" h="832" extrusionOk="0">
                  <a:moveTo>
                    <a:pt x="413" y="1"/>
                  </a:moveTo>
                  <a:cubicBezTo>
                    <a:pt x="184" y="1"/>
                    <a:pt x="0" y="187"/>
                    <a:pt x="0" y="416"/>
                  </a:cubicBezTo>
                  <a:cubicBezTo>
                    <a:pt x="0" y="645"/>
                    <a:pt x="184" y="832"/>
                    <a:pt x="413" y="832"/>
                  </a:cubicBezTo>
                  <a:cubicBezTo>
                    <a:pt x="645" y="832"/>
                    <a:pt x="828" y="645"/>
                    <a:pt x="828" y="416"/>
                  </a:cubicBezTo>
                  <a:cubicBezTo>
                    <a:pt x="828" y="187"/>
                    <a:pt x="64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15"/>
            <p:cNvSpPr/>
            <p:nvPr/>
          </p:nvSpPr>
          <p:spPr>
            <a:xfrm>
              <a:off x="6937975" y="2992125"/>
              <a:ext cx="20800" cy="20800"/>
            </a:xfrm>
            <a:custGeom>
              <a:avLst/>
              <a:gdLst/>
              <a:ahLst/>
              <a:cxnLst/>
              <a:rect l="l" t="t" r="r" b="b"/>
              <a:pathLst>
                <a:path w="832" h="832" extrusionOk="0">
                  <a:moveTo>
                    <a:pt x="416" y="1"/>
                  </a:moveTo>
                  <a:cubicBezTo>
                    <a:pt x="187" y="1"/>
                    <a:pt x="1" y="187"/>
                    <a:pt x="1" y="416"/>
                  </a:cubicBezTo>
                  <a:cubicBezTo>
                    <a:pt x="1" y="645"/>
                    <a:pt x="187" y="832"/>
                    <a:pt x="416" y="832"/>
                  </a:cubicBezTo>
                  <a:cubicBezTo>
                    <a:pt x="645" y="832"/>
                    <a:pt x="832" y="645"/>
                    <a:pt x="832" y="416"/>
                  </a:cubicBezTo>
                  <a:cubicBezTo>
                    <a:pt x="832" y="187"/>
                    <a:pt x="645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6" name="Google Shape;4196;p115"/>
          <p:cNvGrpSpPr/>
          <p:nvPr/>
        </p:nvGrpSpPr>
        <p:grpSpPr>
          <a:xfrm>
            <a:off x="3257637" y="1352082"/>
            <a:ext cx="475974" cy="492191"/>
            <a:chOff x="335075" y="1799250"/>
            <a:chExt cx="510100" cy="524500"/>
          </a:xfrm>
        </p:grpSpPr>
        <p:sp>
          <p:nvSpPr>
            <p:cNvPr id="4197" name="Google Shape;4197;p115"/>
            <p:cNvSpPr/>
            <p:nvPr/>
          </p:nvSpPr>
          <p:spPr>
            <a:xfrm>
              <a:off x="676525" y="2168025"/>
              <a:ext cx="116625" cy="27675"/>
            </a:xfrm>
            <a:custGeom>
              <a:avLst/>
              <a:gdLst/>
              <a:ahLst/>
              <a:cxnLst/>
              <a:rect l="l" t="t" r="r" b="b"/>
              <a:pathLst>
                <a:path w="4665" h="1107" extrusionOk="0">
                  <a:moveTo>
                    <a:pt x="0" y="0"/>
                  </a:moveTo>
                  <a:lnTo>
                    <a:pt x="0" y="1106"/>
                  </a:lnTo>
                  <a:lnTo>
                    <a:pt x="4664" y="1106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15"/>
            <p:cNvSpPr/>
            <p:nvPr/>
          </p:nvSpPr>
          <p:spPr>
            <a:xfrm>
              <a:off x="340075" y="1806925"/>
              <a:ext cx="260775" cy="237225"/>
            </a:xfrm>
            <a:custGeom>
              <a:avLst/>
              <a:gdLst/>
              <a:ahLst/>
              <a:cxnLst/>
              <a:rect l="l" t="t" r="r" b="b"/>
              <a:pathLst>
                <a:path w="10431" h="9489" extrusionOk="0">
                  <a:moveTo>
                    <a:pt x="9272" y="1"/>
                  </a:moveTo>
                  <a:lnTo>
                    <a:pt x="9272" y="4"/>
                  </a:lnTo>
                  <a:lnTo>
                    <a:pt x="7812" y="4"/>
                  </a:lnTo>
                  <a:lnTo>
                    <a:pt x="7812" y="1189"/>
                  </a:lnTo>
                  <a:lnTo>
                    <a:pt x="9138" y="1189"/>
                  </a:lnTo>
                  <a:cubicBezTo>
                    <a:pt x="9174" y="1189"/>
                    <a:pt x="9203" y="1222"/>
                    <a:pt x="9203" y="1258"/>
                  </a:cubicBezTo>
                  <a:lnTo>
                    <a:pt x="9203" y="4203"/>
                  </a:lnTo>
                  <a:cubicBezTo>
                    <a:pt x="9203" y="6422"/>
                    <a:pt x="7423" y="8245"/>
                    <a:pt x="5237" y="8268"/>
                  </a:cubicBezTo>
                  <a:cubicBezTo>
                    <a:pt x="5225" y="8268"/>
                    <a:pt x="5213" y="8268"/>
                    <a:pt x="5201" y="8268"/>
                  </a:cubicBezTo>
                  <a:cubicBezTo>
                    <a:pt x="2985" y="8268"/>
                    <a:pt x="1185" y="6472"/>
                    <a:pt x="1185" y="4256"/>
                  </a:cubicBezTo>
                  <a:lnTo>
                    <a:pt x="1185" y="1258"/>
                  </a:lnTo>
                  <a:cubicBezTo>
                    <a:pt x="1185" y="1223"/>
                    <a:pt x="1212" y="1192"/>
                    <a:pt x="1248" y="1192"/>
                  </a:cubicBezTo>
                  <a:cubicBezTo>
                    <a:pt x="1250" y="1192"/>
                    <a:pt x="1252" y="1192"/>
                    <a:pt x="1254" y="1192"/>
                  </a:cubicBezTo>
                  <a:lnTo>
                    <a:pt x="2615" y="1192"/>
                  </a:lnTo>
                  <a:lnTo>
                    <a:pt x="2615" y="4"/>
                  </a:lnTo>
                  <a:lnTo>
                    <a:pt x="1159" y="4"/>
                  </a:lnTo>
                  <a:cubicBezTo>
                    <a:pt x="517" y="4"/>
                    <a:pt x="0" y="521"/>
                    <a:pt x="0" y="1163"/>
                  </a:cubicBezTo>
                  <a:lnTo>
                    <a:pt x="0" y="4213"/>
                  </a:lnTo>
                  <a:cubicBezTo>
                    <a:pt x="0" y="7106"/>
                    <a:pt x="2327" y="9473"/>
                    <a:pt x="5184" y="9489"/>
                  </a:cubicBezTo>
                  <a:lnTo>
                    <a:pt x="5217" y="9489"/>
                  </a:lnTo>
                  <a:cubicBezTo>
                    <a:pt x="8094" y="9482"/>
                    <a:pt x="10427" y="7149"/>
                    <a:pt x="10431" y="4269"/>
                  </a:cubicBezTo>
                  <a:lnTo>
                    <a:pt x="10431" y="1160"/>
                  </a:lnTo>
                  <a:cubicBezTo>
                    <a:pt x="10431" y="521"/>
                    <a:pt x="9910" y="4"/>
                    <a:pt x="9272" y="1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15"/>
            <p:cNvSpPr/>
            <p:nvPr/>
          </p:nvSpPr>
          <p:spPr>
            <a:xfrm>
              <a:off x="340075" y="1806925"/>
              <a:ext cx="260775" cy="237225"/>
            </a:xfrm>
            <a:custGeom>
              <a:avLst/>
              <a:gdLst/>
              <a:ahLst/>
              <a:cxnLst/>
              <a:rect l="l" t="t" r="r" b="b"/>
              <a:pathLst>
                <a:path w="10431" h="9489" extrusionOk="0">
                  <a:moveTo>
                    <a:pt x="9272" y="1"/>
                  </a:moveTo>
                  <a:lnTo>
                    <a:pt x="9272" y="4"/>
                  </a:lnTo>
                  <a:lnTo>
                    <a:pt x="7485" y="4"/>
                  </a:lnTo>
                  <a:lnTo>
                    <a:pt x="7485" y="1189"/>
                  </a:lnTo>
                  <a:lnTo>
                    <a:pt x="9138" y="1189"/>
                  </a:lnTo>
                  <a:cubicBezTo>
                    <a:pt x="9174" y="1189"/>
                    <a:pt x="9203" y="1222"/>
                    <a:pt x="9203" y="1258"/>
                  </a:cubicBezTo>
                  <a:lnTo>
                    <a:pt x="9203" y="4203"/>
                  </a:lnTo>
                  <a:cubicBezTo>
                    <a:pt x="9203" y="6422"/>
                    <a:pt x="7423" y="8245"/>
                    <a:pt x="5237" y="8268"/>
                  </a:cubicBezTo>
                  <a:cubicBezTo>
                    <a:pt x="5225" y="8268"/>
                    <a:pt x="5213" y="8268"/>
                    <a:pt x="5201" y="8268"/>
                  </a:cubicBezTo>
                  <a:cubicBezTo>
                    <a:pt x="2985" y="8268"/>
                    <a:pt x="1185" y="6472"/>
                    <a:pt x="1185" y="4256"/>
                  </a:cubicBezTo>
                  <a:lnTo>
                    <a:pt x="1185" y="1258"/>
                  </a:lnTo>
                  <a:cubicBezTo>
                    <a:pt x="1185" y="1223"/>
                    <a:pt x="1212" y="1192"/>
                    <a:pt x="1248" y="1192"/>
                  </a:cubicBezTo>
                  <a:cubicBezTo>
                    <a:pt x="1250" y="1192"/>
                    <a:pt x="1252" y="1192"/>
                    <a:pt x="1254" y="1192"/>
                  </a:cubicBezTo>
                  <a:lnTo>
                    <a:pt x="2946" y="1192"/>
                  </a:lnTo>
                  <a:lnTo>
                    <a:pt x="2946" y="4"/>
                  </a:lnTo>
                  <a:lnTo>
                    <a:pt x="1159" y="4"/>
                  </a:lnTo>
                  <a:cubicBezTo>
                    <a:pt x="517" y="4"/>
                    <a:pt x="0" y="521"/>
                    <a:pt x="0" y="1163"/>
                  </a:cubicBezTo>
                  <a:lnTo>
                    <a:pt x="0" y="4213"/>
                  </a:lnTo>
                  <a:cubicBezTo>
                    <a:pt x="0" y="7106"/>
                    <a:pt x="2327" y="9473"/>
                    <a:pt x="5184" y="9489"/>
                  </a:cubicBezTo>
                  <a:lnTo>
                    <a:pt x="5217" y="9489"/>
                  </a:lnTo>
                  <a:cubicBezTo>
                    <a:pt x="8094" y="9482"/>
                    <a:pt x="10427" y="7149"/>
                    <a:pt x="10431" y="4269"/>
                  </a:cubicBezTo>
                  <a:lnTo>
                    <a:pt x="10431" y="1160"/>
                  </a:lnTo>
                  <a:cubicBezTo>
                    <a:pt x="10431" y="521"/>
                    <a:pt x="9910" y="4"/>
                    <a:pt x="9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15"/>
            <p:cNvSpPr/>
            <p:nvPr/>
          </p:nvSpPr>
          <p:spPr>
            <a:xfrm>
              <a:off x="461725" y="1806925"/>
              <a:ext cx="139125" cy="237150"/>
            </a:xfrm>
            <a:custGeom>
              <a:avLst/>
              <a:gdLst/>
              <a:ahLst/>
              <a:cxnLst/>
              <a:rect l="l" t="t" r="r" b="b"/>
              <a:pathLst>
                <a:path w="5565" h="9486" extrusionOk="0">
                  <a:moveTo>
                    <a:pt x="3787" y="1"/>
                  </a:moveTo>
                  <a:cubicBezTo>
                    <a:pt x="3785" y="1"/>
                    <a:pt x="3783" y="1"/>
                    <a:pt x="3781" y="1"/>
                  </a:cubicBezTo>
                  <a:lnTo>
                    <a:pt x="3793" y="1"/>
                  </a:lnTo>
                  <a:cubicBezTo>
                    <a:pt x="3791" y="1"/>
                    <a:pt x="3789" y="1"/>
                    <a:pt x="3787" y="1"/>
                  </a:cubicBezTo>
                  <a:close/>
                  <a:moveTo>
                    <a:pt x="4402" y="1"/>
                  </a:moveTo>
                  <a:cubicBezTo>
                    <a:pt x="4400" y="1"/>
                    <a:pt x="4398" y="1"/>
                    <a:pt x="4396" y="1"/>
                  </a:cubicBezTo>
                  <a:lnTo>
                    <a:pt x="3793" y="1"/>
                  </a:lnTo>
                  <a:cubicBezTo>
                    <a:pt x="4432" y="4"/>
                    <a:pt x="4946" y="522"/>
                    <a:pt x="4949" y="1160"/>
                  </a:cubicBezTo>
                  <a:lnTo>
                    <a:pt x="4949" y="4269"/>
                  </a:lnTo>
                  <a:cubicBezTo>
                    <a:pt x="4953" y="5660"/>
                    <a:pt x="4393" y="6995"/>
                    <a:pt x="3398" y="7967"/>
                  </a:cubicBezTo>
                  <a:cubicBezTo>
                    <a:pt x="2488" y="8870"/>
                    <a:pt x="1281" y="9407"/>
                    <a:pt x="1" y="9479"/>
                  </a:cubicBezTo>
                  <a:cubicBezTo>
                    <a:pt x="92" y="9482"/>
                    <a:pt x="184" y="9486"/>
                    <a:pt x="276" y="9486"/>
                  </a:cubicBezTo>
                  <a:lnTo>
                    <a:pt x="308" y="9486"/>
                  </a:lnTo>
                  <a:cubicBezTo>
                    <a:pt x="313" y="9486"/>
                    <a:pt x="317" y="9486"/>
                    <a:pt x="321" y="9486"/>
                  </a:cubicBezTo>
                  <a:cubicBezTo>
                    <a:pt x="1704" y="9486"/>
                    <a:pt x="3031" y="8943"/>
                    <a:pt x="4013" y="7967"/>
                  </a:cubicBezTo>
                  <a:cubicBezTo>
                    <a:pt x="5005" y="6995"/>
                    <a:pt x="5565" y="5663"/>
                    <a:pt x="5565" y="4272"/>
                  </a:cubicBezTo>
                  <a:lnTo>
                    <a:pt x="5565" y="1163"/>
                  </a:lnTo>
                  <a:cubicBezTo>
                    <a:pt x="5565" y="520"/>
                    <a:pt x="5041" y="1"/>
                    <a:pt x="4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15"/>
            <p:cNvSpPr/>
            <p:nvPr/>
          </p:nvSpPr>
          <p:spPr>
            <a:xfrm>
              <a:off x="335075" y="1915425"/>
              <a:ext cx="361925" cy="408325"/>
            </a:xfrm>
            <a:custGeom>
              <a:avLst/>
              <a:gdLst/>
              <a:ahLst/>
              <a:cxnLst/>
              <a:rect l="l" t="t" r="r" b="b"/>
              <a:pathLst>
                <a:path w="14477" h="16333" extrusionOk="0">
                  <a:moveTo>
                    <a:pt x="216" y="1"/>
                  </a:moveTo>
                  <a:cubicBezTo>
                    <a:pt x="99" y="1"/>
                    <a:pt x="0" y="99"/>
                    <a:pt x="7" y="220"/>
                  </a:cubicBezTo>
                  <a:cubicBezTo>
                    <a:pt x="112" y="2802"/>
                    <a:pt x="2056" y="4923"/>
                    <a:pt x="4576" y="5329"/>
                  </a:cubicBezTo>
                  <a:lnTo>
                    <a:pt x="4576" y="12281"/>
                  </a:lnTo>
                  <a:cubicBezTo>
                    <a:pt x="4576" y="14359"/>
                    <a:pt x="6144" y="16126"/>
                    <a:pt x="8212" y="16316"/>
                  </a:cubicBezTo>
                  <a:cubicBezTo>
                    <a:pt x="8335" y="16327"/>
                    <a:pt x="8457" y="16332"/>
                    <a:pt x="8577" y="16332"/>
                  </a:cubicBezTo>
                  <a:cubicBezTo>
                    <a:pt x="10787" y="16332"/>
                    <a:pt x="12588" y="14522"/>
                    <a:pt x="12585" y="12297"/>
                  </a:cubicBezTo>
                  <a:cubicBezTo>
                    <a:pt x="12585" y="11878"/>
                    <a:pt x="12925" y="11538"/>
                    <a:pt x="13341" y="11538"/>
                  </a:cubicBezTo>
                  <a:lnTo>
                    <a:pt x="14267" y="11538"/>
                  </a:lnTo>
                  <a:cubicBezTo>
                    <a:pt x="14381" y="11538"/>
                    <a:pt x="14476" y="11443"/>
                    <a:pt x="14476" y="11325"/>
                  </a:cubicBezTo>
                  <a:lnTo>
                    <a:pt x="14476" y="9990"/>
                  </a:lnTo>
                  <a:cubicBezTo>
                    <a:pt x="14476" y="9875"/>
                    <a:pt x="14381" y="9777"/>
                    <a:pt x="14267" y="9777"/>
                  </a:cubicBezTo>
                  <a:lnTo>
                    <a:pt x="13370" y="9777"/>
                  </a:lnTo>
                  <a:cubicBezTo>
                    <a:pt x="11979" y="9777"/>
                    <a:pt x="10886" y="10906"/>
                    <a:pt x="10883" y="12281"/>
                  </a:cubicBezTo>
                  <a:cubicBezTo>
                    <a:pt x="10879" y="13517"/>
                    <a:pt x="9862" y="14526"/>
                    <a:pt x="8614" y="14526"/>
                  </a:cubicBezTo>
                  <a:cubicBezTo>
                    <a:pt x="8610" y="14526"/>
                    <a:pt x="8606" y="14526"/>
                    <a:pt x="8602" y="14526"/>
                  </a:cubicBezTo>
                  <a:cubicBezTo>
                    <a:pt x="7348" y="14519"/>
                    <a:pt x="6337" y="13482"/>
                    <a:pt x="6337" y="12235"/>
                  </a:cubicBezTo>
                  <a:lnTo>
                    <a:pt x="6337" y="5329"/>
                  </a:lnTo>
                  <a:cubicBezTo>
                    <a:pt x="8857" y="4923"/>
                    <a:pt x="10801" y="2802"/>
                    <a:pt x="10906" y="220"/>
                  </a:cubicBezTo>
                  <a:cubicBezTo>
                    <a:pt x="10909" y="99"/>
                    <a:pt x="10814" y="1"/>
                    <a:pt x="10693" y="1"/>
                  </a:cubicBezTo>
                  <a:lnTo>
                    <a:pt x="9358" y="1"/>
                  </a:lnTo>
                  <a:cubicBezTo>
                    <a:pt x="9243" y="1"/>
                    <a:pt x="9151" y="89"/>
                    <a:pt x="9145" y="200"/>
                  </a:cubicBezTo>
                  <a:cubicBezTo>
                    <a:pt x="9040" y="2125"/>
                    <a:pt x="7423" y="3660"/>
                    <a:pt x="5456" y="3660"/>
                  </a:cubicBezTo>
                  <a:cubicBezTo>
                    <a:pt x="3486" y="3660"/>
                    <a:pt x="1872" y="2125"/>
                    <a:pt x="1768" y="200"/>
                  </a:cubicBezTo>
                  <a:cubicBezTo>
                    <a:pt x="1761" y="89"/>
                    <a:pt x="1670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15"/>
            <p:cNvSpPr/>
            <p:nvPr/>
          </p:nvSpPr>
          <p:spPr>
            <a:xfrm>
              <a:off x="470900" y="1915425"/>
              <a:ext cx="134550" cy="363825"/>
            </a:xfrm>
            <a:custGeom>
              <a:avLst/>
              <a:gdLst/>
              <a:ahLst/>
              <a:cxnLst/>
              <a:rect l="l" t="t" r="r" b="b"/>
              <a:pathLst>
                <a:path w="5382" h="14553" extrusionOk="0">
                  <a:moveTo>
                    <a:pt x="4308" y="1"/>
                  </a:moveTo>
                  <a:cubicBezTo>
                    <a:pt x="4425" y="1"/>
                    <a:pt x="4520" y="99"/>
                    <a:pt x="4517" y="220"/>
                  </a:cubicBezTo>
                  <a:cubicBezTo>
                    <a:pt x="4422" y="2629"/>
                    <a:pt x="2746" y="4141"/>
                    <a:pt x="508" y="4665"/>
                  </a:cubicBezTo>
                  <a:cubicBezTo>
                    <a:pt x="213" y="4733"/>
                    <a:pt x="4" y="4995"/>
                    <a:pt x="0" y="5300"/>
                  </a:cubicBezTo>
                  <a:lnTo>
                    <a:pt x="0" y="12254"/>
                  </a:lnTo>
                  <a:cubicBezTo>
                    <a:pt x="0" y="13505"/>
                    <a:pt x="995" y="14549"/>
                    <a:pt x="2239" y="14552"/>
                  </a:cubicBezTo>
                  <a:cubicBezTo>
                    <a:pt x="2252" y="14552"/>
                    <a:pt x="2264" y="14552"/>
                    <a:pt x="2277" y="14552"/>
                  </a:cubicBezTo>
                  <a:cubicBezTo>
                    <a:pt x="2411" y="14552"/>
                    <a:pt x="2546" y="14537"/>
                    <a:pt x="2681" y="14513"/>
                  </a:cubicBezTo>
                  <a:cubicBezTo>
                    <a:pt x="1640" y="14306"/>
                    <a:pt x="861" y="13364"/>
                    <a:pt x="861" y="12261"/>
                  </a:cubicBezTo>
                  <a:lnTo>
                    <a:pt x="861" y="5342"/>
                  </a:lnTo>
                  <a:cubicBezTo>
                    <a:pt x="3352" y="4933"/>
                    <a:pt x="5273" y="2809"/>
                    <a:pt x="5378" y="220"/>
                  </a:cubicBezTo>
                  <a:cubicBezTo>
                    <a:pt x="5381" y="99"/>
                    <a:pt x="5286" y="1"/>
                    <a:pt x="5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15"/>
            <p:cNvSpPr/>
            <p:nvPr/>
          </p:nvSpPr>
          <p:spPr>
            <a:xfrm>
              <a:off x="538575" y="2203850"/>
              <a:ext cx="129700" cy="118925"/>
            </a:xfrm>
            <a:custGeom>
              <a:avLst/>
              <a:gdLst/>
              <a:ahLst/>
              <a:cxnLst/>
              <a:rect l="l" t="t" r="r" b="b"/>
              <a:pathLst>
                <a:path w="5188" h="4757" extrusionOk="0">
                  <a:moveTo>
                    <a:pt x="5182" y="1"/>
                  </a:moveTo>
                  <a:cubicBezTo>
                    <a:pt x="5180" y="1"/>
                    <a:pt x="5178" y="1"/>
                    <a:pt x="5176" y="1"/>
                  </a:cubicBezTo>
                  <a:lnTo>
                    <a:pt x="5188" y="1"/>
                  </a:lnTo>
                  <a:cubicBezTo>
                    <a:pt x="5186" y="1"/>
                    <a:pt x="5184" y="1"/>
                    <a:pt x="5182" y="1"/>
                  </a:cubicBezTo>
                  <a:close/>
                  <a:moveTo>
                    <a:pt x="4324" y="1"/>
                  </a:moveTo>
                  <a:cubicBezTo>
                    <a:pt x="3905" y="1"/>
                    <a:pt x="3568" y="338"/>
                    <a:pt x="3568" y="753"/>
                  </a:cubicBezTo>
                  <a:cubicBezTo>
                    <a:pt x="3564" y="2796"/>
                    <a:pt x="2029" y="4511"/>
                    <a:pt x="0" y="4733"/>
                  </a:cubicBezTo>
                  <a:cubicBezTo>
                    <a:pt x="141" y="4750"/>
                    <a:pt x="282" y="4756"/>
                    <a:pt x="426" y="4756"/>
                  </a:cubicBezTo>
                  <a:cubicBezTo>
                    <a:pt x="2635" y="4756"/>
                    <a:pt x="4428" y="2963"/>
                    <a:pt x="4428" y="753"/>
                  </a:cubicBezTo>
                  <a:cubicBezTo>
                    <a:pt x="4428" y="339"/>
                    <a:pt x="4762" y="4"/>
                    <a:pt x="5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15"/>
            <p:cNvSpPr/>
            <p:nvPr/>
          </p:nvSpPr>
          <p:spPr>
            <a:xfrm>
              <a:off x="742050" y="2130775"/>
              <a:ext cx="103125" cy="103050"/>
            </a:xfrm>
            <a:custGeom>
              <a:avLst/>
              <a:gdLst/>
              <a:ahLst/>
              <a:cxnLst/>
              <a:rect l="l" t="t" r="r" b="b"/>
              <a:pathLst>
                <a:path w="4125" h="4122" extrusionOk="0">
                  <a:moveTo>
                    <a:pt x="2063" y="1"/>
                  </a:moveTo>
                  <a:cubicBezTo>
                    <a:pt x="924" y="1"/>
                    <a:pt x="1" y="924"/>
                    <a:pt x="1" y="2063"/>
                  </a:cubicBezTo>
                  <a:cubicBezTo>
                    <a:pt x="1" y="3199"/>
                    <a:pt x="924" y="4122"/>
                    <a:pt x="2063" y="4122"/>
                  </a:cubicBezTo>
                  <a:cubicBezTo>
                    <a:pt x="3202" y="4122"/>
                    <a:pt x="4125" y="3199"/>
                    <a:pt x="4125" y="2063"/>
                  </a:cubicBezTo>
                  <a:cubicBezTo>
                    <a:pt x="4125" y="924"/>
                    <a:pt x="3202" y="1"/>
                    <a:pt x="2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15"/>
            <p:cNvSpPr/>
            <p:nvPr/>
          </p:nvSpPr>
          <p:spPr>
            <a:xfrm>
              <a:off x="758100" y="2133650"/>
              <a:ext cx="87075" cy="100250"/>
            </a:xfrm>
            <a:custGeom>
              <a:avLst/>
              <a:gdLst/>
              <a:ahLst/>
              <a:cxnLst/>
              <a:rect l="l" t="t" r="r" b="b"/>
              <a:pathLst>
                <a:path w="3483" h="4010" extrusionOk="0">
                  <a:moveTo>
                    <a:pt x="2098" y="1"/>
                  </a:moveTo>
                  <a:cubicBezTo>
                    <a:pt x="2802" y="668"/>
                    <a:pt x="2943" y="1738"/>
                    <a:pt x="2439" y="2566"/>
                  </a:cubicBezTo>
                  <a:cubicBezTo>
                    <a:pt x="2054" y="3194"/>
                    <a:pt x="1379" y="3554"/>
                    <a:pt x="676" y="3554"/>
                  </a:cubicBezTo>
                  <a:cubicBezTo>
                    <a:pt x="450" y="3554"/>
                    <a:pt x="222" y="3517"/>
                    <a:pt x="0" y="3440"/>
                  </a:cubicBezTo>
                  <a:lnTo>
                    <a:pt x="0" y="3440"/>
                  </a:lnTo>
                  <a:cubicBezTo>
                    <a:pt x="390" y="3813"/>
                    <a:pt x="902" y="4009"/>
                    <a:pt x="1422" y="4009"/>
                  </a:cubicBezTo>
                  <a:cubicBezTo>
                    <a:pt x="1696" y="4009"/>
                    <a:pt x="1971" y="3955"/>
                    <a:pt x="2232" y="3843"/>
                  </a:cubicBezTo>
                  <a:cubicBezTo>
                    <a:pt x="2992" y="3516"/>
                    <a:pt x="3483" y="2769"/>
                    <a:pt x="3483" y="1948"/>
                  </a:cubicBezTo>
                  <a:cubicBezTo>
                    <a:pt x="3483" y="1071"/>
                    <a:pt x="2926" y="289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15"/>
            <p:cNvSpPr/>
            <p:nvPr/>
          </p:nvSpPr>
          <p:spPr>
            <a:xfrm>
              <a:off x="775025" y="2163750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extrusionOk="0">
                  <a:moveTo>
                    <a:pt x="744" y="1"/>
                  </a:moveTo>
                  <a:cubicBezTo>
                    <a:pt x="331" y="1"/>
                    <a:pt x="1" y="331"/>
                    <a:pt x="1" y="744"/>
                  </a:cubicBezTo>
                  <a:cubicBezTo>
                    <a:pt x="1" y="1153"/>
                    <a:pt x="331" y="1487"/>
                    <a:pt x="744" y="1487"/>
                  </a:cubicBezTo>
                  <a:cubicBezTo>
                    <a:pt x="1153" y="1487"/>
                    <a:pt x="1487" y="1153"/>
                    <a:pt x="1487" y="744"/>
                  </a:cubicBezTo>
                  <a:cubicBezTo>
                    <a:pt x="1487" y="331"/>
                    <a:pt x="1153" y="1"/>
                    <a:pt x="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15"/>
            <p:cNvSpPr/>
            <p:nvPr/>
          </p:nvSpPr>
          <p:spPr>
            <a:xfrm>
              <a:off x="776575" y="2164100"/>
              <a:ext cx="35625" cy="36825"/>
            </a:xfrm>
            <a:custGeom>
              <a:avLst/>
              <a:gdLst/>
              <a:ahLst/>
              <a:cxnLst/>
              <a:rect l="l" t="t" r="r" b="b"/>
              <a:pathLst>
                <a:path w="1425" h="1473" extrusionOk="0">
                  <a:moveTo>
                    <a:pt x="832" y="0"/>
                  </a:moveTo>
                  <a:cubicBezTo>
                    <a:pt x="1048" y="491"/>
                    <a:pt x="688" y="1041"/>
                    <a:pt x="151" y="1044"/>
                  </a:cubicBezTo>
                  <a:cubicBezTo>
                    <a:pt x="102" y="1044"/>
                    <a:pt x="50" y="1038"/>
                    <a:pt x="1" y="1028"/>
                  </a:cubicBezTo>
                  <a:lnTo>
                    <a:pt x="1" y="1028"/>
                  </a:lnTo>
                  <a:cubicBezTo>
                    <a:pt x="121" y="1301"/>
                    <a:pt x="391" y="1472"/>
                    <a:pt x="682" y="1472"/>
                  </a:cubicBezTo>
                  <a:cubicBezTo>
                    <a:pt x="733" y="1472"/>
                    <a:pt x="784" y="1467"/>
                    <a:pt x="836" y="1456"/>
                  </a:cubicBezTo>
                  <a:cubicBezTo>
                    <a:pt x="1179" y="1384"/>
                    <a:pt x="1425" y="1080"/>
                    <a:pt x="1425" y="730"/>
                  </a:cubicBezTo>
                  <a:cubicBezTo>
                    <a:pt x="1425" y="376"/>
                    <a:pt x="1176" y="72"/>
                    <a:pt x="8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15"/>
            <p:cNvSpPr/>
            <p:nvPr/>
          </p:nvSpPr>
          <p:spPr>
            <a:xfrm>
              <a:off x="404450" y="1799250"/>
              <a:ext cx="30725" cy="46075"/>
            </a:xfrm>
            <a:custGeom>
              <a:avLst/>
              <a:gdLst/>
              <a:ahLst/>
              <a:cxnLst/>
              <a:rect l="l" t="t" r="r" b="b"/>
              <a:pathLst>
                <a:path w="1229" h="1843" extrusionOk="0">
                  <a:moveTo>
                    <a:pt x="325" y="0"/>
                  </a:moveTo>
                  <a:cubicBezTo>
                    <a:pt x="145" y="0"/>
                    <a:pt x="1" y="148"/>
                    <a:pt x="1" y="324"/>
                  </a:cubicBezTo>
                  <a:lnTo>
                    <a:pt x="1" y="1522"/>
                  </a:lnTo>
                  <a:cubicBezTo>
                    <a:pt x="1" y="1696"/>
                    <a:pt x="142" y="1836"/>
                    <a:pt x="315" y="1843"/>
                  </a:cubicBezTo>
                  <a:cubicBezTo>
                    <a:pt x="317" y="1843"/>
                    <a:pt x="319" y="1843"/>
                    <a:pt x="321" y="1843"/>
                  </a:cubicBezTo>
                  <a:cubicBezTo>
                    <a:pt x="822" y="1843"/>
                    <a:pt x="1228" y="1438"/>
                    <a:pt x="1228" y="940"/>
                  </a:cubicBezTo>
                  <a:lnTo>
                    <a:pt x="1228" y="907"/>
                  </a:lnTo>
                  <a:cubicBezTo>
                    <a:pt x="1228" y="406"/>
                    <a:pt x="822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15"/>
            <p:cNvSpPr/>
            <p:nvPr/>
          </p:nvSpPr>
          <p:spPr>
            <a:xfrm>
              <a:off x="505750" y="1799250"/>
              <a:ext cx="30700" cy="46075"/>
            </a:xfrm>
            <a:custGeom>
              <a:avLst/>
              <a:gdLst/>
              <a:ahLst/>
              <a:cxnLst/>
              <a:rect l="l" t="t" r="r" b="b"/>
              <a:pathLst>
                <a:path w="1228" h="1843" extrusionOk="0">
                  <a:moveTo>
                    <a:pt x="908" y="0"/>
                  </a:moveTo>
                  <a:cubicBezTo>
                    <a:pt x="406" y="0"/>
                    <a:pt x="1" y="405"/>
                    <a:pt x="1" y="907"/>
                  </a:cubicBezTo>
                  <a:lnTo>
                    <a:pt x="1" y="940"/>
                  </a:lnTo>
                  <a:cubicBezTo>
                    <a:pt x="1" y="1437"/>
                    <a:pt x="403" y="1843"/>
                    <a:pt x="904" y="1843"/>
                  </a:cubicBezTo>
                  <a:cubicBezTo>
                    <a:pt x="1081" y="1843"/>
                    <a:pt x="1228" y="1699"/>
                    <a:pt x="1228" y="1519"/>
                  </a:cubicBezTo>
                  <a:lnTo>
                    <a:pt x="1228" y="324"/>
                  </a:lnTo>
                  <a:cubicBezTo>
                    <a:pt x="1228" y="148"/>
                    <a:pt x="1087" y="7"/>
                    <a:pt x="914" y="0"/>
                  </a:cubicBezTo>
                  <a:cubicBezTo>
                    <a:pt x="912" y="0"/>
                    <a:pt x="910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15"/>
            <p:cNvSpPr/>
            <p:nvPr/>
          </p:nvSpPr>
          <p:spPr>
            <a:xfrm>
              <a:off x="407000" y="1799250"/>
              <a:ext cx="28250" cy="46075"/>
            </a:xfrm>
            <a:custGeom>
              <a:avLst/>
              <a:gdLst/>
              <a:ahLst/>
              <a:cxnLst/>
              <a:rect l="l" t="t" r="r" b="b"/>
              <a:pathLst>
                <a:path w="1130" h="1843" extrusionOk="0">
                  <a:moveTo>
                    <a:pt x="226" y="0"/>
                  </a:moveTo>
                  <a:cubicBezTo>
                    <a:pt x="141" y="0"/>
                    <a:pt x="62" y="33"/>
                    <a:pt x="4" y="92"/>
                  </a:cubicBezTo>
                  <a:cubicBezTo>
                    <a:pt x="92" y="134"/>
                    <a:pt x="177" y="193"/>
                    <a:pt x="249" y="265"/>
                  </a:cubicBezTo>
                  <a:cubicBezTo>
                    <a:pt x="419" y="436"/>
                    <a:pt x="514" y="665"/>
                    <a:pt x="514" y="907"/>
                  </a:cubicBezTo>
                  <a:lnTo>
                    <a:pt x="514" y="940"/>
                  </a:lnTo>
                  <a:cubicBezTo>
                    <a:pt x="511" y="1287"/>
                    <a:pt x="314" y="1604"/>
                    <a:pt x="0" y="1755"/>
                  </a:cubicBezTo>
                  <a:cubicBezTo>
                    <a:pt x="59" y="1810"/>
                    <a:pt x="141" y="1843"/>
                    <a:pt x="223" y="1843"/>
                  </a:cubicBezTo>
                  <a:cubicBezTo>
                    <a:pt x="720" y="1843"/>
                    <a:pt x="1126" y="1437"/>
                    <a:pt x="1126" y="940"/>
                  </a:cubicBezTo>
                  <a:lnTo>
                    <a:pt x="1126" y="907"/>
                  </a:lnTo>
                  <a:lnTo>
                    <a:pt x="1129" y="907"/>
                  </a:lnTo>
                  <a:cubicBezTo>
                    <a:pt x="1129" y="406"/>
                    <a:pt x="724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15"/>
            <p:cNvSpPr/>
            <p:nvPr/>
          </p:nvSpPr>
          <p:spPr>
            <a:xfrm>
              <a:off x="518525" y="1799250"/>
              <a:ext cx="17925" cy="46075"/>
            </a:xfrm>
            <a:custGeom>
              <a:avLst/>
              <a:gdLst/>
              <a:ahLst/>
              <a:cxnLst/>
              <a:rect l="l" t="t" r="r" b="b"/>
              <a:pathLst>
                <a:path w="717" h="1843" extrusionOk="0">
                  <a:moveTo>
                    <a:pt x="393" y="0"/>
                  </a:moveTo>
                  <a:cubicBezTo>
                    <a:pt x="256" y="0"/>
                    <a:pt x="121" y="33"/>
                    <a:pt x="0" y="92"/>
                  </a:cubicBezTo>
                  <a:lnTo>
                    <a:pt x="7" y="95"/>
                  </a:lnTo>
                  <a:cubicBezTo>
                    <a:pt x="69" y="157"/>
                    <a:pt x="102" y="239"/>
                    <a:pt x="102" y="324"/>
                  </a:cubicBezTo>
                  <a:lnTo>
                    <a:pt x="102" y="1519"/>
                  </a:lnTo>
                  <a:cubicBezTo>
                    <a:pt x="102" y="1607"/>
                    <a:pt x="66" y="1692"/>
                    <a:pt x="0" y="1755"/>
                  </a:cubicBezTo>
                  <a:cubicBezTo>
                    <a:pt x="125" y="1813"/>
                    <a:pt x="262" y="1843"/>
                    <a:pt x="400" y="1843"/>
                  </a:cubicBezTo>
                  <a:cubicBezTo>
                    <a:pt x="576" y="1840"/>
                    <a:pt x="717" y="1696"/>
                    <a:pt x="717" y="1522"/>
                  </a:cubicBezTo>
                  <a:lnTo>
                    <a:pt x="717" y="324"/>
                  </a:lnTo>
                  <a:cubicBezTo>
                    <a:pt x="717" y="148"/>
                    <a:pt x="57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2" name="Google Shape;4212;p115"/>
          <p:cNvGrpSpPr/>
          <p:nvPr/>
        </p:nvGrpSpPr>
        <p:grpSpPr>
          <a:xfrm>
            <a:off x="3359642" y="4044812"/>
            <a:ext cx="271964" cy="494297"/>
            <a:chOff x="6517725" y="2927775"/>
            <a:chExt cx="288525" cy="523675"/>
          </a:xfrm>
        </p:grpSpPr>
        <p:sp>
          <p:nvSpPr>
            <p:cNvPr id="4213" name="Google Shape;4213;p115"/>
            <p:cNvSpPr/>
            <p:nvPr/>
          </p:nvSpPr>
          <p:spPr>
            <a:xfrm>
              <a:off x="6538175" y="3019825"/>
              <a:ext cx="145275" cy="431625"/>
            </a:xfrm>
            <a:custGeom>
              <a:avLst/>
              <a:gdLst/>
              <a:ahLst/>
              <a:cxnLst/>
              <a:rect l="l" t="t" r="r" b="b"/>
              <a:pathLst>
                <a:path w="5811" h="17265" extrusionOk="0">
                  <a:moveTo>
                    <a:pt x="1" y="0"/>
                  </a:moveTo>
                  <a:lnTo>
                    <a:pt x="1" y="16656"/>
                  </a:lnTo>
                  <a:cubicBezTo>
                    <a:pt x="1" y="16993"/>
                    <a:pt x="272" y="17265"/>
                    <a:pt x="610" y="17265"/>
                  </a:cubicBezTo>
                  <a:lnTo>
                    <a:pt x="5205" y="17265"/>
                  </a:lnTo>
                  <a:cubicBezTo>
                    <a:pt x="5539" y="17265"/>
                    <a:pt x="5810" y="16993"/>
                    <a:pt x="5810" y="16659"/>
                  </a:cubicBezTo>
                  <a:lnTo>
                    <a:pt x="58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15"/>
            <p:cNvSpPr/>
            <p:nvPr/>
          </p:nvSpPr>
          <p:spPr>
            <a:xfrm>
              <a:off x="6648075" y="3025950"/>
              <a:ext cx="35375" cy="425500"/>
            </a:xfrm>
            <a:custGeom>
              <a:avLst/>
              <a:gdLst/>
              <a:ahLst/>
              <a:cxnLst/>
              <a:rect l="l" t="t" r="r" b="b"/>
              <a:pathLst>
                <a:path w="1415" h="17020" extrusionOk="0">
                  <a:moveTo>
                    <a:pt x="596" y="1"/>
                  </a:moveTo>
                  <a:lnTo>
                    <a:pt x="596" y="16414"/>
                  </a:lnTo>
                  <a:cubicBezTo>
                    <a:pt x="599" y="16745"/>
                    <a:pt x="331" y="17017"/>
                    <a:pt x="0" y="17020"/>
                  </a:cubicBezTo>
                  <a:lnTo>
                    <a:pt x="809" y="17020"/>
                  </a:lnTo>
                  <a:cubicBezTo>
                    <a:pt x="1143" y="17020"/>
                    <a:pt x="1414" y="16748"/>
                    <a:pt x="1414" y="16411"/>
                  </a:cubicBezTo>
                  <a:lnTo>
                    <a:pt x="1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15"/>
            <p:cNvSpPr/>
            <p:nvPr/>
          </p:nvSpPr>
          <p:spPr>
            <a:xfrm>
              <a:off x="6531075" y="2927775"/>
              <a:ext cx="160550" cy="66450"/>
            </a:xfrm>
            <a:custGeom>
              <a:avLst/>
              <a:gdLst/>
              <a:ahLst/>
              <a:cxnLst/>
              <a:rect l="l" t="t" r="r" b="b"/>
              <a:pathLst>
                <a:path w="6422" h="2658" extrusionOk="0">
                  <a:moveTo>
                    <a:pt x="517" y="0"/>
                  </a:moveTo>
                  <a:cubicBezTo>
                    <a:pt x="229" y="0"/>
                    <a:pt x="0" y="233"/>
                    <a:pt x="0" y="518"/>
                  </a:cubicBezTo>
                  <a:lnTo>
                    <a:pt x="0" y="2658"/>
                  </a:lnTo>
                  <a:lnTo>
                    <a:pt x="6421" y="2658"/>
                  </a:lnTo>
                  <a:lnTo>
                    <a:pt x="6421" y="518"/>
                  </a:lnTo>
                  <a:cubicBezTo>
                    <a:pt x="6421" y="233"/>
                    <a:pt x="6189" y="0"/>
                    <a:pt x="5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15"/>
            <p:cNvSpPr/>
            <p:nvPr/>
          </p:nvSpPr>
          <p:spPr>
            <a:xfrm>
              <a:off x="6656100" y="2927775"/>
              <a:ext cx="35525" cy="60325"/>
            </a:xfrm>
            <a:custGeom>
              <a:avLst/>
              <a:gdLst/>
              <a:ahLst/>
              <a:cxnLst/>
              <a:rect l="l" t="t" r="r" b="b"/>
              <a:pathLst>
                <a:path w="1421" h="2413" extrusionOk="0">
                  <a:moveTo>
                    <a:pt x="0" y="0"/>
                  </a:moveTo>
                  <a:cubicBezTo>
                    <a:pt x="288" y="0"/>
                    <a:pt x="520" y="233"/>
                    <a:pt x="520" y="521"/>
                  </a:cubicBezTo>
                  <a:lnTo>
                    <a:pt x="520" y="2413"/>
                  </a:lnTo>
                  <a:lnTo>
                    <a:pt x="1420" y="2413"/>
                  </a:lnTo>
                  <a:lnTo>
                    <a:pt x="1420" y="521"/>
                  </a:lnTo>
                  <a:cubicBezTo>
                    <a:pt x="1420" y="233"/>
                    <a:pt x="1188" y="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15"/>
            <p:cNvSpPr/>
            <p:nvPr/>
          </p:nvSpPr>
          <p:spPr>
            <a:xfrm>
              <a:off x="6517725" y="2988075"/>
              <a:ext cx="187225" cy="37900"/>
            </a:xfrm>
            <a:custGeom>
              <a:avLst/>
              <a:gdLst/>
              <a:ahLst/>
              <a:cxnLst/>
              <a:rect l="l" t="t" r="r" b="b"/>
              <a:pathLst>
                <a:path w="7489" h="1516" extrusionOk="0">
                  <a:moveTo>
                    <a:pt x="387" y="1"/>
                  </a:moveTo>
                  <a:cubicBezTo>
                    <a:pt x="174" y="1"/>
                    <a:pt x="1" y="174"/>
                    <a:pt x="1" y="387"/>
                  </a:cubicBezTo>
                  <a:lnTo>
                    <a:pt x="1" y="1130"/>
                  </a:lnTo>
                  <a:cubicBezTo>
                    <a:pt x="1" y="1342"/>
                    <a:pt x="174" y="1516"/>
                    <a:pt x="387" y="1516"/>
                  </a:cubicBezTo>
                  <a:lnTo>
                    <a:pt x="7103" y="1516"/>
                  </a:lnTo>
                  <a:cubicBezTo>
                    <a:pt x="7315" y="1516"/>
                    <a:pt x="7489" y="1342"/>
                    <a:pt x="7489" y="1130"/>
                  </a:cubicBezTo>
                  <a:lnTo>
                    <a:pt x="7489" y="387"/>
                  </a:lnTo>
                  <a:cubicBezTo>
                    <a:pt x="7489" y="174"/>
                    <a:pt x="7315" y="1"/>
                    <a:pt x="7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15"/>
            <p:cNvSpPr/>
            <p:nvPr/>
          </p:nvSpPr>
          <p:spPr>
            <a:xfrm>
              <a:off x="6670650" y="2988075"/>
              <a:ext cx="34300" cy="37900"/>
            </a:xfrm>
            <a:custGeom>
              <a:avLst/>
              <a:gdLst/>
              <a:ahLst/>
              <a:cxnLst/>
              <a:rect l="l" t="t" r="r" b="b"/>
              <a:pathLst>
                <a:path w="1372" h="1516" extrusionOk="0">
                  <a:moveTo>
                    <a:pt x="1" y="1"/>
                  </a:moveTo>
                  <a:cubicBezTo>
                    <a:pt x="213" y="1"/>
                    <a:pt x="387" y="174"/>
                    <a:pt x="390" y="390"/>
                  </a:cubicBezTo>
                  <a:lnTo>
                    <a:pt x="390" y="1126"/>
                  </a:lnTo>
                  <a:cubicBezTo>
                    <a:pt x="387" y="1342"/>
                    <a:pt x="213" y="1516"/>
                    <a:pt x="1" y="1516"/>
                  </a:cubicBezTo>
                  <a:lnTo>
                    <a:pt x="986" y="1516"/>
                  </a:lnTo>
                  <a:cubicBezTo>
                    <a:pt x="1198" y="1516"/>
                    <a:pt x="1372" y="1342"/>
                    <a:pt x="1372" y="1130"/>
                  </a:cubicBezTo>
                  <a:lnTo>
                    <a:pt x="1372" y="387"/>
                  </a:lnTo>
                  <a:cubicBezTo>
                    <a:pt x="1372" y="174"/>
                    <a:pt x="1198" y="1"/>
                    <a:pt x="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15"/>
            <p:cNvSpPr/>
            <p:nvPr/>
          </p:nvSpPr>
          <p:spPr>
            <a:xfrm>
              <a:off x="6538175" y="3152775"/>
              <a:ext cx="145275" cy="170800"/>
            </a:xfrm>
            <a:custGeom>
              <a:avLst/>
              <a:gdLst/>
              <a:ahLst/>
              <a:cxnLst/>
              <a:rect l="l" t="t" r="r" b="b"/>
              <a:pathLst>
                <a:path w="5811" h="6832" extrusionOk="0">
                  <a:moveTo>
                    <a:pt x="1" y="1"/>
                  </a:moveTo>
                  <a:lnTo>
                    <a:pt x="1" y="6831"/>
                  </a:lnTo>
                  <a:lnTo>
                    <a:pt x="5810" y="683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15"/>
            <p:cNvSpPr/>
            <p:nvPr/>
          </p:nvSpPr>
          <p:spPr>
            <a:xfrm>
              <a:off x="6662950" y="3152775"/>
              <a:ext cx="20500" cy="170800"/>
            </a:xfrm>
            <a:custGeom>
              <a:avLst/>
              <a:gdLst/>
              <a:ahLst/>
              <a:cxnLst/>
              <a:rect l="l" t="t" r="r" b="b"/>
              <a:pathLst>
                <a:path w="820" h="6832" extrusionOk="0">
                  <a:moveTo>
                    <a:pt x="1" y="1"/>
                  </a:moveTo>
                  <a:lnTo>
                    <a:pt x="1" y="6831"/>
                  </a:lnTo>
                  <a:lnTo>
                    <a:pt x="819" y="6831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15"/>
            <p:cNvSpPr/>
            <p:nvPr/>
          </p:nvSpPr>
          <p:spPr>
            <a:xfrm>
              <a:off x="6653800" y="3397175"/>
              <a:ext cx="152450" cy="54275"/>
            </a:xfrm>
            <a:custGeom>
              <a:avLst/>
              <a:gdLst/>
              <a:ahLst/>
              <a:cxnLst/>
              <a:rect l="l" t="t" r="r" b="b"/>
              <a:pathLst>
                <a:path w="6098" h="2171" extrusionOk="0">
                  <a:moveTo>
                    <a:pt x="792" y="1"/>
                  </a:moveTo>
                  <a:cubicBezTo>
                    <a:pt x="354" y="1"/>
                    <a:pt x="0" y="354"/>
                    <a:pt x="0" y="793"/>
                  </a:cubicBezTo>
                  <a:lnTo>
                    <a:pt x="0" y="1379"/>
                  </a:lnTo>
                  <a:cubicBezTo>
                    <a:pt x="0" y="1817"/>
                    <a:pt x="354" y="2171"/>
                    <a:pt x="792" y="2171"/>
                  </a:cubicBezTo>
                  <a:lnTo>
                    <a:pt x="5306" y="2171"/>
                  </a:lnTo>
                  <a:cubicBezTo>
                    <a:pt x="5741" y="2171"/>
                    <a:pt x="6098" y="1817"/>
                    <a:pt x="6098" y="1379"/>
                  </a:cubicBezTo>
                  <a:lnTo>
                    <a:pt x="6098" y="793"/>
                  </a:lnTo>
                  <a:cubicBezTo>
                    <a:pt x="6098" y="354"/>
                    <a:pt x="5741" y="1"/>
                    <a:pt x="5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15"/>
            <p:cNvSpPr/>
            <p:nvPr/>
          </p:nvSpPr>
          <p:spPr>
            <a:xfrm>
              <a:off x="6763525" y="3397275"/>
              <a:ext cx="42650" cy="54175"/>
            </a:xfrm>
            <a:custGeom>
              <a:avLst/>
              <a:gdLst/>
              <a:ahLst/>
              <a:cxnLst/>
              <a:rect l="l" t="t" r="r" b="b"/>
              <a:pathLst>
                <a:path w="1706" h="2167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lnTo>
                    <a:pt x="12" y="0"/>
                  </a:lnTo>
                  <a:cubicBezTo>
                    <a:pt x="10" y="0"/>
                    <a:pt x="8" y="0"/>
                    <a:pt x="6" y="0"/>
                  </a:cubicBezTo>
                  <a:close/>
                  <a:moveTo>
                    <a:pt x="12" y="0"/>
                  </a:moveTo>
                  <a:lnTo>
                    <a:pt x="12" y="0"/>
                  </a:lnTo>
                  <a:cubicBezTo>
                    <a:pt x="446" y="3"/>
                    <a:pt x="802" y="354"/>
                    <a:pt x="805" y="792"/>
                  </a:cubicBezTo>
                  <a:lnTo>
                    <a:pt x="805" y="1375"/>
                  </a:lnTo>
                  <a:cubicBezTo>
                    <a:pt x="802" y="1813"/>
                    <a:pt x="446" y="2164"/>
                    <a:pt x="12" y="2167"/>
                  </a:cubicBezTo>
                  <a:lnTo>
                    <a:pt x="917" y="2167"/>
                  </a:lnTo>
                  <a:cubicBezTo>
                    <a:pt x="1352" y="2167"/>
                    <a:pt x="1706" y="1813"/>
                    <a:pt x="1706" y="1375"/>
                  </a:cubicBezTo>
                  <a:lnTo>
                    <a:pt x="1706" y="789"/>
                  </a:lnTo>
                  <a:cubicBezTo>
                    <a:pt x="1706" y="354"/>
                    <a:pt x="1352" y="0"/>
                    <a:pt x="917" y="0"/>
                  </a:cubicBezTo>
                  <a:close/>
                  <a:moveTo>
                    <a:pt x="0" y="2167"/>
                  </a:moveTo>
                  <a:cubicBezTo>
                    <a:pt x="2" y="2167"/>
                    <a:pt x="4" y="2167"/>
                    <a:pt x="6" y="2167"/>
                  </a:cubicBezTo>
                  <a:cubicBezTo>
                    <a:pt x="8" y="2167"/>
                    <a:pt x="10" y="2167"/>
                    <a:pt x="12" y="2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15"/>
            <p:cNvSpPr/>
            <p:nvPr/>
          </p:nvSpPr>
          <p:spPr>
            <a:xfrm>
              <a:off x="6653800" y="3288775"/>
              <a:ext cx="152450" cy="54275"/>
            </a:xfrm>
            <a:custGeom>
              <a:avLst/>
              <a:gdLst/>
              <a:ahLst/>
              <a:cxnLst/>
              <a:rect l="l" t="t" r="r" b="b"/>
              <a:pathLst>
                <a:path w="6098" h="2171" extrusionOk="0">
                  <a:moveTo>
                    <a:pt x="792" y="0"/>
                  </a:moveTo>
                  <a:cubicBezTo>
                    <a:pt x="354" y="0"/>
                    <a:pt x="0" y="354"/>
                    <a:pt x="0" y="792"/>
                  </a:cubicBezTo>
                  <a:lnTo>
                    <a:pt x="0" y="1378"/>
                  </a:lnTo>
                  <a:cubicBezTo>
                    <a:pt x="0" y="1817"/>
                    <a:pt x="354" y="2170"/>
                    <a:pt x="792" y="2170"/>
                  </a:cubicBezTo>
                  <a:lnTo>
                    <a:pt x="5306" y="2170"/>
                  </a:lnTo>
                  <a:cubicBezTo>
                    <a:pt x="5741" y="2170"/>
                    <a:pt x="6098" y="1817"/>
                    <a:pt x="6098" y="1378"/>
                  </a:cubicBezTo>
                  <a:lnTo>
                    <a:pt x="6098" y="792"/>
                  </a:lnTo>
                  <a:cubicBezTo>
                    <a:pt x="6098" y="354"/>
                    <a:pt x="5741" y="0"/>
                    <a:pt x="5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15"/>
            <p:cNvSpPr/>
            <p:nvPr/>
          </p:nvSpPr>
          <p:spPr>
            <a:xfrm>
              <a:off x="6653800" y="3343025"/>
              <a:ext cx="152450" cy="54175"/>
            </a:xfrm>
            <a:custGeom>
              <a:avLst/>
              <a:gdLst/>
              <a:ahLst/>
              <a:cxnLst/>
              <a:rect l="l" t="t" r="r" b="b"/>
              <a:pathLst>
                <a:path w="6098" h="2167" extrusionOk="0">
                  <a:moveTo>
                    <a:pt x="792" y="0"/>
                  </a:moveTo>
                  <a:cubicBezTo>
                    <a:pt x="354" y="0"/>
                    <a:pt x="0" y="354"/>
                    <a:pt x="0" y="789"/>
                  </a:cubicBezTo>
                  <a:lnTo>
                    <a:pt x="0" y="1378"/>
                  </a:lnTo>
                  <a:cubicBezTo>
                    <a:pt x="0" y="1813"/>
                    <a:pt x="354" y="2167"/>
                    <a:pt x="792" y="2167"/>
                  </a:cubicBezTo>
                  <a:lnTo>
                    <a:pt x="5306" y="2167"/>
                  </a:lnTo>
                  <a:cubicBezTo>
                    <a:pt x="5308" y="2167"/>
                    <a:pt x="5310" y="2167"/>
                    <a:pt x="5312" y="2167"/>
                  </a:cubicBezTo>
                  <a:cubicBezTo>
                    <a:pt x="5744" y="2167"/>
                    <a:pt x="6098" y="1811"/>
                    <a:pt x="6098" y="1378"/>
                  </a:cubicBezTo>
                  <a:lnTo>
                    <a:pt x="6098" y="789"/>
                  </a:lnTo>
                  <a:cubicBezTo>
                    <a:pt x="6098" y="354"/>
                    <a:pt x="5741" y="0"/>
                    <a:pt x="5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15"/>
            <p:cNvSpPr/>
            <p:nvPr/>
          </p:nvSpPr>
          <p:spPr>
            <a:xfrm>
              <a:off x="6763525" y="3288850"/>
              <a:ext cx="42650" cy="54200"/>
            </a:xfrm>
            <a:custGeom>
              <a:avLst/>
              <a:gdLst/>
              <a:ahLst/>
              <a:cxnLst/>
              <a:rect l="l" t="t" r="r" b="b"/>
              <a:pathLst>
                <a:path w="1706" h="2168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2" y="1"/>
                  </a:lnTo>
                  <a:cubicBezTo>
                    <a:pt x="10" y="1"/>
                    <a:pt x="8" y="1"/>
                    <a:pt x="6" y="1"/>
                  </a:cubicBezTo>
                  <a:close/>
                  <a:moveTo>
                    <a:pt x="906" y="1"/>
                  </a:moveTo>
                  <a:cubicBezTo>
                    <a:pt x="904" y="1"/>
                    <a:pt x="902" y="1"/>
                    <a:pt x="900" y="1"/>
                  </a:cubicBezTo>
                  <a:lnTo>
                    <a:pt x="12" y="1"/>
                  </a:lnTo>
                  <a:cubicBezTo>
                    <a:pt x="446" y="4"/>
                    <a:pt x="802" y="355"/>
                    <a:pt x="805" y="793"/>
                  </a:cubicBezTo>
                  <a:lnTo>
                    <a:pt x="805" y="1375"/>
                  </a:lnTo>
                  <a:cubicBezTo>
                    <a:pt x="802" y="1809"/>
                    <a:pt x="452" y="2161"/>
                    <a:pt x="24" y="2167"/>
                  </a:cubicBezTo>
                  <a:lnTo>
                    <a:pt x="917" y="2167"/>
                  </a:lnTo>
                  <a:cubicBezTo>
                    <a:pt x="1352" y="2167"/>
                    <a:pt x="1706" y="1814"/>
                    <a:pt x="1706" y="1378"/>
                  </a:cubicBezTo>
                  <a:lnTo>
                    <a:pt x="1706" y="793"/>
                  </a:lnTo>
                  <a:cubicBezTo>
                    <a:pt x="1702" y="353"/>
                    <a:pt x="1342" y="1"/>
                    <a:pt x="906" y="1"/>
                  </a:cubicBezTo>
                  <a:close/>
                  <a:moveTo>
                    <a:pt x="0" y="2167"/>
                  </a:moveTo>
                  <a:cubicBezTo>
                    <a:pt x="4" y="2167"/>
                    <a:pt x="8" y="2167"/>
                    <a:pt x="12" y="2167"/>
                  </a:cubicBezTo>
                  <a:cubicBezTo>
                    <a:pt x="16" y="2167"/>
                    <a:pt x="20" y="2167"/>
                    <a:pt x="24" y="2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15"/>
            <p:cNvSpPr/>
            <p:nvPr/>
          </p:nvSpPr>
          <p:spPr>
            <a:xfrm>
              <a:off x="6763525" y="3343025"/>
              <a:ext cx="42650" cy="54175"/>
            </a:xfrm>
            <a:custGeom>
              <a:avLst/>
              <a:gdLst/>
              <a:ahLst/>
              <a:cxnLst/>
              <a:rect l="l" t="t" r="r" b="b"/>
              <a:pathLst>
                <a:path w="1706" h="2167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lnTo>
                    <a:pt x="12" y="0"/>
                  </a:lnTo>
                  <a:cubicBezTo>
                    <a:pt x="10" y="0"/>
                    <a:pt x="8" y="0"/>
                    <a:pt x="6" y="0"/>
                  </a:cubicBezTo>
                  <a:close/>
                  <a:moveTo>
                    <a:pt x="12" y="0"/>
                  </a:moveTo>
                  <a:cubicBezTo>
                    <a:pt x="446" y="3"/>
                    <a:pt x="802" y="355"/>
                    <a:pt x="805" y="792"/>
                  </a:cubicBezTo>
                  <a:lnTo>
                    <a:pt x="805" y="1375"/>
                  </a:lnTo>
                  <a:cubicBezTo>
                    <a:pt x="802" y="1813"/>
                    <a:pt x="446" y="2164"/>
                    <a:pt x="12" y="2167"/>
                  </a:cubicBezTo>
                  <a:lnTo>
                    <a:pt x="917" y="2167"/>
                  </a:lnTo>
                  <a:cubicBezTo>
                    <a:pt x="1352" y="2167"/>
                    <a:pt x="1706" y="1813"/>
                    <a:pt x="1706" y="1378"/>
                  </a:cubicBezTo>
                  <a:lnTo>
                    <a:pt x="1706" y="789"/>
                  </a:lnTo>
                  <a:cubicBezTo>
                    <a:pt x="1706" y="354"/>
                    <a:pt x="1352" y="0"/>
                    <a:pt x="917" y="0"/>
                  </a:cubicBezTo>
                  <a:close/>
                  <a:moveTo>
                    <a:pt x="0" y="2167"/>
                  </a:moveTo>
                  <a:cubicBezTo>
                    <a:pt x="2" y="2167"/>
                    <a:pt x="4" y="2167"/>
                    <a:pt x="6" y="2167"/>
                  </a:cubicBezTo>
                  <a:cubicBezTo>
                    <a:pt x="8" y="2167"/>
                    <a:pt x="10" y="2167"/>
                    <a:pt x="12" y="2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15"/>
            <p:cNvSpPr/>
            <p:nvPr/>
          </p:nvSpPr>
          <p:spPr>
            <a:xfrm>
              <a:off x="6603725" y="3183575"/>
              <a:ext cx="52625" cy="45075"/>
            </a:xfrm>
            <a:custGeom>
              <a:avLst/>
              <a:gdLst/>
              <a:ahLst/>
              <a:cxnLst/>
              <a:rect l="l" t="t" r="r" b="b"/>
              <a:pathLst>
                <a:path w="2105" h="1803" extrusionOk="0">
                  <a:moveTo>
                    <a:pt x="1198" y="1"/>
                  </a:moveTo>
                  <a:cubicBezTo>
                    <a:pt x="976" y="1"/>
                    <a:pt x="750" y="83"/>
                    <a:pt x="567" y="268"/>
                  </a:cubicBezTo>
                  <a:cubicBezTo>
                    <a:pt x="0" y="834"/>
                    <a:pt x="400" y="1803"/>
                    <a:pt x="1205" y="1803"/>
                  </a:cubicBezTo>
                  <a:cubicBezTo>
                    <a:pt x="1699" y="1803"/>
                    <a:pt x="2105" y="1400"/>
                    <a:pt x="2105" y="903"/>
                  </a:cubicBezTo>
                  <a:cubicBezTo>
                    <a:pt x="2105" y="361"/>
                    <a:pt x="1660" y="1"/>
                    <a:pt x="1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15"/>
            <p:cNvSpPr/>
            <p:nvPr/>
          </p:nvSpPr>
          <p:spPr>
            <a:xfrm>
              <a:off x="6612800" y="3184775"/>
              <a:ext cx="43650" cy="44125"/>
            </a:xfrm>
            <a:custGeom>
              <a:avLst/>
              <a:gdLst/>
              <a:ahLst/>
              <a:cxnLst/>
              <a:rect l="l" t="t" r="r" b="b"/>
              <a:pathLst>
                <a:path w="1746" h="1765" extrusionOk="0">
                  <a:moveTo>
                    <a:pt x="1130" y="1"/>
                  </a:moveTo>
                  <a:cubicBezTo>
                    <a:pt x="1378" y="618"/>
                    <a:pt x="902" y="1239"/>
                    <a:pt x="298" y="1239"/>
                  </a:cubicBezTo>
                  <a:cubicBezTo>
                    <a:pt x="201" y="1239"/>
                    <a:pt x="101" y="1223"/>
                    <a:pt x="1" y="1189"/>
                  </a:cubicBezTo>
                  <a:lnTo>
                    <a:pt x="1" y="1189"/>
                  </a:lnTo>
                  <a:cubicBezTo>
                    <a:pt x="137" y="1540"/>
                    <a:pt x="475" y="1764"/>
                    <a:pt x="842" y="1764"/>
                  </a:cubicBezTo>
                  <a:cubicBezTo>
                    <a:pt x="898" y="1764"/>
                    <a:pt x="955" y="1759"/>
                    <a:pt x="1012" y="1748"/>
                  </a:cubicBezTo>
                  <a:cubicBezTo>
                    <a:pt x="1437" y="1666"/>
                    <a:pt x="1745" y="1290"/>
                    <a:pt x="1742" y="855"/>
                  </a:cubicBezTo>
                  <a:cubicBezTo>
                    <a:pt x="1742" y="469"/>
                    <a:pt x="1496" y="125"/>
                    <a:pt x="1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9" name="Google Shape;4229;p115"/>
          <p:cNvGrpSpPr/>
          <p:nvPr/>
        </p:nvGrpSpPr>
        <p:grpSpPr>
          <a:xfrm>
            <a:off x="5550995" y="2033352"/>
            <a:ext cx="373960" cy="480347"/>
            <a:chOff x="2277050" y="2542150"/>
            <a:chExt cx="403975" cy="524625"/>
          </a:xfrm>
        </p:grpSpPr>
        <p:sp>
          <p:nvSpPr>
            <p:cNvPr id="4230" name="Google Shape;4230;p115"/>
            <p:cNvSpPr/>
            <p:nvPr/>
          </p:nvSpPr>
          <p:spPr>
            <a:xfrm>
              <a:off x="2503050" y="2542150"/>
              <a:ext cx="177975" cy="524575"/>
            </a:xfrm>
            <a:custGeom>
              <a:avLst/>
              <a:gdLst/>
              <a:ahLst/>
              <a:cxnLst/>
              <a:rect l="l" t="t" r="r" b="b"/>
              <a:pathLst>
                <a:path w="7119" h="20983" extrusionOk="0">
                  <a:moveTo>
                    <a:pt x="3568" y="0"/>
                  </a:moveTo>
                  <a:cubicBezTo>
                    <a:pt x="3459" y="0"/>
                    <a:pt x="3350" y="5"/>
                    <a:pt x="3240" y="15"/>
                  </a:cubicBezTo>
                  <a:cubicBezTo>
                    <a:pt x="1398" y="175"/>
                    <a:pt x="0" y="1746"/>
                    <a:pt x="0" y="3596"/>
                  </a:cubicBezTo>
                  <a:lnTo>
                    <a:pt x="0" y="17391"/>
                  </a:lnTo>
                  <a:cubicBezTo>
                    <a:pt x="0" y="19237"/>
                    <a:pt x="1398" y="20811"/>
                    <a:pt x="3240" y="20968"/>
                  </a:cubicBezTo>
                  <a:cubicBezTo>
                    <a:pt x="3350" y="20978"/>
                    <a:pt x="3459" y="20983"/>
                    <a:pt x="3568" y="20983"/>
                  </a:cubicBezTo>
                  <a:cubicBezTo>
                    <a:pt x="5507" y="20983"/>
                    <a:pt x="7119" y="19404"/>
                    <a:pt x="7119" y="17423"/>
                  </a:cubicBezTo>
                  <a:lnTo>
                    <a:pt x="7119" y="3560"/>
                  </a:lnTo>
                  <a:cubicBezTo>
                    <a:pt x="7119" y="1579"/>
                    <a:pt x="5507" y="0"/>
                    <a:pt x="3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15"/>
            <p:cNvSpPr/>
            <p:nvPr/>
          </p:nvSpPr>
          <p:spPr>
            <a:xfrm>
              <a:off x="2579625" y="2542650"/>
              <a:ext cx="101400" cy="523675"/>
            </a:xfrm>
            <a:custGeom>
              <a:avLst/>
              <a:gdLst/>
              <a:ahLst/>
              <a:cxnLst/>
              <a:rect l="l" t="t" r="r" b="b"/>
              <a:pathLst>
                <a:path w="4056" h="20947" extrusionOk="0">
                  <a:moveTo>
                    <a:pt x="373" y="1"/>
                  </a:moveTo>
                  <a:cubicBezTo>
                    <a:pt x="248" y="1"/>
                    <a:pt x="123" y="10"/>
                    <a:pt x="0" y="25"/>
                  </a:cubicBezTo>
                  <a:cubicBezTo>
                    <a:pt x="802" y="116"/>
                    <a:pt x="1555" y="473"/>
                    <a:pt x="2134" y="1042"/>
                  </a:cubicBezTo>
                  <a:cubicBezTo>
                    <a:pt x="2812" y="1700"/>
                    <a:pt x="3195" y="2607"/>
                    <a:pt x="3198" y="3553"/>
                  </a:cubicBezTo>
                  <a:lnTo>
                    <a:pt x="3198" y="17394"/>
                  </a:lnTo>
                  <a:cubicBezTo>
                    <a:pt x="3198" y="19213"/>
                    <a:pt x="1801" y="20712"/>
                    <a:pt x="0" y="20922"/>
                  </a:cubicBezTo>
                  <a:cubicBezTo>
                    <a:pt x="144" y="20938"/>
                    <a:pt x="288" y="20946"/>
                    <a:pt x="431" y="20946"/>
                  </a:cubicBezTo>
                  <a:cubicBezTo>
                    <a:pt x="691" y="20946"/>
                    <a:pt x="950" y="20920"/>
                    <a:pt x="1205" y="20869"/>
                  </a:cubicBezTo>
                  <a:cubicBezTo>
                    <a:pt x="2871" y="20536"/>
                    <a:pt x="4056" y="19046"/>
                    <a:pt x="4056" y="17348"/>
                  </a:cubicBezTo>
                  <a:lnTo>
                    <a:pt x="4056" y="3553"/>
                  </a:lnTo>
                  <a:cubicBezTo>
                    <a:pt x="4056" y="2607"/>
                    <a:pt x="3673" y="1700"/>
                    <a:pt x="2992" y="1042"/>
                  </a:cubicBezTo>
                  <a:cubicBezTo>
                    <a:pt x="2311" y="374"/>
                    <a:pt x="1393" y="2"/>
                    <a:pt x="442" y="2"/>
                  </a:cubicBezTo>
                  <a:cubicBezTo>
                    <a:pt x="438" y="2"/>
                    <a:pt x="433" y="2"/>
                    <a:pt x="429" y="2"/>
                  </a:cubicBezTo>
                  <a:cubicBezTo>
                    <a:pt x="411" y="1"/>
                    <a:pt x="392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15"/>
            <p:cNvSpPr/>
            <p:nvPr/>
          </p:nvSpPr>
          <p:spPr>
            <a:xfrm>
              <a:off x="2539450" y="2641963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19" y="1"/>
                  </a:moveTo>
                  <a:cubicBezTo>
                    <a:pt x="187" y="1"/>
                    <a:pt x="0" y="187"/>
                    <a:pt x="0" y="420"/>
                  </a:cubicBezTo>
                  <a:cubicBezTo>
                    <a:pt x="0" y="652"/>
                    <a:pt x="187" y="842"/>
                    <a:pt x="419" y="842"/>
                  </a:cubicBezTo>
                  <a:cubicBezTo>
                    <a:pt x="652" y="842"/>
                    <a:pt x="842" y="652"/>
                    <a:pt x="842" y="420"/>
                  </a:cubicBezTo>
                  <a:cubicBezTo>
                    <a:pt x="842" y="187"/>
                    <a:pt x="652" y="1"/>
                    <a:pt x="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15"/>
            <p:cNvSpPr/>
            <p:nvPr/>
          </p:nvSpPr>
          <p:spPr>
            <a:xfrm>
              <a:off x="2581750" y="2641963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23" y="1"/>
                  </a:moveTo>
                  <a:cubicBezTo>
                    <a:pt x="190" y="1"/>
                    <a:pt x="1" y="187"/>
                    <a:pt x="1" y="420"/>
                  </a:cubicBezTo>
                  <a:cubicBezTo>
                    <a:pt x="1" y="652"/>
                    <a:pt x="190" y="842"/>
                    <a:pt x="423" y="842"/>
                  </a:cubicBezTo>
                  <a:cubicBezTo>
                    <a:pt x="655" y="842"/>
                    <a:pt x="842" y="652"/>
                    <a:pt x="842" y="420"/>
                  </a:cubicBezTo>
                  <a:cubicBezTo>
                    <a:pt x="842" y="187"/>
                    <a:pt x="655" y="1"/>
                    <a:pt x="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15"/>
            <p:cNvSpPr/>
            <p:nvPr/>
          </p:nvSpPr>
          <p:spPr>
            <a:xfrm>
              <a:off x="2624050" y="2641963"/>
              <a:ext cx="21150" cy="21075"/>
            </a:xfrm>
            <a:custGeom>
              <a:avLst/>
              <a:gdLst/>
              <a:ahLst/>
              <a:cxnLst/>
              <a:rect l="l" t="t" r="r" b="b"/>
              <a:pathLst>
                <a:path w="846" h="843" extrusionOk="0">
                  <a:moveTo>
                    <a:pt x="423" y="1"/>
                  </a:moveTo>
                  <a:cubicBezTo>
                    <a:pt x="190" y="1"/>
                    <a:pt x="1" y="187"/>
                    <a:pt x="1" y="420"/>
                  </a:cubicBezTo>
                  <a:cubicBezTo>
                    <a:pt x="1" y="652"/>
                    <a:pt x="190" y="842"/>
                    <a:pt x="423" y="842"/>
                  </a:cubicBezTo>
                  <a:cubicBezTo>
                    <a:pt x="655" y="842"/>
                    <a:pt x="845" y="652"/>
                    <a:pt x="845" y="420"/>
                  </a:cubicBezTo>
                  <a:cubicBezTo>
                    <a:pt x="845" y="187"/>
                    <a:pt x="655" y="1"/>
                    <a:pt x="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15"/>
            <p:cNvSpPr/>
            <p:nvPr/>
          </p:nvSpPr>
          <p:spPr>
            <a:xfrm>
              <a:off x="2539450" y="2681563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19" y="1"/>
                  </a:moveTo>
                  <a:cubicBezTo>
                    <a:pt x="187" y="1"/>
                    <a:pt x="0" y="191"/>
                    <a:pt x="0" y="423"/>
                  </a:cubicBezTo>
                  <a:cubicBezTo>
                    <a:pt x="0" y="656"/>
                    <a:pt x="187" y="842"/>
                    <a:pt x="419" y="842"/>
                  </a:cubicBezTo>
                  <a:cubicBezTo>
                    <a:pt x="652" y="842"/>
                    <a:pt x="842" y="656"/>
                    <a:pt x="842" y="423"/>
                  </a:cubicBezTo>
                  <a:cubicBezTo>
                    <a:pt x="842" y="191"/>
                    <a:pt x="652" y="1"/>
                    <a:pt x="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15"/>
            <p:cNvSpPr/>
            <p:nvPr/>
          </p:nvSpPr>
          <p:spPr>
            <a:xfrm>
              <a:off x="2581750" y="2681563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23" y="1"/>
                  </a:moveTo>
                  <a:cubicBezTo>
                    <a:pt x="190" y="1"/>
                    <a:pt x="1" y="191"/>
                    <a:pt x="1" y="423"/>
                  </a:cubicBezTo>
                  <a:cubicBezTo>
                    <a:pt x="1" y="656"/>
                    <a:pt x="190" y="842"/>
                    <a:pt x="423" y="842"/>
                  </a:cubicBezTo>
                  <a:cubicBezTo>
                    <a:pt x="655" y="842"/>
                    <a:pt x="842" y="656"/>
                    <a:pt x="842" y="423"/>
                  </a:cubicBezTo>
                  <a:cubicBezTo>
                    <a:pt x="842" y="191"/>
                    <a:pt x="655" y="1"/>
                    <a:pt x="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15"/>
            <p:cNvSpPr/>
            <p:nvPr/>
          </p:nvSpPr>
          <p:spPr>
            <a:xfrm>
              <a:off x="2624050" y="2681563"/>
              <a:ext cx="21150" cy="21075"/>
            </a:xfrm>
            <a:custGeom>
              <a:avLst/>
              <a:gdLst/>
              <a:ahLst/>
              <a:cxnLst/>
              <a:rect l="l" t="t" r="r" b="b"/>
              <a:pathLst>
                <a:path w="846" h="843" extrusionOk="0">
                  <a:moveTo>
                    <a:pt x="423" y="1"/>
                  </a:moveTo>
                  <a:cubicBezTo>
                    <a:pt x="190" y="1"/>
                    <a:pt x="1" y="191"/>
                    <a:pt x="1" y="423"/>
                  </a:cubicBezTo>
                  <a:cubicBezTo>
                    <a:pt x="1" y="656"/>
                    <a:pt x="190" y="842"/>
                    <a:pt x="423" y="842"/>
                  </a:cubicBezTo>
                  <a:cubicBezTo>
                    <a:pt x="655" y="842"/>
                    <a:pt x="845" y="656"/>
                    <a:pt x="845" y="423"/>
                  </a:cubicBezTo>
                  <a:cubicBezTo>
                    <a:pt x="845" y="191"/>
                    <a:pt x="655" y="1"/>
                    <a:pt x="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15"/>
            <p:cNvSpPr/>
            <p:nvPr/>
          </p:nvSpPr>
          <p:spPr>
            <a:xfrm>
              <a:off x="2539450" y="2906263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419" y="0"/>
                  </a:moveTo>
                  <a:cubicBezTo>
                    <a:pt x="187" y="0"/>
                    <a:pt x="0" y="187"/>
                    <a:pt x="0" y="419"/>
                  </a:cubicBezTo>
                  <a:cubicBezTo>
                    <a:pt x="0" y="652"/>
                    <a:pt x="187" y="841"/>
                    <a:pt x="419" y="841"/>
                  </a:cubicBezTo>
                  <a:cubicBezTo>
                    <a:pt x="652" y="841"/>
                    <a:pt x="842" y="652"/>
                    <a:pt x="842" y="419"/>
                  </a:cubicBezTo>
                  <a:cubicBezTo>
                    <a:pt x="842" y="187"/>
                    <a:pt x="65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15"/>
            <p:cNvSpPr/>
            <p:nvPr/>
          </p:nvSpPr>
          <p:spPr>
            <a:xfrm>
              <a:off x="2581750" y="2906263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423" y="0"/>
                  </a:moveTo>
                  <a:cubicBezTo>
                    <a:pt x="190" y="0"/>
                    <a:pt x="1" y="187"/>
                    <a:pt x="1" y="419"/>
                  </a:cubicBezTo>
                  <a:cubicBezTo>
                    <a:pt x="1" y="652"/>
                    <a:pt x="190" y="841"/>
                    <a:pt x="423" y="841"/>
                  </a:cubicBezTo>
                  <a:cubicBezTo>
                    <a:pt x="655" y="841"/>
                    <a:pt x="842" y="652"/>
                    <a:pt x="842" y="419"/>
                  </a:cubicBezTo>
                  <a:cubicBezTo>
                    <a:pt x="842" y="187"/>
                    <a:pt x="655" y="0"/>
                    <a:pt x="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15"/>
            <p:cNvSpPr/>
            <p:nvPr/>
          </p:nvSpPr>
          <p:spPr>
            <a:xfrm>
              <a:off x="2624050" y="2906263"/>
              <a:ext cx="21150" cy="21050"/>
            </a:xfrm>
            <a:custGeom>
              <a:avLst/>
              <a:gdLst/>
              <a:ahLst/>
              <a:cxnLst/>
              <a:rect l="l" t="t" r="r" b="b"/>
              <a:pathLst>
                <a:path w="846" h="842" extrusionOk="0">
                  <a:moveTo>
                    <a:pt x="423" y="0"/>
                  </a:moveTo>
                  <a:cubicBezTo>
                    <a:pt x="190" y="0"/>
                    <a:pt x="1" y="187"/>
                    <a:pt x="1" y="419"/>
                  </a:cubicBezTo>
                  <a:cubicBezTo>
                    <a:pt x="1" y="652"/>
                    <a:pt x="190" y="841"/>
                    <a:pt x="423" y="841"/>
                  </a:cubicBezTo>
                  <a:cubicBezTo>
                    <a:pt x="655" y="841"/>
                    <a:pt x="845" y="652"/>
                    <a:pt x="845" y="419"/>
                  </a:cubicBezTo>
                  <a:cubicBezTo>
                    <a:pt x="845" y="187"/>
                    <a:pt x="655" y="0"/>
                    <a:pt x="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15"/>
            <p:cNvSpPr/>
            <p:nvPr/>
          </p:nvSpPr>
          <p:spPr>
            <a:xfrm>
              <a:off x="2539450" y="2945863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419" y="0"/>
                  </a:moveTo>
                  <a:cubicBezTo>
                    <a:pt x="187" y="0"/>
                    <a:pt x="0" y="190"/>
                    <a:pt x="0" y="423"/>
                  </a:cubicBezTo>
                  <a:cubicBezTo>
                    <a:pt x="0" y="655"/>
                    <a:pt x="187" y="841"/>
                    <a:pt x="419" y="841"/>
                  </a:cubicBezTo>
                  <a:cubicBezTo>
                    <a:pt x="652" y="841"/>
                    <a:pt x="842" y="655"/>
                    <a:pt x="842" y="423"/>
                  </a:cubicBezTo>
                  <a:cubicBezTo>
                    <a:pt x="842" y="190"/>
                    <a:pt x="65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15"/>
            <p:cNvSpPr/>
            <p:nvPr/>
          </p:nvSpPr>
          <p:spPr>
            <a:xfrm>
              <a:off x="2581750" y="2945863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423" y="0"/>
                  </a:moveTo>
                  <a:cubicBezTo>
                    <a:pt x="190" y="0"/>
                    <a:pt x="1" y="190"/>
                    <a:pt x="1" y="423"/>
                  </a:cubicBezTo>
                  <a:cubicBezTo>
                    <a:pt x="1" y="655"/>
                    <a:pt x="190" y="841"/>
                    <a:pt x="423" y="841"/>
                  </a:cubicBezTo>
                  <a:cubicBezTo>
                    <a:pt x="655" y="841"/>
                    <a:pt x="842" y="655"/>
                    <a:pt x="842" y="423"/>
                  </a:cubicBezTo>
                  <a:cubicBezTo>
                    <a:pt x="842" y="190"/>
                    <a:pt x="655" y="0"/>
                    <a:pt x="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15"/>
            <p:cNvSpPr/>
            <p:nvPr/>
          </p:nvSpPr>
          <p:spPr>
            <a:xfrm>
              <a:off x="2624050" y="2945863"/>
              <a:ext cx="21150" cy="21050"/>
            </a:xfrm>
            <a:custGeom>
              <a:avLst/>
              <a:gdLst/>
              <a:ahLst/>
              <a:cxnLst/>
              <a:rect l="l" t="t" r="r" b="b"/>
              <a:pathLst>
                <a:path w="846" h="842" extrusionOk="0">
                  <a:moveTo>
                    <a:pt x="423" y="0"/>
                  </a:moveTo>
                  <a:cubicBezTo>
                    <a:pt x="190" y="0"/>
                    <a:pt x="1" y="190"/>
                    <a:pt x="1" y="423"/>
                  </a:cubicBezTo>
                  <a:cubicBezTo>
                    <a:pt x="1" y="655"/>
                    <a:pt x="190" y="841"/>
                    <a:pt x="423" y="841"/>
                  </a:cubicBezTo>
                  <a:cubicBezTo>
                    <a:pt x="655" y="841"/>
                    <a:pt x="845" y="655"/>
                    <a:pt x="845" y="423"/>
                  </a:cubicBezTo>
                  <a:cubicBezTo>
                    <a:pt x="845" y="190"/>
                    <a:pt x="655" y="0"/>
                    <a:pt x="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15"/>
            <p:cNvSpPr/>
            <p:nvPr/>
          </p:nvSpPr>
          <p:spPr>
            <a:xfrm>
              <a:off x="2545025" y="2737250"/>
              <a:ext cx="94025" cy="135025"/>
            </a:xfrm>
            <a:custGeom>
              <a:avLst/>
              <a:gdLst/>
              <a:ahLst/>
              <a:cxnLst/>
              <a:rect l="l" t="t" r="r" b="b"/>
              <a:pathLst>
                <a:path w="3761" h="5401" extrusionOk="0">
                  <a:moveTo>
                    <a:pt x="818" y="1"/>
                  </a:moveTo>
                  <a:cubicBezTo>
                    <a:pt x="367" y="1"/>
                    <a:pt x="0" y="367"/>
                    <a:pt x="0" y="819"/>
                  </a:cubicBezTo>
                  <a:lnTo>
                    <a:pt x="0" y="4583"/>
                  </a:lnTo>
                  <a:cubicBezTo>
                    <a:pt x="0" y="5034"/>
                    <a:pt x="367" y="5401"/>
                    <a:pt x="818" y="5401"/>
                  </a:cubicBezTo>
                  <a:lnTo>
                    <a:pt x="2942" y="5401"/>
                  </a:lnTo>
                  <a:cubicBezTo>
                    <a:pt x="3394" y="5401"/>
                    <a:pt x="3761" y="5034"/>
                    <a:pt x="3761" y="4583"/>
                  </a:cubicBezTo>
                  <a:lnTo>
                    <a:pt x="3761" y="819"/>
                  </a:lnTo>
                  <a:cubicBezTo>
                    <a:pt x="3761" y="367"/>
                    <a:pt x="3394" y="1"/>
                    <a:pt x="2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15"/>
            <p:cNvSpPr/>
            <p:nvPr/>
          </p:nvSpPr>
          <p:spPr>
            <a:xfrm>
              <a:off x="2596650" y="2737250"/>
              <a:ext cx="42475" cy="135025"/>
            </a:xfrm>
            <a:custGeom>
              <a:avLst/>
              <a:gdLst/>
              <a:ahLst/>
              <a:cxnLst/>
              <a:rect l="l" t="t" r="r" b="b"/>
              <a:pathLst>
                <a:path w="1699" h="5401" extrusionOk="0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lnTo>
                    <a:pt x="13" y="1"/>
                  </a:lnTo>
                  <a:cubicBezTo>
                    <a:pt x="10" y="0"/>
                    <a:pt x="8" y="0"/>
                    <a:pt x="6" y="0"/>
                  </a:cubicBezTo>
                  <a:close/>
                  <a:moveTo>
                    <a:pt x="873" y="0"/>
                  </a:moveTo>
                  <a:cubicBezTo>
                    <a:pt x="869" y="0"/>
                    <a:pt x="865" y="0"/>
                    <a:pt x="861" y="1"/>
                  </a:cubicBezTo>
                  <a:lnTo>
                    <a:pt x="13" y="1"/>
                  </a:lnTo>
                  <a:cubicBezTo>
                    <a:pt x="465" y="4"/>
                    <a:pt x="832" y="365"/>
                    <a:pt x="838" y="819"/>
                  </a:cubicBezTo>
                  <a:lnTo>
                    <a:pt x="838" y="4583"/>
                  </a:lnTo>
                  <a:cubicBezTo>
                    <a:pt x="832" y="5037"/>
                    <a:pt x="465" y="5398"/>
                    <a:pt x="13" y="5401"/>
                  </a:cubicBezTo>
                  <a:lnTo>
                    <a:pt x="881" y="5401"/>
                  </a:lnTo>
                  <a:cubicBezTo>
                    <a:pt x="1332" y="5401"/>
                    <a:pt x="1699" y="5034"/>
                    <a:pt x="1699" y="4583"/>
                  </a:cubicBezTo>
                  <a:lnTo>
                    <a:pt x="1699" y="819"/>
                  </a:lnTo>
                  <a:cubicBezTo>
                    <a:pt x="1692" y="365"/>
                    <a:pt x="1323" y="0"/>
                    <a:pt x="873" y="0"/>
                  </a:cubicBezTo>
                  <a:close/>
                  <a:moveTo>
                    <a:pt x="0" y="5401"/>
                  </a:moveTo>
                  <a:cubicBezTo>
                    <a:pt x="2" y="5401"/>
                    <a:pt x="4" y="5401"/>
                    <a:pt x="6" y="5401"/>
                  </a:cubicBezTo>
                  <a:cubicBezTo>
                    <a:pt x="8" y="5401"/>
                    <a:pt x="10" y="5401"/>
                    <a:pt x="13" y="5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15"/>
            <p:cNvSpPr/>
            <p:nvPr/>
          </p:nvSpPr>
          <p:spPr>
            <a:xfrm>
              <a:off x="2277050" y="2542150"/>
              <a:ext cx="177975" cy="524625"/>
            </a:xfrm>
            <a:custGeom>
              <a:avLst/>
              <a:gdLst/>
              <a:ahLst/>
              <a:cxnLst/>
              <a:rect l="l" t="t" r="r" b="b"/>
              <a:pathLst>
                <a:path w="7119" h="20985" extrusionOk="0">
                  <a:moveTo>
                    <a:pt x="3565" y="0"/>
                  </a:moveTo>
                  <a:cubicBezTo>
                    <a:pt x="3457" y="0"/>
                    <a:pt x="3347" y="5"/>
                    <a:pt x="3237" y="15"/>
                  </a:cubicBezTo>
                  <a:cubicBezTo>
                    <a:pt x="1398" y="175"/>
                    <a:pt x="0" y="1746"/>
                    <a:pt x="0" y="3596"/>
                  </a:cubicBezTo>
                  <a:lnTo>
                    <a:pt x="0" y="17423"/>
                  </a:lnTo>
                  <a:cubicBezTo>
                    <a:pt x="0" y="19390"/>
                    <a:pt x="1591" y="20984"/>
                    <a:pt x="3558" y="20984"/>
                  </a:cubicBezTo>
                  <a:cubicBezTo>
                    <a:pt x="5525" y="20984"/>
                    <a:pt x="7119" y="19390"/>
                    <a:pt x="7119" y="17423"/>
                  </a:cubicBezTo>
                  <a:lnTo>
                    <a:pt x="7119" y="3560"/>
                  </a:lnTo>
                  <a:cubicBezTo>
                    <a:pt x="7119" y="1579"/>
                    <a:pt x="5507" y="0"/>
                    <a:pt x="3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15"/>
            <p:cNvSpPr/>
            <p:nvPr/>
          </p:nvSpPr>
          <p:spPr>
            <a:xfrm>
              <a:off x="2353550" y="2542650"/>
              <a:ext cx="101475" cy="523675"/>
            </a:xfrm>
            <a:custGeom>
              <a:avLst/>
              <a:gdLst/>
              <a:ahLst/>
              <a:cxnLst/>
              <a:rect l="l" t="t" r="r" b="b"/>
              <a:pathLst>
                <a:path w="4059" h="20947" extrusionOk="0">
                  <a:moveTo>
                    <a:pt x="374" y="1"/>
                  </a:moveTo>
                  <a:cubicBezTo>
                    <a:pt x="249" y="1"/>
                    <a:pt x="126" y="10"/>
                    <a:pt x="0" y="25"/>
                  </a:cubicBezTo>
                  <a:cubicBezTo>
                    <a:pt x="806" y="116"/>
                    <a:pt x="1555" y="473"/>
                    <a:pt x="2134" y="1042"/>
                  </a:cubicBezTo>
                  <a:cubicBezTo>
                    <a:pt x="2815" y="1700"/>
                    <a:pt x="3198" y="2607"/>
                    <a:pt x="3198" y="3553"/>
                  </a:cubicBezTo>
                  <a:lnTo>
                    <a:pt x="3198" y="17394"/>
                  </a:lnTo>
                  <a:cubicBezTo>
                    <a:pt x="3198" y="19213"/>
                    <a:pt x="1804" y="20712"/>
                    <a:pt x="4" y="20922"/>
                  </a:cubicBezTo>
                  <a:cubicBezTo>
                    <a:pt x="146" y="20938"/>
                    <a:pt x="290" y="20946"/>
                    <a:pt x="433" y="20946"/>
                  </a:cubicBezTo>
                  <a:cubicBezTo>
                    <a:pt x="693" y="20946"/>
                    <a:pt x="953" y="20920"/>
                    <a:pt x="1208" y="20869"/>
                  </a:cubicBezTo>
                  <a:cubicBezTo>
                    <a:pt x="2874" y="20536"/>
                    <a:pt x="4059" y="19046"/>
                    <a:pt x="4059" y="17348"/>
                  </a:cubicBezTo>
                  <a:lnTo>
                    <a:pt x="4059" y="3553"/>
                  </a:lnTo>
                  <a:cubicBezTo>
                    <a:pt x="4056" y="2607"/>
                    <a:pt x="3673" y="1700"/>
                    <a:pt x="2995" y="1042"/>
                  </a:cubicBezTo>
                  <a:cubicBezTo>
                    <a:pt x="2311" y="374"/>
                    <a:pt x="1396" y="2"/>
                    <a:pt x="442" y="2"/>
                  </a:cubicBezTo>
                  <a:cubicBezTo>
                    <a:pt x="438" y="2"/>
                    <a:pt x="433" y="2"/>
                    <a:pt x="429" y="2"/>
                  </a:cubicBezTo>
                  <a:cubicBezTo>
                    <a:pt x="411" y="1"/>
                    <a:pt x="392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15"/>
            <p:cNvSpPr/>
            <p:nvPr/>
          </p:nvSpPr>
          <p:spPr>
            <a:xfrm>
              <a:off x="2312650" y="2642000"/>
              <a:ext cx="21125" cy="21075"/>
            </a:xfrm>
            <a:custGeom>
              <a:avLst/>
              <a:gdLst/>
              <a:ahLst/>
              <a:cxnLst/>
              <a:rect l="l" t="t" r="r" b="b"/>
              <a:pathLst>
                <a:path w="845" h="843" extrusionOk="0">
                  <a:moveTo>
                    <a:pt x="422" y="1"/>
                  </a:moveTo>
                  <a:cubicBezTo>
                    <a:pt x="190" y="1"/>
                    <a:pt x="0" y="187"/>
                    <a:pt x="0" y="420"/>
                  </a:cubicBezTo>
                  <a:cubicBezTo>
                    <a:pt x="0" y="652"/>
                    <a:pt x="190" y="842"/>
                    <a:pt x="422" y="842"/>
                  </a:cubicBezTo>
                  <a:cubicBezTo>
                    <a:pt x="655" y="842"/>
                    <a:pt x="844" y="652"/>
                    <a:pt x="844" y="420"/>
                  </a:cubicBezTo>
                  <a:cubicBezTo>
                    <a:pt x="844" y="187"/>
                    <a:pt x="655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15"/>
            <p:cNvSpPr/>
            <p:nvPr/>
          </p:nvSpPr>
          <p:spPr>
            <a:xfrm>
              <a:off x="2355025" y="2642000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19" y="1"/>
                  </a:moveTo>
                  <a:cubicBezTo>
                    <a:pt x="187" y="1"/>
                    <a:pt x="0" y="187"/>
                    <a:pt x="0" y="420"/>
                  </a:cubicBezTo>
                  <a:cubicBezTo>
                    <a:pt x="0" y="652"/>
                    <a:pt x="187" y="842"/>
                    <a:pt x="419" y="842"/>
                  </a:cubicBezTo>
                  <a:cubicBezTo>
                    <a:pt x="652" y="842"/>
                    <a:pt x="842" y="652"/>
                    <a:pt x="842" y="420"/>
                  </a:cubicBezTo>
                  <a:cubicBezTo>
                    <a:pt x="842" y="187"/>
                    <a:pt x="652" y="1"/>
                    <a:pt x="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15"/>
            <p:cNvSpPr/>
            <p:nvPr/>
          </p:nvSpPr>
          <p:spPr>
            <a:xfrm>
              <a:off x="2397325" y="2642000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23" y="1"/>
                  </a:moveTo>
                  <a:cubicBezTo>
                    <a:pt x="190" y="1"/>
                    <a:pt x="0" y="187"/>
                    <a:pt x="0" y="420"/>
                  </a:cubicBezTo>
                  <a:cubicBezTo>
                    <a:pt x="0" y="652"/>
                    <a:pt x="190" y="842"/>
                    <a:pt x="423" y="842"/>
                  </a:cubicBezTo>
                  <a:cubicBezTo>
                    <a:pt x="655" y="842"/>
                    <a:pt x="842" y="652"/>
                    <a:pt x="842" y="420"/>
                  </a:cubicBezTo>
                  <a:cubicBezTo>
                    <a:pt x="842" y="187"/>
                    <a:pt x="655" y="1"/>
                    <a:pt x="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15"/>
            <p:cNvSpPr/>
            <p:nvPr/>
          </p:nvSpPr>
          <p:spPr>
            <a:xfrm>
              <a:off x="2312650" y="2681563"/>
              <a:ext cx="21125" cy="21075"/>
            </a:xfrm>
            <a:custGeom>
              <a:avLst/>
              <a:gdLst/>
              <a:ahLst/>
              <a:cxnLst/>
              <a:rect l="l" t="t" r="r" b="b"/>
              <a:pathLst>
                <a:path w="845" h="843" extrusionOk="0">
                  <a:moveTo>
                    <a:pt x="422" y="1"/>
                  </a:moveTo>
                  <a:cubicBezTo>
                    <a:pt x="190" y="1"/>
                    <a:pt x="0" y="191"/>
                    <a:pt x="0" y="423"/>
                  </a:cubicBezTo>
                  <a:cubicBezTo>
                    <a:pt x="0" y="656"/>
                    <a:pt x="190" y="842"/>
                    <a:pt x="422" y="842"/>
                  </a:cubicBezTo>
                  <a:cubicBezTo>
                    <a:pt x="655" y="842"/>
                    <a:pt x="844" y="656"/>
                    <a:pt x="844" y="423"/>
                  </a:cubicBezTo>
                  <a:cubicBezTo>
                    <a:pt x="844" y="191"/>
                    <a:pt x="655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15"/>
            <p:cNvSpPr/>
            <p:nvPr/>
          </p:nvSpPr>
          <p:spPr>
            <a:xfrm>
              <a:off x="2355025" y="2681600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19" y="1"/>
                  </a:moveTo>
                  <a:cubicBezTo>
                    <a:pt x="187" y="1"/>
                    <a:pt x="0" y="191"/>
                    <a:pt x="0" y="423"/>
                  </a:cubicBezTo>
                  <a:cubicBezTo>
                    <a:pt x="0" y="656"/>
                    <a:pt x="187" y="842"/>
                    <a:pt x="419" y="842"/>
                  </a:cubicBezTo>
                  <a:cubicBezTo>
                    <a:pt x="652" y="842"/>
                    <a:pt x="842" y="656"/>
                    <a:pt x="842" y="423"/>
                  </a:cubicBezTo>
                  <a:cubicBezTo>
                    <a:pt x="842" y="191"/>
                    <a:pt x="652" y="1"/>
                    <a:pt x="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15"/>
            <p:cNvSpPr/>
            <p:nvPr/>
          </p:nvSpPr>
          <p:spPr>
            <a:xfrm>
              <a:off x="2397325" y="2681600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23" y="1"/>
                  </a:moveTo>
                  <a:cubicBezTo>
                    <a:pt x="190" y="1"/>
                    <a:pt x="0" y="191"/>
                    <a:pt x="0" y="423"/>
                  </a:cubicBezTo>
                  <a:cubicBezTo>
                    <a:pt x="0" y="656"/>
                    <a:pt x="190" y="842"/>
                    <a:pt x="423" y="842"/>
                  </a:cubicBezTo>
                  <a:cubicBezTo>
                    <a:pt x="655" y="842"/>
                    <a:pt x="842" y="656"/>
                    <a:pt x="842" y="423"/>
                  </a:cubicBezTo>
                  <a:cubicBezTo>
                    <a:pt x="842" y="191"/>
                    <a:pt x="655" y="1"/>
                    <a:pt x="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15"/>
            <p:cNvSpPr/>
            <p:nvPr/>
          </p:nvSpPr>
          <p:spPr>
            <a:xfrm>
              <a:off x="2312650" y="2906263"/>
              <a:ext cx="21125" cy="21050"/>
            </a:xfrm>
            <a:custGeom>
              <a:avLst/>
              <a:gdLst/>
              <a:ahLst/>
              <a:cxnLst/>
              <a:rect l="l" t="t" r="r" b="b"/>
              <a:pathLst>
                <a:path w="845" h="842" extrusionOk="0">
                  <a:moveTo>
                    <a:pt x="422" y="0"/>
                  </a:moveTo>
                  <a:cubicBezTo>
                    <a:pt x="190" y="0"/>
                    <a:pt x="0" y="187"/>
                    <a:pt x="0" y="419"/>
                  </a:cubicBezTo>
                  <a:cubicBezTo>
                    <a:pt x="0" y="652"/>
                    <a:pt x="190" y="841"/>
                    <a:pt x="422" y="841"/>
                  </a:cubicBezTo>
                  <a:cubicBezTo>
                    <a:pt x="655" y="841"/>
                    <a:pt x="844" y="652"/>
                    <a:pt x="844" y="419"/>
                  </a:cubicBezTo>
                  <a:cubicBezTo>
                    <a:pt x="844" y="187"/>
                    <a:pt x="655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15"/>
            <p:cNvSpPr/>
            <p:nvPr/>
          </p:nvSpPr>
          <p:spPr>
            <a:xfrm>
              <a:off x="2355025" y="2906263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419" y="0"/>
                  </a:moveTo>
                  <a:cubicBezTo>
                    <a:pt x="187" y="0"/>
                    <a:pt x="0" y="187"/>
                    <a:pt x="0" y="419"/>
                  </a:cubicBezTo>
                  <a:cubicBezTo>
                    <a:pt x="0" y="652"/>
                    <a:pt x="187" y="841"/>
                    <a:pt x="419" y="841"/>
                  </a:cubicBezTo>
                  <a:cubicBezTo>
                    <a:pt x="652" y="841"/>
                    <a:pt x="842" y="652"/>
                    <a:pt x="842" y="419"/>
                  </a:cubicBezTo>
                  <a:cubicBezTo>
                    <a:pt x="842" y="187"/>
                    <a:pt x="65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15"/>
            <p:cNvSpPr/>
            <p:nvPr/>
          </p:nvSpPr>
          <p:spPr>
            <a:xfrm>
              <a:off x="2397325" y="2906263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423" y="0"/>
                  </a:moveTo>
                  <a:cubicBezTo>
                    <a:pt x="190" y="0"/>
                    <a:pt x="0" y="187"/>
                    <a:pt x="0" y="419"/>
                  </a:cubicBezTo>
                  <a:cubicBezTo>
                    <a:pt x="0" y="652"/>
                    <a:pt x="190" y="841"/>
                    <a:pt x="423" y="841"/>
                  </a:cubicBezTo>
                  <a:cubicBezTo>
                    <a:pt x="655" y="841"/>
                    <a:pt x="842" y="652"/>
                    <a:pt x="842" y="419"/>
                  </a:cubicBezTo>
                  <a:cubicBezTo>
                    <a:pt x="842" y="187"/>
                    <a:pt x="655" y="0"/>
                    <a:pt x="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15"/>
            <p:cNvSpPr/>
            <p:nvPr/>
          </p:nvSpPr>
          <p:spPr>
            <a:xfrm>
              <a:off x="2312650" y="2945863"/>
              <a:ext cx="21125" cy="21050"/>
            </a:xfrm>
            <a:custGeom>
              <a:avLst/>
              <a:gdLst/>
              <a:ahLst/>
              <a:cxnLst/>
              <a:rect l="l" t="t" r="r" b="b"/>
              <a:pathLst>
                <a:path w="845" h="842" extrusionOk="0">
                  <a:moveTo>
                    <a:pt x="422" y="0"/>
                  </a:moveTo>
                  <a:cubicBezTo>
                    <a:pt x="190" y="0"/>
                    <a:pt x="0" y="190"/>
                    <a:pt x="0" y="423"/>
                  </a:cubicBezTo>
                  <a:cubicBezTo>
                    <a:pt x="0" y="655"/>
                    <a:pt x="190" y="841"/>
                    <a:pt x="422" y="841"/>
                  </a:cubicBezTo>
                  <a:cubicBezTo>
                    <a:pt x="655" y="841"/>
                    <a:pt x="844" y="655"/>
                    <a:pt x="844" y="423"/>
                  </a:cubicBezTo>
                  <a:cubicBezTo>
                    <a:pt x="844" y="190"/>
                    <a:pt x="655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15"/>
            <p:cNvSpPr/>
            <p:nvPr/>
          </p:nvSpPr>
          <p:spPr>
            <a:xfrm>
              <a:off x="2355025" y="2945863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419" y="0"/>
                  </a:moveTo>
                  <a:cubicBezTo>
                    <a:pt x="187" y="0"/>
                    <a:pt x="0" y="190"/>
                    <a:pt x="0" y="423"/>
                  </a:cubicBezTo>
                  <a:cubicBezTo>
                    <a:pt x="0" y="655"/>
                    <a:pt x="187" y="841"/>
                    <a:pt x="419" y="841"/>
                  </a:cubicBezTo>
                  <a:cubicBezTo>
                    <a:pt x="652" y="841"/>
                    <a:pt x="842" y="655"/>
                    <a:pt x="842" y="423"/>
                  </a:cubicBezTo>
                  <a:cubicBezTo>
                    <a:pt x="842" y="190"/>
                    <a:pt x="65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15"/>
            <p:cNvSpPr/>
            <p:nvPr/>
          </p:nvSpPr>
          <p:spPr>
            <a:xfrm>
              <a:off x="2397325" y="2945863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423" y="0"/>
                  </a:moveTo>
                  <a:cubicBezTo>
                    <a:pt x="190" y="0"/>
                    <a:pt x="0" y="190"/>
                    <a:pt x="0" y="423"/>
                  </a:cubicBezTo>
                  <a:cubicBezTo>
                    <a:pt x="0" y="655"/>
                    <a:pt x="190" y="841"/>
                    <a:pt x="423" y="841"/>
                  </a:cubicBezTo>
                  <a:cubicBezTo>
                    <a:pt x="655" y="841"/>
                    <a:pt x="842" y="655"/>
                    <a:pt x="842" y="423"/>
                  </a:cubicBezTo>
                  <a:cubicBezTo>
                    <a:pt x="842" y="190"/>
                    <a:pt x="655" y="0"/>
                    <a:pt x="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15"/>
            <p:cNvSpPr/>
            <p:nvPr/>
          </p:nvSpPr>
          <p:spPr>
            <a:xfrm>
              <a:off x="2318950" y="2737250"/>
              <a:ext cx="94100" cy="135025"/>
            </a:xfrm>
            <a:custGeom>
              <a:avLst/>
              <a:gdLst/>
              <a:ahLst/>
              <a:cxnLst/>
              <a:rect l="l" t="t" r="r" b="b"/>
              <a:pathLst>
                <a:path w="3764" h="5401" extrusionOk="0">
                  <a:moveTo>
                    <a:pt x="818" y="1"/>
                  </a:moveTo>
                  <a:cubicBezTo>
                    <a:pt x="367" y="1"/>
                    <a:pt x="0" y="367"/>
                    <a:pt x="0" y="819"/>
                  </a:cubicBezTo>
                  <a:lnTo>
                    <a:pt x="0" y="4583"/>
                  </a:lnTo>
                  <a:cubicBezTo>
                    <a:pt x="0" y="5034"/>
                    <a:pt x="367" y="5401"/>
                    <a:pt x="818" y="5401"/>
                  </a:cubicBezTo>
                  <a:lnTo>
                    <a:pt x="2946" y="5401"/>
                  </a:lnTo>
                  <a:cubicBezTo>
                    <a:pt x="3397" y="5401"/>
                    <a:pt x="3764" y="5034"/>
                    <a:pt x="3764" y="4583"/>
                  </a:cubicBezTo>
                  <a:lnTo>
                    <a:pt x="3764" y="819"/>
                  </a:lnTo>
                  <a:cubicBezTo>
                    <a:pt x="3764" y="367"/>
                    <a:pt x="3397" y="1"/>
                    <a:pt x="2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15"/>
            <p:cNvSpPr/>
            <p:nvPr/>
          </p:nvSpPr>
          <p:spPr>
            <a:xfrm>
              <a:off x="2370650" y="2737250"/>
              <a:ext cx="42400" cy="135025"/>
            </a:xfrm>
            <a:custGeom>
              <a:avLst/>
              <a:gdLst/>
              <a:ahLst/>
              <a:cxnLst/>
              <a:rect l="l" t="t" r="r" b="b"/>
              <a:pathLst>
                <a:path w="1696" h="5401" extrusionOk="0">
                  <a:moveTo>
                    <a:pt x="7" y="0"/>
                  </a:moveTo>
                  <a:cubicBezTo>
                    <a:pt x="5" y="0"/>
                    <a:pt x="3" y="0"/>
                    <a:pt x="0" y="1"/>
                  </a:cubicBezTo>
                  <a:lnTo>
                    <a:pt x="13" y="1"/>
                  </a:lnTo>
                  <a:cubicBezTo>
                    <a:pt x="11" y="0"/>
                    <a:pt x="9" y="0"/>
                    <a:pt x="7" y="0"/>
                  </a:cubicBezTo>
                  <a:close/>
                  <a:moveTo>
                    <a:pt x="870" y="0"/>
                  </a:moveTo>
                  <a:cubicBezTo>
                    <a:pt x="866" y="0"/>
                    <a:pt x="862" y="0"/>
                    <a:pt x="858" y="1"/>
                  </a:cubicBezTo>
                  <a:lnTo>
                    <a:pt x="13" y="1"/>
                  </a:lnTo>
                  <a:cubicBezTo>
                    <a:pt x="462" y="4"/>
                    <a:pt x="829" y="365"/>
                    <a:pt x="835" y="819"/>
                  </a:cubicBezTo>
                  <a:lnTo>
                    <a:pt x="835" y="4583"/>
                  </a:lnTo>
                  <a:cubicBezTo>
                    <a:pt x="829" y="5037"/>
                    <a:pt x="462" y="5398"/>
                    <a:pt x="13" y="5401"/>
                  </a:cubicBezTo>
                  <a:lnTo>
                    <a:pt x="878" y="5401"/>
                  </a:lnTo>
                  <a:cubicBezTo>
                    <a:pt x="1329" y="5401"/>
                    <a:pt x="1696" y="5034"/>
                    <a:pt x="1696" y="4583"/>
                  </a:cubicBezTo>
                  <a:lnTo>
                    <a:pt x="1696" y="819"/>
                  </a:lnTo>
                  <a:cubicBezTo>
                    <a:pt x="1689" y="365"/>
                    <a:pt x="1323" y="0"/>
                    <a:pt x="870" y="0"/>
                  </a:cubicBezTo>
                  <a:close/>
                  <a:moveTo>
                    <a:pt x="0" y="5401"/>
                  </a:moveTo>
                  <a:cubicBezTo>
                    <a:pt x="3" y="5401"/>
                    <a:pt x="5" y="5401"/>
                    <a:pt x="7" y="5401"/>
                  </a:cubicBezTo>
                  <a:cubicBezTo>
                    <a:pt x="9" y="5401"/>
                    <a:pt x="11" y="5401"/>
                    <a:pt x="13" y="5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2" name="Google Shape;4262;p115"/>
          <p:cNvGrpSpPr/>
          <p:nvPr/>
        </p:nvGrpSpPr>
        <p:grpSpPr>
          <a:xfrm>
            <a:off x="5576496" y="2708694"/>
            <a:ext cx="322958" cy="479058"/>
            <a:chOff x="5624800" y="1799650"/>
            <a:chExt cx="349900" cy="523675"/>
          </a:xfrm>
        </p:grpSpPr>
        <p:sp>
          <p:nvSpPr>
            <p:cNvPr id="4263" name="Google Shape;4263;p115"/>
            <p:cNvSpPr/>
            <p:nvPr/>
          </p:nvSpPr>
          <p:spPr>
            <a:xfrm>
              <a:off x="5624800" y="1799650"/>
              <a:ext cx="349750" cy="523675"/>
            </a:xfrm>
            <a:custGeom>
              <a:avLst/>
              <a:gdLst/>
              <a:ahLst/>
              <a:cxnLst/>
              <a:rect l="l" t="t" r="r" b="b"/>
              <a:pathLst>
                <a:path w="13990" h="20947" extrusionOk="0">
                  <a:moveTo>
                    <a:pt x="259" y="1"/>
                  </a:moveTo>
                  <a:cubicBezTo>
                    <a:pt x="115" y="1"/>
                    <a:pt x="1" y="115"/>
                    <a:pt x="1" y="259"/>
                  </a:cubicBezTo>
                  <a:lnTo>
                    <a:pt x="1" y="20522"/>
                  </a:lnTo>
                  <a:cubicBezTo>
                    <a:pt x="1" y="20674"/>
                    <a:pt x="124" y="20780"/>
                    <a:pt x="259" y="20780"/>
                  </a:cubicBezTo>
                  <a:cubicBezTo>
                    <a:pt x="306" y="20780"/>
                    <a:pt x="355" y="20767"/>
                    <a:pt x="400" y="20738"/>
                  </a:cubicBezTo>
                  <a:lnTo>
                    <a:pt x="1258" y="20175"/>
                  </a:lnTo>
                  <a:cubicBezTo>
                    <a:pt x="1300" y="20147"/>
                    <a:pt x="1349" y="20133"/>
                    <a:pt x="1398" y="20133"/>
                  </a:cubicBezTo>
                  <a:cubicBezTo>
                    <a:pt x="1447" y="20133"/>
                    <a:pt x="1497" y="20147"/>
                    <a:pt x="1539" y="20175"/>
                  </a:cubicBezTo>
                  <a:lnTo>
                    <a:pt x="2658" y="20904"/>
                  </a:lnTo>
                  <a:cubicBezTo>
                    <a:pt x="2701" y="20932"/>
                    <a:pt x="2750" y="20946"/>
                    <a:pt x="2799" y="20946"/>
                  </a:cubicBezTo>
                  <a:cubicBezTo>
                    <a:pt x="2848" y="20946"/>
                    <a:pt x="2897" y="20932"/>
                    <a:pt x="2940" y="20904"/>
                  </a:cubicBezTo>
                  <a:lnTo>
                    <a:pt x="4056" y="20175"/>
                  </a:lnTo>
                  <a:cubicBezTo>
                    <a:pt x="4099" y="20145"/>
                    <a:pt x="4148" y="20130"/>
                    <a:pt x="4197" y="20130"/>
                  </a:cubicBezTo>
                  <a:cubicBezTo>
                    <a:pt x="4246" y="20130"/>
                    <a:pt x="4295" y="20145"/>
                    <a:pt x="4337" y="20175"/>
                  </a:cubicBezTo>
                  <a:lnTo>
                    <a:pt x="5457" y="20904"/>
                  </a:lnTo>
                  <a:cubicBezTo>
                    <a:pt x="5499" y="20932"/>
                    <a:pt x="5548" y="20946"/>
                    <a:pt x="5597" y="20946"/>
                  </a:cubicBezTo>
                  <a:cubicBezTo>
                    <a:pt x="5647" y="20946"/>
                    <a:pt x="5696" y="20932"/>
                    <a:pt x="5738" y="20904"/>
                  </a:cubicBezTo>
                  <a:lnTo>
                    <a:pt x="6854" y="20175"/>
                  </a:lnTo>
                  <a:cubicBezTo>
                    <a:pt x="6897" y="20147"/>
                    <a:pt x="6946" y="20133"/>
                    <a:pt x="6995" y="20133"/>
                  </a:cubicBezTo>
                  <a:cubicBezTo>
                    <a:pt x="7044" y="20133"/>
                    <a:pt x="7093" y="20147"/>
                    <a:pt x="7136" y="20175"/>
                  </a:cubicBezTo>
                  <a:lnTo>
                    <a:pt x="8255" y="20904"/>
                  </a:lnTo>
                  <a:cubicBezTo>
                    <a:pt x="8298" y="20932"/>
                    <a:pt x="8347" y="20946"/>
                    <a:pt x="8396" y="20946"/>
                  </a:cubicBezTo>
                  <a:cubicBezTo>
                    <a:pt x="8445" y="20946"/>
                    <a:pt x="8494" y="20932"/>
                    <a:pt x="8537" y="20904"/>
                  </a:cubicBezTo>
                  <a:lnTo>
                    <a:pt x="9653" y="20175"/>
                  </a:lnTo>
                  <a:cubicBezTo>
                    <a:pt x="9695" y="20145"/>
                    <a:pt x="9744" y="20130"/>
                    <a:pt x="9793" y="20130"/>
                  </a:cubicBezTo>
                  <a:cubicBezTo>
                    <a:pt x="9842" y="20130"/>
                    <a:pt x="9892" y="20145"/>
                    <a:pt x="9934" y="20175"/>
                  </a:cubicBezTo>
                  <a:lnTo>
                    <a:pt x="11053" y="20904"/>
                  </a:lnTo>
                  <a:cubicBezTo>
                    <a:pt x="11096" y="20932"/>
                    <a:pt x="11145" y="20946"/>
                    <a:pt x="11194" y="20946"/>
                  </a:cubicBezTo>
                  <a:cubicBezTo>
                    <a:pt x="11243" y="20946"/>
                    <a:pt x="11292" y="20932"/>
                    <a:pt x="11335" y="20904"/>
                  </a:cubicBezTo>
                  <a:lnTo>
                    <a:pt x="12451" y="20175"/>
                  </a:lnTo>
                  <a:cubicBezTo>
                    <a:pt x="12493" y="20145"/>
                    <a:pt x="12543" y="20130"/>
                    <a:pt x="12592" y="20130"/>
                  </a:cubicBezTo>
                  <a:cubicBezTo>
                    <a:pt x="12641" y="20130"/>
                    <a:pt x="12690" y="20145"/>
                    <a:pt x="12732" y="20175"/>
                  </a:cubicBezTo>
                  <a:lnTo>
                    <a:pt x="13593" y="20738"/>
                  </a:lnTo>
                  <a:cubicBezTo>
                    <a:pt x="13638" y="20767"/>
                    <a:pt x="13686" y="20780"/>
                    <a:pt x="13733" y="20780"/>
                  </a:cubicBezTo>
                  <a:cubicBezTo>
                    <a:pt x="13866" y="20780"/>
                    <a:pt x="13989" y="20674"/>
                    <a:pt x="13989" y="20522"/>
                  </a:cubicBezTo>
                  <a:lnTo>
                    <a:pt x="13989" y="259"/>
                  </a:lnTo>
                  <a:cubicBezTo>
                    <a:pt x="13989" y="115"/>
                    <a:pt x="13875" y="1"/>
                    <a:pt x="13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15"/>
            <p:cNvSpPr/>
            <p:nvPr/>
          </p:nvSpPr>
          <p:spPr>
            <a:xfrm>
              <a:off x="5946625" y="1799650"/>
              <a:ext cx="28075" cy="519500"/>
            </a:xfrm>
            <a:custGeom>
              <a:avLst/>
              <a:gdLst/>
              <a:ahLst/>
              <a:cxnLst/>
              <a:rect l="l" t="t" r="r" b="b"/>
              <a:pathLst>
                <a:path w="1123" h="20780" extrusionOk="0">
                  <a:moveTo>
                    <a:pt x="0" y="1"/>
                  </a:moveTo>
                  <a:cubicBezTo>
                    <a:pt x="144" y="1"/>
                    <a:pt x="262" y="115"/>
                    <a:pt x="262" y="259"/>
                  </a:cubicBezTo>
                  <a:lnTo>
                    <a:pt x="262" y="20446"/>
                  </a:lnTo>
                  <a:lnTo>
                    <a:pt x="717" y="20738"/>
                  </a:lnTo>
                  <a:cubicBezTo>
                    <a:pt x="761" y="20767"/>
                    <a:pt x="810" y="20780"/>
                    <a:pt x="857" y="20780"/>
                  </a:cubicBezTo>
                  <a:cubicBezTo>
                    <a:pt x="992" y="20780"/>
                    <a:pt x="1118" y="20674"/>
                    <a:pt x="1123" y="20522"/>
                  </a:cubicBezTo>
                  <a:lnTo>
                    <a:pt x="1123" y="259"/>
                  </a:lnTo>
                  <a:cubicBezTo>
                    <a:pt x="1119" y="115"/>
                    <a:pt x="1005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15"/>
            <p:cNvSpPr/>
            <p:nvPr/>
          </p:nvSpPr>
          <p:spPr>
            <a:xfrm>
              <a:off x="5740425" y="1862075"/>
              <a:ext cx="118675" cy="119650"/>
            </a:xfrm>
            <a:custGeom>
              <a:avLst/>
              <a:gdLst/>
              <a:ahLst/>
              <a:cxnLst/>
              <a:rect l="l" t="t" r="r" b="b"/>
              <a:pathLst>
                <a:path w="4747" h="4786" extrusionOk="0">
                  <a:moveTo>
                    <a:pt x="1935" y="1"/>
                  </a:moveTo>
                  <a:cubicBezTo>
                    <a:pt x="1748" y="1"/>
                    <a:pt x="1598" y="151"/>
                    <a:pt x="1598" y="338"/>
                  </a:cubicBezTo>
                  <a:lnTo>
                    <a:pt x="1598" y="1300"/>
                  </a:lnTo>
                  <a:cubicBezTo>
                    <a:pt x="1598" y="1483"/>
                    <a:pt x="1444" y="1637"/>
                    <a:pt x="1257" y="1637"/>
                  </a:cubicBezTo>
                  <a:lnTo>
                    <a:pt x="338" y="1637"/>
                  </a:lnTo>
                  <a:cubicBezTo>
                    <a:pt x="151" y="1637"/>
                    <a:pt x="0" y="1788"/>
                    <a:pt x="0" y="1974"/>
                  </a:cubicBezTo>
                  <a:lnTo>
                    <a:pt x="0" y="2812"/>
                  </a:lnTo>
                  <a:cubicBezTo>
                    <a:pt x="0" y="2999"/>
                    <a:pt x="151" y="3149"/>
                    <a:pt x="338" y="3149"/>
                  </a:cubicBezTo>
                  <a:lnTo>
                    <a:pt x="1257" y="3149"/>
                  </a:lnTo>
                  <a:cubicBezTo>
                    <a:pt x="1444" y="3149"/>
                    <a:pt x="1598" y="3300"/>
                    <a:pt x="1598" y="3486"/>
                  </a:cubicBezTo>
                  <a:lnTo>
                    <a:pt x="1598" y="4449"/>
                  </a:lnTo>
                  <a:cubicBezTo>
                    <a:pt x="1594" y="4635"/>
                    <a:pt x="1748" y="4786"/>
                    <a:pt x="1935" y="4786"/>
                  </a:cubicBezTo>
                  <a:lnTo>
                    <a:pt x="2773" y="4786"/>
                  </a:lnTo>
                  <a:cubicBezTo>
                    <a:pt x="2959" y="4786"/>
                    <a:pt x="3110" y="4635"/>
                    <a:pt x="3110" y="4449"/>
                  </a:cubicBezTo>
                  <a:lnTo>
                    <a:pt x="3110" y="3486"/>
                  </a:lnTo>
                  <a:cubicBezTo>
                    <a:pt x="3110" y="3300"/>
                    <a:pt x="3260" y="3149"/>
                    <a:pt x="3447" y="3149"/>
                  </a:cubicBezTo>
                  <a:lnTo>
                    <a:pt x="4409" y="3149"/>
                  </a:lnTo>
                  <a:cubicBezTo>
                    <a:pt x="4596" y="3149"/>
                    <a:pt x="4746" y="2999"/>
                    <a:pt x="4746" y="2812"/>
                  </a:cubicBezTo>
                  <a:lnTo>
                    <a:pt x="4746" y="1971"/>
                  </a:lnTo>
                  <a:cubicBezTo>
                    <a:pt x="4746" y="1787"/>
                    <a:pt x="4596" y="1637"/>
                    <a:pt x="4412" y="1637"/>
                  </a:cubicBezTo>
                  <a:cubicBezTo>
                    <a:pt x="4410" y="1637"/>
                    <a:pt x="4408" y="1637"/>
                    <a:pt x="4406" y="1637"/>
                  </a:cubicBezTo>
                  <a:lnTo>
                    <a:pt x="3447" y="1637"/>
                  </a:lnTo>
                  <a:cubicBezTo>
                    <a:pt x="3260" y="1637"/>
                    <a:pt x="3110" y="1483"/>
                    <a:pt x="3110" y="1300"/>
                  </a:cubicBezTo>
                  <a:lnTo>
                    <a:pt x="3110" y="338"/>
                  </a:lnTo>
                  <a:cubicBezTo>
                    <a:pt x="3110" y="151"/>
                    <a:pt x="2959" y="1"/>
                    <a:pt x="2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15"/>
            <p:cNvSpPr/>
            <p:nvPr/>
          </p:nvSpPr>
          <p:spPr>
            <a:xfrm>
              <a:off x="5789200" y="1940800"/>
              <a:ext cx="38550" cy="40925"/>
            </a:xfrm>
            <a:custGeom>
              <a:avLst/>
              <a:gdLst/>
              <a:ahLst/>
              <a:cxnLst/>
              <a:rect l="l" t="t" r="r" b="b"/>
              <a:pathLst>
                <a:path w="1542" h="1637" extrusionOk="0">
                  <a:moveTo>
                    <a:pt x="681" y="0"/>
                  </a:moveTo>
                  <a:cubicBezTo>
                    <a:pt x="494" y="0"/>
                    <a:pt x="340" y="154"/>
                    <a:pt x="340" y="341"/>
                  </a:cubicBezTo>
                  <a:lnTo>
                    <a:pt x="340" y="1296"/>
                  </a:lnTo>
                  <a:cubicBezTo>
                    <a:pt x="340" y="1483"/>
                    <a:pt x="190" y="1637"/>
                    <a:pt x="0" y="1637"/>
                  </a:cubicBezTo>
                  <a:lnTo>
                    <a:pt x="864" y="1637"/>
                  </a:lnTo>
                  <a:cubicBezTo>
                    <a:pt x="1047" y="1637"/>
                    <a:pt x="1201" y="1486"/>
                    <a:pt x="1201" y="1300"/>
                  </a:cubicBezTo>
                  <a:lnTo>
                    <a:pt x="1201" y="341"/>
                  </a:lnTo>
                  <a:cubicBezTo>
                    <a:pt x="1201" y="154"/>
                    <a:pt x="1352" y="0"/>
                    <a:pt x="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15"/>
            <p:cNvSpPr/>
            <p:nvPr/>
          </p:nvSpPr>
          <p:spPr>
            <a:xfrm>
              <a:off x="5789200" y="1862075"/>
              <a:ext cx="38550" cy="40950"/>
            </a:xfrm>
            <a:custGeom>
              <a:avLst/>
              <a:gdLst/>
              <a:ahLst/>
              <a:cxnLst/>
              <a:rect l="l" t="t" r="r" b="b"/>
              <a:pathLst>
                <a:path w="1542" h="1638" extrusionOk="0">
                  <a:moveTo>
                    <a:pt x="0" y="1"/>
                  </a:moveTo>
                  <a:cubicBezTo>
                    <a:pt x="187" y="1"/>
                    <a:pt x="340" y="151"/>
                    <a:pt x="340" y="341"/>
                  </a:cubicBezTo>
                  <a:lnTo>
                    <a:pt x="340" y="1300"/>
                  </a:lnTo>
                  <a:cubicBezTo>
                    <a:pt x="340" y="1483"/>
                    <a:pt x="491" y="1637"/>
                    <a:pt x="678" y="1637"/>
                  </a:cubicBezTo>
                  <a:lnTo>
                    <a:pt x="1542" y="1637"/>
                  </a:lnTo>
                  <a:cubicBezTo>
                    <a:pt x="1352" y="1637"/>
                    <a:pt x="1198" y="1483"/>
                    <a:pt x="1198" y="1294"/>
                  </a:cubicBezTo>
                  <a:lnTo>
                    <a:pt x="1198" y="338"/>
                  </a:lnTo>
                  <a:cubicBezTo>
                    <a:pt x="1198" y="151"/>
                    <a:pt x="1047" y="1"/>
                    <a:pt x="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15"/>
            <p:cNvSpPr/>
            <p:nvPr/>
          </p:nvSpPr>
          <p:spPr>
            <a:xfrm>
              <a:off x="5829025" y="1903000"/>
              <a:ext cx="30075" cy="37825"/>
            </a:xfrm>
            <a:custGeom>
              <a:avLst/>
              <a:gdLst/>
              <a:ahLst/>
              <a:cxnLst/>
              <a:rect l="l" t="t" r="r" b="b"/>
              <a:pathLst>
                <a:path w="1203" h="1513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lnTo>
                    <a:pt x="13" y="0"/>
                  </a:lnTo>
                  <a:cubicBezTo>
                    <a:pt x="11" y="0"/>
                    <a:pt x="9" y="0"/>
                    <a:pt x="7" y="0"/>
                  </a:cubicBezTo>
                  <a:close/>
                  <a:moveTo>
                    <a:pt x="13" y="0"/>
                  </a:moveTo>
                  <a:cubicBezTo>
                    <a:pt x="194" y="3"/>
                    <a:pt x="341" y="152"/>
                    <a:pt x="341" y="334"/>
                  </a:cubicBezTo>
                  <a:lnTo>
                    <a:pt x="341" y="1179"/>
                  </a:lnTo>
                  <a:cubicBezTo>
                    <a:pt x="341" y="1361"/>
                    <a:pt x="194" y="1509"/>
                    <a:pt x="13" y="1512"/>
                  </a:cubicBezTo>
                  <a:lnTo>
                    <a:pt x="865" y="1512"/>
                  </a:lnTo>
                  <a:cubicBezTo>
                    <a:pt x="1052" y="1512"/>
                    <a:pt x="1202" y="1362"/>
                    <a:pt x="1202" y="1175"/>
                  </a:cubicBezTo>
                  <a:lnTo>
                    <a:pt x="1202" y="337"/>
                  </a:lnTo>
                  <a:cubicBezTo>
                    <a:pt x="1202" y="151"/>
                    <a:pt x="1052" y="0"/>
                    <a:pt x="865" y="0"/>
                  </a:cubicBezTo>
                  <a:close/>
                  <a:moveTo>
                    <a:pt x="1" y="1512"/>
                  </a:moveTo>
                  <a:cubicBezTo>
                    <a:pt x="3" y="1512"/>
                    <a:pt x="5" y="1512"/>
                    <a:pt x="7" y="1512"/>
                  </a:cubicBezTo>
                  <a:cubicBezTo>
                    <a:pt x="9" y="1512"/>
                    <a:pt x="11" y="1512"/>
                    <a:pt x="13" y="1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15"/>
            <p:cNvSpPr/>
            <p:nvPr/>
          </p:nvSpPr>
          <p:spPr>
            <a:xfrm>
              <a:off x="5798175" y="2169275"/>
              <a:ext cx="120975" cy="98825"/>
            </a:xfrm>
            <a:custGeom>
              <a:avLst/>
              <a:gdLst/>
              <a:ahLst/>
              <a:cxnLst/>
              <a:rect l="l" t="t" r="r" b="b"/>
              <a:pathLst>
                <a:path w="4839" h="3953" extrusionOk="0">
                  <a:moveTo>
                    <a:pt x="1929" y="0"/>
                  </a:moveTo>
                  <a:cubicBezTo>
                    <a:pt x="1819" y="0"/>
                    <a:pt x="1712" y="62"/>
                    <a:pt x="1657" y="169"/>
                  </a:cubicBezTo>
                  <a:cubicBezTo>
                    <a:pt x="1098" y="1263"/>
                    <a:pt x="571" y="2392"/>
                    <a:pt x="93" y="3524"/>
                  </a:cubicBezTo>
                  <a:cubicBezTo>
                    <a:pt x="1" y="3741"/>
                    <a:pt x="178" y="3952"/>
                    <a:pt x="378" y="3952"/>
                  </a:cubicBezTo>
                  <a:cubicBezTo>
                    <a:pt x="435" y="3952"/>
                    <a:pt x="493" y="3935"/>
                    <a:pt x="548" y="3897"/>
                  </a:cubicBezTo>
                  <a:cubicBezTo>
                    <a:pt x="983" y="3603"/>
                    <a:pt x="1399" y="3279"/>
                    <a:pt x="1791" y="2932"/>
                  </a:cubicBezTo>
                  <a:lnTo>
                    <a:pt x="1791" y="2932"/>
                  </a:lnTo>
                  <a:cubicBezTo>
                    <a:pt x="1782" y="3056"/>
                    <a:pt x="1801" y="3180"/>
                    <a:pt x="1854" y="3292"/>
                  </a:cubicBezTo>
                  <a:cubicBezTo>
                    <a:pt x="1946" y="3487"/>
                    <a:pt x="2130" y="3594"/>
                    <a:pt x="2360" y="3594"/>
                  </a:cubicBezTo>
                  <a:cubicBezTo>
                    <a:pt x="2373" y="3594"/>
                    <a:pt x="2387" y="3594"/>
                    <a:pt x="2400" y="3593"/>
                  </a:cubicBezTo>
                  <a:cubicBezTo>
                    <a:pt x="2574" y="3583"/>
                    <a:pt x="2705" y="3495"/>
                    <a:pt x="2809" y="3410"/>
                  </a:cubicBezTo>
                  <a:cubicBezTo>
                    <a:pt x="2911" y="3324"/>
                    <a:pt x="3009" y="3236"/>
                    <a:pt x="3097" y="3141"/>
                  </a:cubicBezTo>
                  <a:cubicBezTo>
                    <a:pt x="3271" y="3369"/>
                    <a:pt x="3539" y="3501"/>
                    <a:pt x="3822" y="3501"/>
                  </a:cubicBezTo>
                  <a:cubicBezTo>
                    <a:pt x="3848" y="3501"/>
                    <a:pt x="3873" y="3500"/>
                    <a:pt x="3899" y="3498"/>
                  </a:cubicBezTo>
                  <a:cubicBezTo>
                    <a:pt x="4184" y="3482"/>
                    <a:pt x="4472" y="3341"/>
                    <a:pt x="4724" y="3095"/>
                  </a:cubicBezTo>
                  <a:cubicBezTo>
                    <a:pt x="4838" y="2974"/>
                    <a:pt x="4838" y="2788"/>
                    <a:pt x="4724" y="2667"/>
                  </a:cubicBezTo>
                  <a:cubicBezTo>
                    <a:pt x="4662" y="2605"/>
                    <a:pt x="4582" y="2574"/>
                    <a:pt x="4502" y="2574"/>
                  </a:cubicBezTo>
                  <a:cubicBezTo>
                    <a:pt x="4428" y="2574"/>
                    <a:pt x="4355" y="2600"/>
                    <a:pt x="4295" y="2654"/>
                  </a:cubicBezTo>
                  <a:lnTo>
                    <a:pt x="4298" y="2657"/>
                  </a:lnTo>
                  <a:cubicBezTo>
                    <a:pt x="4154" y="2794"/>
                    <a:pt x="3997" y="2879"/>
                    <a:pt x="3860" y="2889"/>
                  </a:cubicBezTo>
                  <a:cubicBezTo>
                    <a:pt x="3854" y="2889"/>
                    <a:pt x="3848" y="2890"/>
                    <a:pt x="3842" y="2890"/>
                  </a:cubicBezTo>
                  <a:cubicBezTo>
                    <a:pt x="3724" y="2890"/>
                    <a:pt x="3613" y="2829"/>
                    <a:pt x="3578" y="2748"/>
                  </a:cubicBezTo>
                  <a:cubicBezTo>
                    <a:pt x="3542" y="2650"/>
                    <a:pt x="3591" y="2480"/>
                    <a:pt x="3627" y="2356"/>
                  </a:cubicBezTo>
                  <a:cubicBezTo>
                    <a:pt x="3677" y="2199"/>
                    <a:pt x="3598" y="2032"/>
                    <a:pt x="3444" y="1973"/>
                  </a:cubicBezTo>
                  <a:cubicBezTo>
                    <a:pt x="3408" y="1959"/>
                    <a:pt x="3371" y="1952"/>
                    <a:pt x="3334" y="1952"/>
                  </a:cubicBezTo>
                  <a:cubicBezTo>
                    <a:pt x="3216" y="1952"/>
                    <a:pt x="3105" y="2021"/>
                    <a:pt x="3055" y="2136"/>
                  </a:cubicBezTo>
                  <a:cubicBezTo>
                    <a:pt x="2904" y="2444"/>
                    <a:pt x="2688" y="2716"/>
                    <a:pt x="2423" y="2932"/>
                  </a:cubicBezTo>
                  <a:lnTo>
                    <a:pt x="2403" y="2948"/>
                  </a:lnTo>
                  <a:cubicBezTo>
                    <a:pt x="2410" y="2860"/>
                    <a:pt x="2446" y="2703"/>
                    <a:pt x="2541" y="2457"/>
                  </a:cubicBezTo>
                  <a:cubicBezTo>
                    <a:pt x="2616" y="2264"/>
                    <a:pt x="2714" y="2077"/>
                    <a:pt x="2829" y="1904"/>
                  </a:cubicBezTo>
                  <a:cubicBezTo>
                    <a:pt x="3013" y="1676"/>
                    <a:pt x="2814" y="1402"/>
                    <a:pt x="2587" y="1402"/>
                  </a:cubicBezTo>
                  <a:cubicBezTo>
                    <a:pt x="2515" y="1402"/>
                    <a:pt x="2440" y="1429"/>
                    <a:pt x="2374" y="1495"/>
                  </a:cubicBezTo>
                  <a:cubicBezTo>
                    <a:pt x="1988" y="1924"/>
                    <a:pt x="1569" y="2326"/>
                    <a:pt x="1124" y="2696"/>
                  </a:cubicBezTo>
                  <a:cubicBezTo>
                    <a:pt x="1464" y="1940"/>
                    <a:pt x="1827" y="1184"/>
                    <a:pt x="2204" y="448"/>
                  </a:cubicBezTo>
                  <a:cubicBezTo>
                    <a:pt x="2282" y="297"/>
                    <a:pt x="2220" y="110"/>
                    <a:pt x="2070" y="35"/>
                  </a:cubicBezTo>
                  <a:cubicBezTo>
                    <a:pt x="2024" y="12"/>
                    <a:pt x="1976" y="0"/>
                    <a:pt x="1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15"/>
            <p:cNvSpPr/>
            <p:nvPr/>
          </p:nvSpPr>
          <p:spPr>
            <a:xfrm>
              <a:off x="5681750" y="2032850"/>
              <a:ext cx="143300" cy="15400"/>
            </a:xfrm>
            <a:custGeom>
              <a:avLst/>
              <a:gdLst/>
              <a:ahLst/>
              <a:cxnLst/>
              <a:rect l="l" t="t" r="r" b="b"/>
              <a:pathLst>
                <a:path w="5732" h="616" extrusionOk="0">
                  <a:moveTo>
                    <a:pt x="5401" y="0"/>
                  </a:moveTo>
                  <a:cubicBezTo>
                    <a:pt x="5399" y="0"/>
                    <a:pt x="5397" y="0"/>
                    <a:pt x="5395" y="0"/>
                  </a:cubicBezTo>
                  <a:lnTo>
                    <a:pt x="328" y="0"/>
                  </a:lnTo>
                  <a:cubicBezTo>
                    <a:pt x="142" y="0"/>
                    <a:pt x="1" y="164"/>
                    <a:pt x="24" y="347"/>
                  </a:cubicBezTo>
                  <a:cubicBezTo>
                    <a:pt x="47" y="501"/>
                    <a:pt x="181" y="616"/>
                    <a:pt x="338" y="616"/>
                  </a:cubicBezTo>
                  <a:lnTo>
                    <a:pt x="5404" y="616"/>
                  </a:lnTo>
                  <a:cubicBezTo>
                    <a:pt x="5591" y="616"/>
                    <a:pt x="5732" y="452"/>
                    <a:pt x="5709" y="269"/>
                  </a:cubicBezTo>
                  <a:cubicBezTo>
                    <a:pt x="5686" y="114"/>
                    <a:pt x="5555" y="0"/>
                    <a:pt x="5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15"/>
            <p:cNvSpPr/>
            <p:nvPr/>
          </p:nvSpPr>
          <p:spPr>
            <a:xfrm>
              <a:off x="5873875" y="2032850"/>
              <a:ext cx="43875" cy="15400"/>
            </a:xfrm>
            <a:custGeom>
              <a:avLst/>
              <a:gdLst/>
              <a:ahLst/>
              <a:cxnLst/>
              <a:rect l="l" t="t" r="r" b="b"/>
              <a:pathLst>
                <a:path w="1755" h="616" extrusionOk="0">
                  <a:moveTo>
                    <a:pt x="1421" y="0"/>
                  </a:moveTo>
                  <a:cubicBezTo>
                    <a:pt x="1419" y="0"/>
                    <a:pt x="1417" y="0"/>
                    <a:pt x="1414" y="0"/>
                  </a:cubicBezTo>
                  <a:lnTo>
                    <a:pt x="328" y="0"/>
                  </a:lnTo>
                  <a:cubicBezTo>
                    <a:pt x="145" y="0"/>
                    <a:pt x="1" y="164"/>
                    <a:pt x="23" y="347"/>
                  </a:cubicBezTo>
                  <a:cubicBezTo>
                    <a:pt x="46" y="501"/>
                    <a:pt x="184" y="616"/>
                    <a:pt x="341" y="616"/>
                  </a:cubicBezTo>
                  <a:lnTo>
                    <a:pt x="1428" y="616"/>
                  </a:lnTo>
                  <a:cubicBezTo>
                    <a:pt x="1611" y="616"/>
                    <a:pt x="1755" y="452"/>
                    <a:pt x="1732" y="269"/>
                  </a:cubicBezTo>
                  <a:cubicBezTo>
                    <a:pt x="1709" y="114"/>
                    <a:pt x="1575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15"/>
            <p:cNvSpPr/>
            <p:nvPr/>
          </p:nvSpPr>
          <p:spPr>
            <a:xfrm>
              <a:off x="5681750" y="2077850"/>
              <a:ext cx="90700" cy="15400"/>
            </a:xfrm>
            <a:custGeom>
              <a:avLst/>
              <a:gdLst/>
              <a:ahLst/>
              <a:cxnLst/>
              <a:rect l="l" t="t" r="r" b="b"/>
              <a:pathLst>
                <a:path w="3628" h="616" extrusionOk="0">
                  <a:moveTo>
                    <a:pt x="3297" y="0"/>
                  </a:moveTo>
                  <a:cubicBezTo>
                    <a:pt x="3294" y="0"/>
                    <a:pt x="3292" y="0"/>
                    <a:pt x="3290" y="0"/>
                  </a:cubicBezTo>
                  <a:lnTo>
                    <a:pt x="328" y="0"/>
                  </a:lnTo>
                  <a:cubicBezTo>
                    <a:pt x="142" y="0"/>
                    <a:pt x="1" y="164"/>
                    <a:pt x="24" y="347"/>
                  </a:cubicBezTo>
                  <a:cubicBezTo>
                    <a:pt x="47" y="501"/>
                    <a:pt x="181" y="616"/>
                    <a:pt x="338" y="616"/>
                  </a:cubicBezTo>
                  <a:lnTo>
                    <a:pt x="3300" y="616"/>
                  </a:lnTo>
                  <a:cubicBezTo>
                    <a:pt x="3486" y="616"/>
                    <a:pt x="3627" y="452"/>
                    <a:pt x="3604" y="269"/>
                  </a:cubicBezTo>
                  <a:cubicBezTo>
                    <a:pt x="3582" y="114"/>
                    <a:pt x="3451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15"/>
            <p:cNvSpPr/>
            <p:nvPr/>
          </p:nvSpPr>
          <p:spPr>
            <a:xfrm>
              <a:off x="5873875" y="2077850"/>
              <a:ext cx="43875" cy="15400"/>
            </a:xfrm>
            <a:custGeom>
              <a:avLst/>
              <a:gdLst/>
              <a:ahLst/>
              <a:cxnLst/>
              <a:rect l="l" t="t" r="r" b="b"/>
              <a:pathLst>
                <a:path w="1755" h="616" extrusionOk="0">
                  <a:moveTo>
                    <a:pt x="1421" y="0"/>
                  </a:moveTo>
                  <a:cubicBezTo>
                    <a:pt x="1419" y="0"/>
                    <a:pt x="1417" y="0"/>
                    <a:pt x="1414" y="0"/>
                  </a:cubicBezTo>
                  <a:lnTo>
                    <a:pt x="328" y="0"/>
                  </a:lnTo>
                  <a:cubicBezTo>
                    <a:pt x="145" y="0"/>
                    <a:pt x="1" y="164"/>
                    <a:pt x="23" y="347"/>
                  </a:cubicBezTo>
                  <a:cubicBezTo>
                    <a:pt x="46" y="501"/>
                    <a:pt x="184" y="616"/>
                    <a:pt x="341" y="616"/>
                  </a:cubicBezTo>
                  <a:lnTo>
                    <a:pt x="1428" y="616"/>
                  </a:lnTo>
                  <a:cubicBezTo>
                    <a:pt x="1611" y="616"/>
                    <a:pt x="1755" y="452"/>
                    <a:pt x="1732" y="269"/>
                  </a:cubicBezTo>
                  <a:cubicBezTo>
                    <a:pt x="1709" y="114"/>
                    <a:pt x="1575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15"/>
            <p:cNvSpPr/>
            <p:nvPr/>
          </p:nvSpPr>
          <p:spPr>
            <a:xfrm>
              <a:off x="5681750" y="2121875"/>
              <a:ext cx="143300" cy="15325"/>
            </a:xfrm>
            <a:custGeom>
              <a:avLst/>
              <a:gdLst/>
              <a:ahLst/>
              <a:cxnLst/>
              <a:rect l="l" t="t" r="r" b="b"/>
              <a:pathLst>
                <a:path w="5732" h="613" extrusionOk="0">
                  <a:moveTo>
                    <a:pt x="5401" y="0"/>
                  </a:moveTo>
                  <a:cubicBezTo>
                    <a:pt x="5399" y="0"/>
                    <a:pt x="5397" y="0"/>
                    <a:pt x="5395" y="0"/>
                  </a:cubicBezTo>
                  <a:lnTo>
                    <a:pt x="328" y="0"/>
                  </a:lnTo>
                  <a:cubicBezTo>
                    <a:pt x="142" y="0"/>
                    <a:pt x="1" y="161"/>
                    <a:pt x="24" y="344"/>
                  </a:cubicBezTo>
                  <a:cubicBezTo>
                    <a:pt x="46" y="499"/>
                    <a:pt x="177" y="612"/>
                    <a:pt x="331" y="612"/>
                  </a:cubicBezTo>
                  <a:cubicBezTo>
                    <a:pt x="334" y="612"/>
                    <a:pt x="336" y="612"/>
                    <a:pt x="338" y="612"/>
                  </a:cubicBezTo>
                  <a:lnTo>
                    <a:pt x="5404" y="612"/>
                  </a:lnTo>
                  <a:cubicBezTo>
                    <a:pt x="5591" y="612"/>
                    <a:pt x="5732" y="452"/>
                    <a:pt x="5709" y="269"/>
                  </a:cubicBezTo>
                  <a:cubicBezTo>
                    <a:pt x="5686" y="114"/>
                    <a:pt x="5555" y="0"/>
                    <a:pt x="5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15"/>
            <p:cNvSpPr/>
            <p:nvPr/>
          </p:nvSpPr>
          <p:spPr>
            <a:xfrm>
              <a:off x="5873875" y="2121875"/>
              <a:ext cx="43875" cy="15325"/>
            </a:xfrm>
            <a:custGeom>
              <a:avLst/>
              <a:gdLst/>
              <a:ahLst/>
              <a:cxnLst/>
              <a:rect l="l" t="t" r="r" b="b"/>
              <a:pathLst>
                <a:path w="1755" h="613" extrusionOk="0">
                  <a:moveTo>
                    <a:pt x="1421" y="0"/>
                  </a:moveTo>
                  <a:cubicBezTo>
                    <a:pt x="1419" y="0"/>
                    <a:pt x="1417" y="0"/>
                    <a:pt x="1414" y="0"/>
                  </a:cubicBezTo>
                  <a:lnTo>
                    <a:pt x="328" y="0"/>
                  </a:lnTo>
                  <a:cubicBezTo>
                    <a:pt x="145" y="0"/>
                    <a:pt x="1" y="161"/>
                    <a:pt x="23" y="344"/>
                  </a:cubicBezTo>
                  <a:cubicBezTo>
                    <a:pt x="46" y="499"/>
                    <a:pt x="180" y="612"/>
                    <a:pt x="334" y="612"/>
                  </a:cubicBezTo>
                  <a:cubicBezTo>
                    <a:pt x="337" y="612"/>
                    <a:pt x="339" y="612"/>
                    <a:pt x="341" y="612"/>
                  </a:cubicBezTo>
                  <a:lnTo>
                    <a:pt x="1428" y="612"/>
                  </a:lnTo>
                  <a:cubicBezTo>
                    <a:pt x="1611" y="612"/>
                    <a:pt x="1755" y="452"/>
                    <a:pt x="1732" y="269"/>
                  </a:cubicBezTo>
                  <a:cubicBezTo>
                    <a:pt x="1709" y="114"/>
                    <a:pt x="1575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6" name="Google Shape;4276;p115"/>
          <p:cNvGrpSpPr/>
          <p:nvPr/>
        </p:nvGrpSpPr>
        <p:grpSpPr>
          <a:xfrm>
            <a:off x="5652988" y="3373443"/>
            <a:ext cx="169972" cy="493459"/>
            <a:chOff x="2717075" y="3309275"/>
            <a:chExt cx="182100" cy="523675"/>
          </a:xfrm>
        </p:grpSpPr>
        <p:sp>
          <p:nvSpPr>
            <p:cNvPr id="4277" name="Google Shape;4277;p115"/>
            <p:cNvSpPr/>
            <p:nvPr/>
          </p:nvSpPr>
          <p:spPr>
            <a:xfrm>
              <a:off x="2766175" y="3309275"/>
              <a:ext cx="83900" cy="106375"/>
            </a:xfrm>
            <a:custGeom>
              <a:avLst/>
              <a:gdLst/>
              <a:ahLst/>
              <a:cxnLst/>
              <a:rect l="l" t="t" r="r" b="b"/>
              <a:pathLst>
                <a:path w="3356" h="4255" extrusionOk="0">
                  <a:moveTo>
                    <a:pt x="515" y="0"/>
                  </a:moveTo>
                  <a:cubicBezTo>
                    <a:pt x="230" y="0"/>
                    <a:pt x="1" y="229"/>
                    <a:pt x="1" y="514"/>
                  </a:cubicBezTo>
                  <a:lnTo>
                    <a:pt x="1" y="4255"/>
                  </a:lnTo>
                  <a:lnTo>
                    <a:pt x="3355" y="4255"/>
                  </a:lnTo>
                  <a:lnTo>
                    <a:pt x="3355" y="514"/>
                  </a:lnTo>
                  <a:cubicBezTo>
                    <a:pt x="3355" y="229"/>
                    <a:pt x="3126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15"/>
            <p:cNvSpPr/>
            <p:nvPr/>
          </p:nvSpPr>
          <p:spPr>
            <a:xfrm>
              <a:off x="2717075" y="3455575"/>
              <a:ext cx="182100" cy="377375"/>
            </a:xfrm>
            <a:custGeom>
              <a:avLst/>
              <a:gdLst/>
              <a:ahLst/>
              <a:cxnLst/>
              <a:rect l="l" t="t" r="r" b="b"/>
              <a:pathLst>
                <a:path w="7284" h="15095" extrusionOk="0">
                  <a:moveTo>
                    <a:pt x="1353" y="0"/>
                  </a:moveTo>
                  <a:lnTo>
                    <a:pt x="1353" y="1430"/>
                  </a:lnTo>
                  <a:cubicBezTo>
                    <a:pt x="1349" y="1801"/>
                    <a:pt x="1048" y="2098"/>
                    <a:pt x="681" y="2098"/>
                  </a:cubicBezTo>
                  <a:cubicBezTo>
                    <a:pt x="679" y="2098"/>
                    <a:pt x="677" y="2098"/>
                    <a:pt x="675" y="2098"/>
                  </a:cubicBezTo>
                  <a:cubicBezTo>
                    <a:pt x="673" y="2098"/>
                    <a:pt x="671" y="2098"/>
                    <a:pt x="669" y="2098"/>
                  </a:cubicBezTo>
                  <a:cubicBezTo>
                    <a:pt x="302" y="2098"/>
                    <a:pt x="4" y="2398"/>
                    <a:pt x="1" y="2766"/>
                  </a:cubicBezTo>
                  <a:lnTo>
                    <a:pt x="1" y="14172"/>
                  </a:lnTo>
                  <a:cubicBezTo>
                    <a:pt x="1" y="14679"/>
                    <a:pt x="413" y="15095"/>
                    <a:pt x="924" y="15095"/>
                  </a:cubicBezTo>
                  <a:lnTo>
                    <a:pt x="6360" y="15095"/>
                  </a:lnTo>
                  <a:cubicBezTo>
                    <a:pt x="6871" y="15095"/>
                    <a:pt x="7283" y="14679"/>
                    <a:pt x="7283" y="14172"/>
                  </a:cubicBezTo>
                  <a:lnTo>
                    <a:pt x="7283" y="2766"/>
                  </a:lnTo>
                  <a:cubicBezTo>
                    <a:pt x="7280" y="2398"/>
                    <a:pt x="6982" y="2098"/>
                    <a:pt x="6615" y="2098"/>
                  </a:cubicBezTo>
                  <a:cubicBezTo>
                    <a:pt x="6613" y="2098"/>
                    <a:pt x="6611" y="2098"/>
                    <a:pt x="6609" y="2098"/>
                  </a:cubicBezTo>
                  <a:cubicBezTo>
                    <a:pt x="6607" y="2098"/>
                    <a:pt x="6605" y="2098"/>
                    <a:pt x="6603" y="2098"/>
                  </a:cubicBezTo>
                  <a:cubicBezTo>
                    <a:pt x="6233" y="2098"/>
                    <a:pt x="5935" y="1798"/>
                    <a:pt x="5935" y="1430"/>
                  </a:cubicBezTo>
                  <a:lnTo>
                    <a:pt x="5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15"/>
            <p:cNvSpPr/>
            <p:nvPr/>
          </p:nvSpPr>
          <p:spPr>
            <a:xfrm>
              <a:off x="2843900" y="3466775"/>
              <a:ext cx="55275" cy="366175"/>
            </a:xfrm>
            <a:custGeom>
              <a:avLst/>
              <a:gdLst/>
              <a:ahLst/>
              <a:cxnLst/>
              <a:rect l="l" t="t" r="r" b="b"/>
              <a:pathLst>
                <a:path w="2211" h="14647" extrusionOk="0">
                  <a:moveTo>
                    <a:pt x="1" y="0"/>
                  </a:moveTo>
                  <a:lnTo>
                    <a:pt x="1" y="1519"/>
                  </a:lnTo>
                  <a:cubicBezTo>
                    <a:pt x="1" y="1696"/>
                    <a:pt x="73" y="1866"/>
                    <a:pt x="197" y="1990"/>
                  </a:cubicBezTo>
                  <a:cubicBezTo>
                    <a:pt x="325" y="2115"/>
                    <a:pt x="498" y="2183"/>
                    <a:pt x="678" y="2183"/>
                  </a:cubicBezTo>
                  <a:cubicBezTo>
                    <a:pt x="1048" y="2183"/>
                    <a:pt x="1353" y="2507"/>
                    <a:pt x="1353" y="2881"/>
                  </a:cubicBezTo>
                  <a:lnTo>
                    <a:pt x="1353" y="13724"/>
                  </a:lnTo>
                  <a:cubicBezTo>
                    <a:pt x="1346" y="14233"/>
                    <a:pt x="937" y="14643"/>
                    <a:pt x="429" y="14647"/>
                  </a:cubicBezTo>
                  <a:lnTo>
                    <a:pt x="1287" y="14647"/>
                  </a:lnTo>
                  <a:cubicBezTo>
                    <a:pt x="1798" y="14647"/>
                    <a:pt x="2210" y="14231"/>
                    <a:pt x="2210" y="13724"/>
                  </a:cubicBezTo>
                  <a:lnTo>
                    <a:pt x="2210" y="2360"/>
                  </a:lnTo>
                  <a:cubicBezTo>
                    <a:pt x="2210" y="1987"/>
                    <a:pt x="1906" y="1663"/>
                    <a:pt x="1536" y="1663"/>
                  </a:cubicBezTo>
                  <a:cubicBezTo>
                    <a:pt x="1356" y="1663"/>
                    <a:pt x="1186" y="1594"/>
                    <a:pt x="1058" y="1467"/>
                  </a:cubicBezTo>
                  <a:cubicBezTo>
                    <a:pt x="930" y="1342"/>
                    <a:pt x="862" y="1175"/>
                    <a:pt x="862" y="999"/>
                  </a:cubicBezTo>
                  <a:lnTo>
                    <a:pt x="862" y="0"/>
                  </a:lnTo>
                  <a:close/>
                  <a:moveTo>
                    <a:pt x="417" y="14647"/>
                  </a:moveTo>
                  <a:cubicBezTo>
                    <a:pt x="419" y="14647"/>
                    <a:pt x="421" y="14647"/>
                    <a:pt x="423" y="14647"/>
                  </a:cubicBezTo>
                  <a:cubicBezTo>
                    <a:pt x="425" y="14647"/>
                    <a:pt x="427" y="14647"/>
                    <a:pt x="429" y="146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15"/>
            <p:cNvSpPr/>
            <p:nvPr/>
          </p:nvSpPr>
          <p:spPr>
            <a:xfrm>
              <a:off x="2733450" y="3408525"/>
              <a:ext cx="148275" cy="57200"/>
            </a:xfrm>
            <a:custGeom>
              <a:avLst/>
              <a:gdLst/>
              <a:ahLst/>
              <a:cxnLst/>
              <a:rect l="l" t="t" r="r" b="b"/>
              <a:pathLst>
                <a:path w="5931" h="2288" extrusionOk="0">
                  <a:moveTo>
                    <a:pt x="367" y="0"/>
                  </a:moveTo>
                  <a:cubicBezTo>
                    <a:pt x="164" y="0"/>
                    <a:pt x="1" y="164"/>
                    <a:pt x="1" y="367"/>
                  </a:cubicBezTo>
                  <a:lnTo>
                    <a:pt x="1" y="1921"/>
                  </a:lnTo>
                  <a:cubicBezTo>
                    <a:pt x="1" y="2124"/>
                    <a:pt x="164" y="2288"/>
                    <a:pt x="367" y="2288"/>
                  </a:cubicBezTo>
                  <a:lnTo>
                    <a:pt x="5564" y="2288"/>
                  </a:lnTo>
                  <a:cubicBezTo>
                    <a:pt x="5767" y="2288"/>
                    <a:pt x="5931" y="2124"/>
                    <a:pt x="5931" y="1921"/>
                  </a:cubicBezTo>
                  <a:lnTo>
                    <a:pt x="5931" y="367"/>
                  </a:lnTo>
                  <a:cubicBezTo>
                    <a:pt x="5931" y="164"/>
                    <a:pt x="5767" y="0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15"/>
            <p:cNvSpPr/>
            <p:nvPr/>
          </p:nvSpPr>
          <p:spPr>
            <a:xfrm>
              <a:off x="2850950" y="3408350"/>
              <a:ext cx="30875" cy="57375"/>
            </a:xfrm>
            <a:custGeom>
              <a:avLst/>
              <a:gdLst/>
              <a:ahLst/>
              <a:cxnLst/>
              <a:rect l="l" t="t" r="r" b="b"/>
              <a:pathLst>
                <a:path w="1235" h="229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3" y="1"/>
                  </a:lnTo>
                  <a:cubicBezTo>
                    <a:pt x="11" y="1"/>
                    <a:pt x="8" y="1"/>
                    <a:pt x="6" y="1"/>
                  </a:cubicBezTo>
                  <a:close/>
                  <a:moveTo>
                    <a:pt x="13" y="1"/>
                  </a:moveTo>
                  <a:cubicBezTo>
                    <a:pt x="213" y="4"/>
                    <a:pt x="374" y="165"/>
                    <a:pt x="374" y="367"/>
                  </a:cubicBezTo>
                  <a:lnTo>
                    <a:pt x="374" y="1925"/>
                  </a:lnTo>
                  <a:cubicBezTo>
                    <a:pt x="374" y="2131"/>
                    <a:pt x="207" y="2295"/>
                    <a:pt x="0" y="2295"/>
                  </a:cubicBezTo>
                  <a:lnTo>
                    <a:pt x="864" y="2295"/>
                  </a:lnTo>
                  <a:cubicBezTo>
                    <a:pt x="1067" y="2295"/>
                    <a:pt x="1234" y="2128"/>
                    <a:pt x="1234" y="1925"/>
                  </a:cubicBezTo>
                  <a:lnTo>
                    <a:pt x="1234" y="370"/>
                  </a:lnTo>
                  <a:lnTo>
                    <a:pt x="1234" y="367"/>
                  </a:lnTo>
                  <a:cubicBezTo>
                    <a:pt x="1234" y="164"/>
                    <a:pt x="107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15"/>
            <p:cNvSpPr/>
            <p:nvPr/>
          </p:nvSpPr>
          <p:spPr>
            <a:xfrm>
              <a:off x="2815525" y="3309275"/>
              <a:ext cx="34550" cy="99175"/>
            </a:xfrm>
            <a:custGeom>
              <a:avLst/>
              <a:gdLst/>
              <a:ahLst/>
              <a:cxnLst/>
              <a:rect l="l" t="t" r="r" b="b"/>
              <a:pathLst>
                <a:path w="1382" h="3967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lnTo>
                    <a:pt x="12" y="0"/>
                  </a:lnTo>
                  <a:cubicBezTo>
                    <a:pt x="10" y="0"/>
                    <a:pt x="8" y="0"/>
                    <a:pt x="6" y="0"/>
                  </a:cubicBezTo>
                  <a:close/>
                  <a:moveTo>
                    <a:pt x="12" y="0"/>
                  </a:moveTo>
                  <a:lnTo>
                    <a:pt x="12" y="0"/>
                  </a:lnTo>
                  <a:cubicBezTo>
                    <a:pt x="292" y="3"/>
                    <a:pt x="521" y="230"/>
                    <a:pt x="524" y="514"/>
                  </a:cubicBezTo>
                  <a:lnTo>
                    <a:pt x="524" y="3967"/>
                  </a:lnTo>
                  <a:lnTo>
                    <a:pt x="1381" y="3967"/>
                  </a:lnTo>
                  <a:lnTo>
                    <a:pt x="1381" y="514"/>
                  </a:lnTo>
                  <a:cubicBezTo>
                    <a:pt x="1381" y="229"/>
                    <a:pt x="1152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15"/>
            <p:cNvSpPr/>
            <p:nvPr/>
          </p:nvSpPr>
          <p:spPr>
            <a:xfrm>
              <a:off x="2809625" y="3340200"/>
              <a:ext cx="21225" cy="21125"/>
            </a:xfrm>
            <a:custGeom>
              <a:avLst/>
              <a:gdLst/>
              <a:ahLst/>
              <a:cxnLst/>
              <a:rect l="l" t="t" r="r" b="b"/>
              <a:pathLst>
                <a:path w="849" h="845" extrusionOk="0">
                  <a:moveTo>
                    <a:pt x="423" y="0"/>
                  </a:moveTo>
                  <a:cubicBezTo>
                    <a:pt x="190" y="0"/>
                    <a:pt x="1" y="187"/>
                    <a:pt x="1" y="423"/>
                  </a:cubicBezTo>
                  <a:cubicBezTo>
                    <a:pt x="1" y="655"/>
                    <a:pt x="190" y="845"/>
                    <a:pt x="423" y="845"/>
                  </a:cubicBezTo>
                  <a:cubicBezTo>
                    <a:pt x="658" y="845"/>
                    <a:pt x="848" y="655"/>
                    <a:pt x="848" y="423"/>
                  </a:cubicBezTo>
                  <a:cubicBezTo>
                    <a:pt x="848" y="187"/>
                    <a:pt x="658" y="0"/>
                    <a:pt x="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15"/>
            <p:cNvSpPr/>
            <p:nvPr/>
          </p:nvSpPr>
          <p:spPr>
            <a:xfrm>
              <a:off x="2717075" y="3579275"/>
              <a:ext cx="182100" cy="182075"/>
            </a:xfrm>
            <a:custGeom>
              <a:avLst/>
              <a:gdLst/>
              <a:ahLst/>
              <a:cxnLst/>
              <a:rect l="l" t="t" r="r" b="b"/>
              <a:pathLst>
                <a:path w="7284" h="7283" extrusionOk="0">
                  <a:moveTo>
                    <a:pt x="1" y="1"/>
                  </a:moveTo>
                  <a:lnTo>
                    <a:pt x="1" y="7283"/>
                  </a:lnTo>
                  <a:lnTo>
                    <a:pt x="7283" y="7283"/>
                  </a:lnTo>
                  <a:lnTo>
                    <a:pt x="7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15"/>
            <p:cNvSpPr/>
            <p:nvPr/>
          </p:nvSpPr>
          <p:spPr>
            <a:xfrm>
              <a:off x="2877700" y="3579275"/>
              <a:ext cx="21475" cy="182075"/>
            </a:xfrm>
            <a:custGeom>
              <a:avLst/>
              <a:gdLst/>
              <a:ahLst/>
              <a:cxnLst/>
              <a:rect l="l" t="t" r="r" b="b"/>
              <a:pathLst>
                <a:path w="859" h="7283" extrusionOk="0">
                  <a:moveTo>
                    <a:pt x="1" y="1"/>
                  </a:moveTo>
                  <a:lnTo>
                    <a:pt x="1" y="7283"/>
                  </a:lnTo>
                  <a:lnTo>
                    <a:pt x="858" y="7283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15"/>
            <p:cNvSpPr/>
            <p:nvPr/>
          </p:nvSpPr>
          <p:spPr>
            <a:xfrm>
              <a:off x="2763075" y="3425475"/>
              <a:ext cx="15400" cy="23550"/>
            </a:xfrm>
            <a:custGeom>
              <a:avLst/>
              <a:gdLst/>
              <a:ahLst/>
              <a:cxnLst/>
              <a:rect l="l" t="t" r="r" b="b"/>
              <a:pathLst>
                <a:path w="616" h="942" extrusionOk="0">
                  <a:moveTo>
                    <a:pt x="311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5" y="26"/>
                    <a:pt x="0" y="160"/>
                    <a:pt x="4" y="317"/>
                  </a:cubicBezTo>
                  <a:lnTo>
                    <a:pt x="4" y="625"/>
                  </a:lnTo>
                  <a:cubicBezTo>
                    <a:pt x="0" y="782"/>
                    <a:pt x="115" y="916"/>
                    <a:pt x="272" y="939"/>
                  </a:cubicBezTo>
                  <a:cubicBezTo>
                    <a:pt x="285" y="941"/>
                    <a:pt x="297" y="941"/>
                    <a:pt x="310" y="941"/>
                  </a:cubicBezTo>
                  <a:cubicBezTo>
                    <a:pt x="474" y="941"/>
                    <a:pt x="616" y="805"/>
                    <a:pt x="616" y="635"/>
                  </a:cubicBezTo>
                  <a:lnTo>
                    <a:pt x="616" y="307"/>
                  </a:lnTo>
                  <a:cubicBezTo>
                    <a:pt x="616" y="134"/>
                    <a:pt x="47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15"/>
            <p:cNvSpPr/>
            <p:nvPr/>
          </p:nvSpPr>
          <p:spPr>
            <a:xfrm>
              <a:off x="2799900" y="3425475"/>
              <a:ext cx="15400" cy="23575"/>
            </a:xfrm>
            <a:custGeom>
              <a:avLst/>
              <a:gdLst/>
              <a:ahLst/>
              <a:cxnLst/>
              <a:rect l="l" t="t" r="r" b="b"/>
              <a:pathLst>
                <a:path w="616" h="943" extrusionOk="0">
                  <a:moveTo>
                    <a:pt x="311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5" y="26"/>
                    <a:pt x="0" y="160"/>
                    <a:pt x="3" y="317"/>
                  </a:cubicBezTo>
                  <a:lnTo>
                    <a:pt x="3" y="635"/>
                  </a:lnTo>
                  <a:cubicBezTo>
                    <a:pt x="3" y="805"/>
                    <a:pt x="138" y="942"/>
                    <a:pt x="308" y="942"/>
                  </a:cubicBezTo>
                  <a:cubicBezTo>
                    <a:pt x="478" y="942"/>
                    <a:pt x="615" y="805"/>
                    <a:pt x="615" y="635"/>
                  </a:cubicBezTo>
                  <a:lnTo>
                    <a:pt x="615" y="307"/>
                  </a:lnTo>
                  <a:cubicBezTo>
                    <a:pt x="615" y="134"/>
                    <a:pt x="47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15"/>
            <p:cNvSpPr/>
            <p:nvPr/>
          </p:nvSpPr>
          <p:spPr>
            <a:xfrm>
              <a:off x="2837700" y="3425475"/>
              <a:ext cx="15475" cy="23550"/>
            </a:xfrm>
            <a:custGeom>
              <a:avLst/>
              <a:gdLst/>
              <a:ahLst/>
              <a:cxnLst/>
              <a:rect l="l" t="t" r="r" b="b"/>
              <a:pathLst>
                <a:path w="619" h="942" extrusionOk="0">
                  <a:moveTo>
                    <a:pt x="311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5" y="26"/>
                    <a:pt x="0" y="160"/>
                    <a:pt x="3" y="317"/>
                  </a:cubicBezTo>
                  <a:lnTo>
                    <a:pt x="3" y="625"/>
                  </a:lnTo>
                  <a:cubicBezTo>
                    <a:pt x="0" y="782"/>
                    <a:pt x="115" y="916"/>
                    <a:pt x="272" y="939"/>
                  </a:cubicBezTo>
                  <a:cubicBezTo>
                    <a:pt x="285" y="941"/>
                    <a:pt x="298" y="941"/>
                    <a:pt x="310" y="941"/>
                  </a:cubicBezTo>
                  <a:cubicBezTo>
                    <a:pt x="477" y="941"/>
                    <a:pt x="616" y="805"/>
                    <a:pt x="619" y="635"/>
                  </a:cubicBezTo>
                  <a:lnTo>
                    <a:pt x="619" y="307"/>
                  </a:lnTo>
                  <a:cubicBezTo>
                    <a:pt x="616" y="134"/>
                    <a:pt x="477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15"/>
            <p:cNvSpPr/>
            <p:nvPr/>
          </p:nvSpPr>
          <p:spPr>
            <a:xfrm>
              <a:off x="2815600" y="3611100"/>
              <a:ext cx="52550" cy="45025"/>
            </a:xfrm>
            <a:custGeom>
              <a:avLst/>
              <a:gdLst/>
              <a:ahLst/>
              <a:cxnLst/>
              <a:rect l="l" t="t" r="r" b="b"/>
              <a:pathLst>
                <a:path w="2102" h="1801" extrusionOk="0">
                  <a:moveTo>
                    <a:pt x="1197" y="0"/>
                  </a:moveTo>
                  <a:cubicBezTo>
                    <a:pt x="976" y="0"/>
                    <a:pt x="750" y="83"/>
                    <a:pt x="567" y="266"/>
                  </a:cubicBezTo>
                  <a:cubicBezTo>
                    <a:pt x="0" y="832"/>
                    <a:pt x="400" y="1801"/>
                    <a:pt x="1202" y="1801"/>
                  </a:cubicBezTo>
                  <a:cubicBezTo>
                    <a:pt x="1699" y="1801"/>
                    <a:pt x="2102" y="1398"/>
                    <a:pt x="2102" y="901"/>
                  </a:cubicBezTo>
                  <a:cubicBezTo>
                    <a:pt x="2102" y="359"/>
                    <a:pt x="1659" y="0"/>
                    <a:pt x="1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15"/>
            <p:cNvSpPr/>
            <p:nvPr/>
          </p:nvSpPr>
          <p:spPr>
            <a:xfrm>
              <a:off x="2824775" y="3612325"/>
              <a:ext cx="43450" cy="43875"/>
            </a:xfrm>
            <a:custGeom>
              <a:avLst/>
              <a:gdLst/>
              <a:ahLst/>
              <a:cxnLst/>
              <a:rect l="l" t="t" r="r" b="b"/>
              <a:pathLst>
                <a:path w="1738" h="1755" extrusionOk="0">
                  <a:moveTo>
                    <a:pt x="1126" y="1"/>
                  </a:moveTo>
                  <a:lnTo>
                    <a:pt x="1126" y="1"/>
                  </a:lnTo>
                  <a:cubicBezTo>
                    <a:pt x="1168" y="106"/>
                    <a:pt x="1191" y="220"/>
                    <a:pt x="1191" y="335"/>
                  </a:cubicBezTo>
                  <a:cubicBezTo>
                    <a:pt x="1191" y="847"/>
                    <a:pt x="769" y="1235"/>
                    <a:pt x="292" y="1235"/>
                  </a:cubicBezTo>
                  <a:cubicBezTo>
                    <a:pt x="196" y="1235"/>
                    <a:pt x="97" y="1219"/>
                    <a:pt x="0" y="1186"/>
                  </a:cubicBezTo>
                  <a:lnTo>
                    <a:pt x="0" y="1186"/>
                  </a:lnTo>
                  <a:cubicBezTo>
                    <a:pt x="137" y="1535"/>
                    <a:pt x="473" y="1754"/>
                    <a:pt x="838" y="1754"/>
                  </a:cubicBezTo>
                  <a:cubicBezTo>
                    <a:pt x="893" y="1754"/>
                    <a:pt x="949" y="1749"/>
                    <a:pt x="1005" y="1739"/>
                  </a:cubicBezTo>
                  <a:cubicBezTo>
                    <a:pt x="1430" y="1657"/>
                    <a:pt x="1738" y="1284"/>
                    <a:pt x="1735" y="852"/>
                  </a:cubicBezTo>
                  <a:cubicBezTo>
                    <a:pt x="1735" y="466"/>
                    <a:pt x="1489" y="125"/>
                    <a:pt x="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1" name="Google Shape;4291;p115"/>
          <p:cNvGrpSpPr/>
          <p:nvPr/>
        </p:nvGrpSpPr>
        <p:grpSpPr>
          <a:xfrm>
            <a:off x="5627492" y="1357810"/>
            <a:ext cx="220964" cy="480384"/>
            <a:chOff x="3087875" y="3905075"/>
            <a:chExt cx="236325" cy="522725"/>
          </a:xfrm>
        </p:grpSpPr>
        <p:sp>
          <p:nvSpPr>
            <p:cNvPr id="4292" name="Google Shape;4292;p115"/>
            <p:cNvSpPr/>
            <p:nvPr/>
          </p:nvSpPr>
          <p:spPr>
            <a:xfrm>
              <a:off x="3178525" y="3905075"/>
              <a:ext cx="54525" cy="98225"/>
            </a:xfrm>
            <a:custGeom>
              <a:avLst/>
              <a:gdLst/>
              <a:ahLst/>
              <a:cxnLst/>
              <a:rect l="l" t="t" r="r" b="b"/>
              <a:pathLst>
                <a:path w="2181" h="3929" extrusionOk="0">
                  <a:moveTo>
                    <a:pt x="757" y="1"/>
                  </a:moveTo>
                  <a:cubicBezTo>
                    <a:pt x="597" y="1"/>
                    <a:pt x="462" y="122"/>
                    <a:pt x="446" y="279"/>
                  </a:cubicBezTo>
                  <a:lnTo>
                    <a:pt x="1" y="3928"/>
                  </a:lnTo>
                  <a:lnTo>
                    <a:pt x="2181" y="3928"/>
                  </a:lnTo>
                  <a:lnTo>
                    <a:pt x="1736" y="279"/>
                  </a:lnTo>
                  <a:cubicBezTo>
                    <a:pt x="1716" y="122"/>
                    <a:pt x="1582" y="1"/>
                    <a:pt x="1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15"/>
            <p:cNvSpPr/>
            <p:nvPr/>
          </p:nvSpPr>
          <p:spPr>
            <a:xfrm>
              <a:off x="3197425" y="3905075"/>
              <a:ext cx="35700" cy="98225"/>
            </a:xfrm>
            <a:custGeom>
              <a:avLst/>
              <a:gdLst/>
              <a:ahLst/>
              <a:cxnLst/>
              <a:rect l="l" t="t" r="r" b="b"/>
              <a:pathLst>
                <a:path w="1428" h="3929" extrusionOk="0">
                  <a:moveTo>
                    <a:pt x="1" y="1"/>
                  </a:moveTo>
                  <a:lnTo>
                    <a:pt x="1" y="7"/>
                  </a:lnTo>
                  <a:cubicBezTo>
                    <a:pt x="138" y="30"/>
                    <a:pt x="243" y="142"/>
                    <a:pt x="259" y="279"/>
                  </a:cubicBezTo>
                  <a:lnTo>
                    <a:pt x="705" y="3928"/>
                  </a:lnTo>
                  <a:lnTo>
                    <a:pt x="1428" y="3928"/>
                  </a:lnTo>
                  <a:lnTo>
                    <a:pt x="980" y="279"/>
                  </a:lnTo>
                  <a:cubicBezTo>
                    <a:pt x="960" y="122"/>
                    <a:pt x="826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15"/>
            <p:cNvSpPr/>
            <p:nvPr/>
          </p:nvSpPr>
          <p:spPr>
            <a:xfrm>
              <a:off x="3087875" y="4130100"/>
              <a:ext cx="236325" cy="297700"/>
            </a:xfrm>
            <a:custGeom>
              <a:avLst/>
              <a:gdLst/>
              <a:ahLst/>
              <a:cxnLst/>
              <a:rect l="l" t="t" r="r" b="b"/>
              <a:pathLst>
                <a:path w="9453" h="11908" extrusionOk="0">
                  <a:moveTo>
                    <a:pt x="2871" y="0"/>
                  </a:moveTo>
                  <a:lnTo>
                    <a:pt x="1467" y="1411"/>
                  </a:lnTo>
                  <a:cubicBezTo>
                    <a:pt x="527" y="2350"/>
                    <a:pt x="4" y="3623"/>
                    <a:pt x="4" y="4949"/>
                  </a:cubicBezTo>
                  <a:lnTo>
                    <a:pt x="4" y="11256"/>
                  </a:lnTo>
                  <a:cubicBezTo>
                    <a:pt x="1" y="11616"/>
                    <a:pt x="292" y="11907"/>
                    <a:pt x="652" y="11907"/>
                  </a:cubicBezTo>
                  <a:lnTo>
                    <a:pt x="8801" y="11907"/>
                  </a:lnTo>
                  <a:cubicBezTo>
                    <a:pt x="9161" y="11907"/>
                    <a:pt x="9453" y="11616"/>
                    <a:pt x="9453" y="11256"/>
                  </a:cubicBezTo>
                  <a:lnTo>
                    <a:pt x="9453" y="4949"/>
                  </a:lnTo>
                  <a:cubicBezTo>
                    <a:pt x="9453" y="3620"/>
                    <a:pt x="8926" y="2347"/>
                    <a:pt x="7990" y="1411"/>
                  </a:cubicBezTo>
                  <a:lnTo>
                    <a:pt x="65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15"/>
            <p:cNvSpPr/>
            <p:nvPr/>
          </p:nvSpPr>
          <p:spPr>
            <a:xfrm>
              <a:off x="3227475" y="4130100"/>
              <a:ext cx="96725" cy="297700"/>
            </a:xfrm>
            <a:custGeom>
              <a:avLst/>
              <a:gdLst/>
              <a:ahLst/>
              <a:cxnLst/>
              <a:rect l="l" t="t" r="r" b="b"/>
              <a:pathLst>
                <a:path w="3869" h="11908" extrusionOk="0">
                  <a:moveTo>
                    <a:pt x="0" y="0"/>
                  </a:moveTo>
                  <a:lnTo>
                    <a:pt x="1617" y="1611"/>
                  </a:lnTo>
                  <a:cubicBezTo>
                    <a:pt x="2507" y="2494"/>
                    <a:pt x="3008" y="3699"/>
                    <a:pt x="3008" y="4955"/>
                  </a:cubicBezTo>
                  <a:lnTo>
                    <a:pt x="3008" y="11256"/>
                  </a:lnTo>
                  <a:cubicBezTo>
                    <a:pt x="3008" y="11616"/>
                    <a:pt x="2713" y="11907"/>
                    <a:pt x="2353" y="11907"/>
                  </a:cubicBezTo>
                  <a:lnTo>
                    <a:pt x="3217" y="11907"/>
                  </a:lnTo>
                  <a:cubicBezTo>
                    <a:pt x="3577" y="11907"/>
                    <a:pt x="3869" y="11616"/>
                    <a:pt x="3869" y="11256"/>
                  </a:cubicBezTo>
                  <a:lnTo>
                    <a:pt x="3869" y="4949"/>
                  </a:lnTo>
                  <a:cubicBezTo>
                    <a:pt x="3869" y="3620"/>
                    <a:pt x="3338" y="2347"/>
                    <a:pt x="2396" y="1411"/>
                  </a:cubicBezTo>
                  <a:lnTo>
                    <a:pt x="9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15"/>
            <p:cNvSpPr/>
            <p:nvPr/>
          </p:nvSpPr>
          <p:spPr>
            <a:xfrm>
              <a:off x="3087950" y="4254875"/>
              <a:ext cx="236250" cy="104350"/>
            </a:xfrm>
            <a:custGeom>
              <a:avLst/>
              <a:gdLst/>
              <a:ahLst/>
              <a:cxnLst/>
              <a:rect l="l" t="t" r="r" b="b"/>
              <a:pathLst>
                <a:path w="9450" h="4174" extrusionOk="0">
                  <a:moveTo>
                    <a:pt x="1" y="0"/>
                  </a:moveTo>
                  <a:lnTo>
                    <a:pt x="1" y="4173"/>
                  </a:lnTo>
                  <a:lnTo>
                    <a:pt x="9450" y="4173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15"/>
            <p:cNvSpPr/>
            <p:nvPr/>
          </p:nvSpPr>
          <p:spPr>
            <a:xfrm>
              <a:off x="3302750" y="4254875"/>
              <a:ext cx="21450" cy="104350"/>
            </a:xfrm>
            <a:custGeom>
              <a:avLst/>
              <a:gdLst/>
              <a:ahLst/>
              <a:cxnLst/>
              <a:rect l="l" t="t" r="r" b="b"/>
              <a:pathLst>
                <a:path w="858" h="4174" extrusionOk="0">
                  <a:moveTo>
                    <a:pt x="0" y="0"/>
                  </a:moveTo>
                  <a:lnTo>
                    <a:pt x="0" y="4173"/>
                  </a:lnTo>
                  <a:lnTo>
                    <a:pt x="858" y="4173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15"/>
            <p:cNvSpPr/>
            <p:nvPr/>
          </p:nvSpPr>
          <p:spPr>
            <a:xfrm>
              <a:off x="3166675" y="4025775"/>
              <a:ext cx="77750" cy="54275"/>
            </a:xfrm>
            <a:custGeom>
              <a:avLst/>
              <a:gdLst/>
              <a:ahLst/>
              <a:cxnLst/>
              <a:rect l="l" t="t" r="r" b="b"/>
              <a:pathLst>
                <a:path w="3110" h="2171" extrusionOk="0">
                  <a:moveTo>
                    <a:pt x="0" y="0"/>
                  </a:moveTo>
                  <a:lnTo>
                    <a:pt x="0" y="2170"/>
                  </a:lnTo>
                  <a:lnTo>
                    <a:pt x="3110" y="2170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15"/>
            <p:cNvSpPr/>
            <p:nvPr/>
          </p:nvSpPr>
          <p:spPr>
            <a:xfrm>
              <a:off x="3222975" y="4025775"/>
              <a:ext cx="21450" cy="54275"/>
            </a:xfrm>
            <a:custGeom>
              <a:avLst/>
              <a:gdLst/>
              <a:ahLst/>
              <a:cxnLst/>
              <a:rect l="l" t="t" r="r" b="b"/>
              <a:pathLst>
                <a:path w="858" h="2171" extrusionOk="0">
                  <a:moveTo>
                    <a:pt x="0" y="0"/>
                  </a:moveTo>
                  <a:lnTo>
                    <a:pt x="0" y="2170"/>
                  </a:lnTo>
                  <a:lnTo>
                    <a:pt x="858" y="217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15"/>
            <p:cNvSpPr/>
            <p:nvPr/>
          </p:nvSpPr>
          <p:spPr>
            <a:xfrm>
              <a:off x="3144175" y="4073875"/>
              <a:ext cx="122750" cy="59350"/>
            </a:xfrm>
            <a:custGeom>
              <a:avLst/>
              <a:gdLst/>
              <a:ahLst/>
              <a:cxnLst/>
              <a:rect l="l" t="t" r="r" b="b"/>
              <a:pathLst>
                <a:path w="4910" h="2374" extrusionOk="0">
                  <a:moveTo>
                    <a:pt x="606" y="1"/>
                  </a:moveTo>
                  <a:cubicBezTo>
                    <a:pt x="272" y="1"/>
                    <a:pt x="0" y="273"/>
                    <a:pt x="0" y="606"/>
                  </a:cubicBezTo>
                  <a:lnTo>
                    <a:pt x="0" y="1768"/>
                  </a:lnTo>
                  <a:cubicBezTo>
                    <a:pt x="0" y="2102"/>
                    <a:pt x="272" y="2374"/>
                    <a:pt x="606" y="2374"/>
                  </a:cubicBezTo>
                  <a:lnTo>
                    <a:pt x="4304" y="2374"/>
                  </a:lnTo>
                  <a:cubicBezTo>
                    <a:pt x="4638" y="2374"/>
                    <a:pt x="4910" y="2102"/>
                    <a:pt x="4910" y="1768"/>
                  </a:cubicBezTo>
                  <a:lnTo>
                    <a:pt x="4910" y="606"/>
                  </a:lnTo>
                  <a:cubicBezTo>
                    <a:pt x="4910" y="273"/>
                    <a:pt x="4638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15"/>
            <p:cNvSpPr/>
            <p:nvPr/>
          </p:nvSpPr>
          <p:spPr>
            <a:xfrm>
              <a:off x="3230250" y="4073875"/>
              <a:ext cx="36675" cy="59350"/>
            </a:xfrm>
            <a:custGeom>
              <a:avLst/>
              <a:gdLst/>
              <a:ahLst/>
              <a:cxnLst/>
              <a:rect l="l" t="t" r="r" b="b"/>
              <a:pathLst>
                <a:path w="1467" h="2374" extrusionOk="0">
                  <a:moveTo>
                    <a:pt x="0" y="1"/>
                  </a:moveTo>
                  <a:cubicBezTo>
                    <a:pt x="334" y="1"/>
                    <a:pt x="606" y="269"/>
                    <a:pt x="606" y="606"/>
                  </a:cubicBezTo>
                  <a:lnTo>
                    <a:pt x="606" y="1768"/>
                  </a:lnTo>
                  <a:cubicBezTo>
                    <a:pt x="606" y="2102"/>
                    <a:pt x="334" y="2374"/>
                    <a:pt x="0" y="2374"/>
                  </a:cubicBezTo>
                  <a:lnTo>
                    <a:pt x="861" y="2374"/>
                  </a:lnTo>
                  <a:cubicBezTo>
                    <a:pt x="1195" y="2374"/>
                    <a:pt x="1467" y="2102"/>
                    <a:pt x="1467" y="1768"/>
                  </a:cubicBezTo>
                  <a:lnTo>
                    <a:pt x="1467" y="606"/>
                  </a:lnTo>
                  <a:cubicBezTo>
                    <a:pt x="1467" y="269"/>
                    <a:pt x="1195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15"/>
            <p:cNvSpPr/>
            <p:nvPr/>
          </p:nvSpPr>
          <p:spPr>
            <a:xfrm>
              <a:off x="3136075" y="3999175"/>
              <a:ext cx="139450" cy="32750"/>
            </a:xfrm>
            <a:custGeom>
              <a:avLst/>
              <a:gdLst/>
              <a:ahLst/>
              <a:cxnLst/>
              <a:rect l="l" t="t" r="r" b="b"/>
              <a:pathLst>
                <a:path w="5578" h="1310" extrusionOk="0">
                  <a:moveTo>
                    <a:pt x="671" y="1"/>
                  </a:moveTo>
                  <a:cubicBezTo>
                    <a:pt x="298" y="1"/>
                    <a:pt x="0" y="312"/>
                    <a:pt x="17" y="685"/>
                  </a:cubicBezTo>
                  <a:cubicBezTo>
                    <a:pt x="33" y="1038"/>
                    <a:pt x="337" y="1310"/>
                    <a:pt x="691" y="1310"/>
                  </a:cubicBezTo>
                  <a:lnTo>
                    <a:pt x="4906" y="1310"/>
                  </a:lnTo>
                  <a:cubicBezTo>
                    <a:pt x="4908" y="1310"/>
                    <a:pt x="4910" y="1310"/>
                    <a:pt x="4912" y="1310"/>
                  </a:cubicBezTo>
                  <a:cubicBezTo>
                    <a:pt x="5283" y="1310"/>
                    <a:pt x="5577" y="997"/>
                    <a:pt x="5561" y="626"/>
                  </a:cubicBezTo>
                  <a:cubicBezTo>
                    <a:pt x="5545" y="272"/>
                    <a:pt x="5240" y="1"/>
                    <a:pt x="4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15"/>
            <p:cNvSpPr/>
            <p:nvPr/>
          </p:nvSpPr>
          <p:spPr>
            <a:xfrm>
              <a:off x="3235900" y="3999175"/>
              <a:ext cx="39700" cy="32750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0" y="1"/>
                  </a:moveTo>
                  <a:cubicBezTo>
                    <a:pt x="363" y="1"/>
                    <a:pt x="655" y="295"/>
                    <a:pt x="655" y="655"/>
                  </a:cubicBezTo>
                  <a:cubicBezTo>
                    <a:pt x="655" y="1019"/>
                    <a:pt x="363" y="1310"/>
                    <a:pt x="0" y="1310"/>
                  </a:cubicBezTo>
                  <a:lnTo>
                    <a:pt x="933" y="1310"/>
                  </a:lnTo>
                  <a:cubicBezTo>
                    <a:pt x="1296" y="1310"/>
                    <a:pt x="1588" y="1019"/>
                    <a:pt x="1588" y="655"/>
                  </a:cubicBezTo>
                  <a:cubicBezTo>
                    <a:pt x="1588" y="295"/>
                    <a:pt x="1296" y="1"/>
                    <a:pt x="9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4" name="Google Shape;4304;p115"/>
          <p:cNvGrpSpPr/>
          <p:nvPr/>
        </p:nvGrpSpPr>
        <p:grpSpPr>
          <a:xfrm>
            <a:off x="5563739" y="4044775"/>
            <a:ext cx="348471" cy="494682"/>
            <a:chOff x="4600075" y="4145250"/>
            <a:chExt cx="373375" cy="523750"/>
          </a:xfrm>
        </p:grpSpPr>
        <p:sp>
          <p:nvSpPr>
            <p:cNvPr id="4305" name="Google Shape;4305;p115"/>
            <p:cNvSpPr/>
            <p:nvPr/>
          </p:nvSpPr>
          <p:spPr>
            <a:xfrm>
              <a:off x="4600075" y="4145250"/>
              <a:ext cx="373375" cy="523675"/>
            </a:xfrm>
            <a:custGeom>
              <a:avLst/>
              <a:gdLst/>
              <a:ahLst/>
              <a:cxnLst/>
              <a:rect l="l" t="t" r="r" b="b"/>
              <a:pathLst>
                <a:path w="14935" h="20947" extrusionOk="0">
                  <a:moveTo>
                    <a:pt x="1532" y="0"/>
                  </a:moveTo>
                  <a:cubicBezTo>
                    <a:pt x="687" y="0"/>
                    <a:pt x="0" y="687"/>
                    <a:pt x="0" y="1535"/>
                  </a:cubicBezTo>
                  <a:lnTo>
                    <a:pt x="0" y="19415"/>
                  </a:lnTo>
                  <a:cubicBezTo>
                    <a:pt x="0" y="20263"/>
                    <a:pt x="687" y="20947"/>
                    <a:pt x="1532" y="20947"/>
                  </a:cubicBezTo>
                  <a:lnTo>
                    <a:pt x="13403" y="20947"/>
                  </a:lnTo>
                  <a:cubicBezTo>
                    <a:pt x="14247" y="20947"/>
                    <a:pt x="14934" y="20263"/>
                    <a:pt x="14934" y="19415"/>
                  </a:cubicBezTo>
                  <a:lnTo>
                    <a:pt x="14934" y="1535"/>
                  </a:lnTo>
                  <a:cubicBezTo>
                    <a:pt x="14934" y="687"/>
                    <a:pt x="14247" y="0"/>
                    <a:pt x="13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15"/>
            <p:cNvSpPr/>
            <p:nvPr/>
          </p:nvSpPr>
          <p:spPr>
            <a:xfrm>
              <a:off x="4912950" y="4145250"/>
              <a:ext cx="60500" cy="523750"/>
            </a:xfrm>
            <a:custGeom>
              <a:avLst/>
              <a:gdLst/>
              <a:ahLst/>
              <a:cxnLst/>
              <a:rect l="l" t="t" r="r" b="b"/>
              <a:pathLst>
                <a:path w="2420" h="20950" extrusionOk="0">
                  <a:moveTo>
                    <a:pt x="1" y="0"/>
                  </a:moveTo>
                  <a:lnTo>
                    <a:pt x="13" y="0"/>
                  </a:lnTo>
                  <a:lnTo>
                    <a:pt x="13" y="0"/>
                  </a:lnTo>
                  <a:cubicBezTo>
                    <a:pt x="9" y="0"/>
                    <a:pt x="5" y="0"/>
                    <a:pt x="1" y="0"/>
                  </a:cubicBezTo>
                  <a:close/>
                  <a:moveTo>
                    <a:pt x="13" y="0"/>
                  </a:moveTo>
                  <a:cubicBezTo>
                    <a:pt x="868" y="7"/>
                    <a:pt x="1559" y="691"/>
                    <a:pt x="1559" y="1535"/>
                  </a:cubicBezTo>
                  <a:lnTo>
                    <a:pt x="1559" y="19418"/>
                  </a:lnTo>
                  <a:cubicBezTo>
                    <a:pt x="1559" y="20263"/>
                    <a:pt x="861" y="20950"/>
                    <a:pt x="1" y="20950"/>
                  </a:cubicBezTo>
                  <a:lnTo>
                    <a:pt x="858" y="20950"/>
                  </a:lnTo>
                  <a:cubicBezTo>
                    <a:pt x="1719" y="20950"/>
                    <a:pt x="2419" y="20263"/>
                    <a:pt x="2419" y="19418"/>
                  </a:cubicBezTo>
                  <a:lnTo>
                    <a:pt x="2419" y="1535"/>
                  </a:lnTo>
                  <a:cubicBezTo>
                    <a:pt x="2419" y="687"/>
                    <a:pt x="1732" y="3"/>
                    <a:pt x="888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15"/>
            <p:cNvSpPr/>
            <p:nvPr/>
          </p:nvSpPr>
          <p:spPr>
            <a:xfrm>
              <a:off x="4716425" y="4145325"/>
              <a:ext cx="140675" cy="35775"/>
            </a:xfrm>
            <a:custGeom>
              <a:avLst/>
              <a:gdLst/>
              <a:ahLst/>
              <a:cxnLst/>
              <a:rect l="l" t="t" r="r" b="b"/>
              <a:pathLst>
                <a:path w="5627" h="1431" extrusionOk="0">
                  <a:moveTo>
                    <a:pt x="5626" y="0"/>
                  </a:moveTo>
                  <a:lnTo>
                    <a:pt x="2815" y="40"/>
                  </a:lnTo>
                  <a:lnTo>
                    <a:pt x="0" y="40"/>
                  </a:lnTo>
                  <a:lnTo>
                    <a:pt x="229" y="982"/>
                  </a:lnTo>
                  <a:cubicBezTo>
                    <a:pt x="295" y="1247"/>
                    <a:pt x="530" y="1431"/>
                    <a:pt x="802" y="1431"/>
                  </a:cubicBezTo>
                  <a:lnTo>
                    <a:pt x="4818" y="1431"/>
                  </a:lnTo>
                  <a:cubicBezTo>
                    <a:pt x="5086" y="1431"/>
                    <a:pt x="5322" y="1247"/>
                    <a:pt x="5384" y="989"/>
                  </a:cubicBezTo>
                  <a:lnTo>
                    <a:pt x="5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15"/>
            <p:cNvSpPr/>
            <p:nvPr/>
          </p:nvSpPr>
          <p:spPr>
            <a:xfrm>
              <a:off x="4814025" y="4145325"/>
              <a:ext cx="43150" cy="35775"/>
            </a:xfrm>
            <a:custGeom>
              <a:avLst/>
              <a:gdLst/>
              <a:ahLst/>
              <a:cxnLst/>
              <a:rect l="l" t="t" r="r" b="b"/>
              <a:pathLst>
                <a:path w="1726" h="1431" extrusionOk="0">
                  <a:moveTo>
                    <a:pt x="806" y="0"/>
                  </a:moveTo>
                  <a:lnTo>
                    <a:pt x="564" y="989"/>
                  </a:lnTo>
                  <a:cubicBezTo>
                    <a:pt x="501" y="1247"/>
                    <a:pt x="269" y="1431"/>
                    <a:pt x="1" y="1431"/>
                  </a:cubicBezTo>
                  <a:lnTo>
                    <a:pt x="920" y="1431"/>
                  </a:lnTo>
                  <a:cubicBezTo>
                    <a:pt x="1189" y="1431"/>
                    <a:pt x="1421" y="1247"/>
                    <a:pt x="1487" y="989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15"/>
            <p:cNvSpPr/>
            <p:nvPr/>
          </p:nvSpPr>
          <p:spPr>
            <a:xfrm>
              <a:off x="4600075" y="4596325"/>
              <a:ext cx="373375" cy="72675"/>
            </a:xfrm>
            <a:custGeom>
              <a:avLst/>
              <a:gdLst/>
              <a:ahLst/>
              <a:cxnLst/>
              <a:rect l="l" t="t" r="r" b="b"/>
              <a:pathLst>
                <a:path w="14935" h="2907" extrusionOk="0">
                  <a:moveTo>
                    <a:pt x="0" y="1"/>
                  </a:moveTo>
                  <a:lnTo>
                    <a:pt x="0" y="1385"/>
                  </a:lnTo>
                  <a:cubicBezTo>
                    <a:pt x="3" y="2224"/>
                    <a:pt x="687" y="2907"/>
                    <a:pt x="1526" y="2907"/>
                  </a:cubicBezTo>
                  <a:cubicBezTo>
                    <a:pt x="1528" y="2907"/>
                    <a:pt x="1530" y="2907"/>
                    <a:pt x="1532" y="2907"/>
                  </a:cubicBezTo>
                  <a:lnTo>
                    <a:pt x="13403" y="2907"/>
                  </a:lnTo>
                  <a:cubicBezTo>
                    <a:pt x="13405" y="2907"/>
                    <a:pt x="13407" y="2907"/>
                    <a:pt x="13409" y="2907"/>
                  </a:cubicBezTo>
                  <a:cubicBezTo>
                    <a:pt x="14250" y="2907"/>
                    <a:pt x="14931" y="2224"/>
                    <a:pt x="14934" y="1385"/>
                  </a:cubicBezTo>
                  <a:lnTo>
                    <a:pt x="149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15"/>
            <p:cNvSpPr/>
            <p:nvPr/>
          </p:nvSpPr>
          <p:spPr>
            <a:xfrm>
              <a:off x="4912950" y="4596325"/>
              <a:ext cx="60500" cy="72675"/>
            </a:xfrm>
            <a:custGeom>
              <a:avLst/>
              <a:gdLst/>
              <a:ahLst/>
              <a:cxnLst/>
              <a:rect l="l" t="t" r="r" b="b"/>
              <a:pathLst>
                <a:path w="2420" h="2907" extrusionOk="0">
                  <a:moveTo>
                    <a:pt x="1559" y="1"/>
                  </a:moveTo>
                  <a:lnTo>
                    <a:pt x="1559" y="1385"/>
                  </a:lnTo>
                  <a:cubicBezTo>
                    <a:pt x="1559" y="2226"/>
                    <a:pt x="861" y="2907"/>
                    <a:pt x="1" y="2907"/>
                  </a:cubicBezTo>
                  <a:lnTo>
                    <a:pt x="858" y="2907"/>
                  </a:lnTo>
                  <a:cubicBezTo>
                    <a:pt x="1719" y="2907"/>
                    <a:pt x="2419" y="2226"/>
                    <a:pt x="2419" y="1385"/>
                  </a:cubicBezTo>
                  <a:lnTo>
                    <a:pt x="2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15"/>
            <p:cNvSpPr/>
            <p:nvPr/>
          </p:nvSpPr>
          <p:spPr>
            <a:xfrm>
              <a:off x="4776225" y="4621925"/>
              <a:ext cx="21050" cy="21075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420" y="1"/>
                  </a:moveTo>
                  <a:cubicBezTo>
                    <a:pt x="187" y="1"/>
                    <a:pt x="1" y="187"/>
                    <a:pt x="1" y="420"/>
                  </a:cubicBezTo>
                  <a:cubicBezTo>
                    <a:pt x="1" y="652"/>
                    <a:pt x="187" y="842"/>
                    <a:pt x="420" y="842"/>
                  </a:cubicBezTo>
                  <a:cubicBezTo>
                    <a:pt x="655" y="842"/>
                    <a:pt x="842" y="652"/>
                    <a:pt x="842" y="420"/>
                  </a:cubicBezTo>
                  <a:cubicBezTo>
                    <a:pt x="842" y="187"/>
                    <a:pt x="655" y="1"/>
                    <a:pt x="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15"/>
            <p:cNvSpPr/>
            <p:nvPr/>
          </p:nvSpPr>
          <p:spPr>
            <a:xfrm>
              <a:off x="4640975" y="4232225"/>
              <a:ext cx="290500" cy="314050"/>
            </a:xfrm>
            <a:custGeom>
              <a:avLst/>
              <a:gdLst/>
              <a:ahLst/>
              <a:cxnLst/>
              <a:rect l="l" t="t" r="r" b="b"/>
              <a:pathLst>
                <a:path w="11620" h="12562" extrusionOk="0">
                  <a:moveTo>
                    <a:pt x="410" y="0"/>
                  </a:moveTo>
                  <a:cubicBezTo>
                    <a:pt x="184" y="0"/>
                    <a:pt x="1" y="183"/>
                    <a:pt x="1" y="409"/>
                  </a:cubicBezTo>
                  <a:lnTo>
                    <a:pt x="1" y="12152"/>
                  </a:lnTo>
                  <a:cubicBezTo>
                    <a:pt x="1" y="12378"/>
                    <a:pt x="184" y="12562"/>
                    <a:pt x="410" y="12562"/>
                  </a:cubicBezTo>
                  <a:lnTo>
                    <a:pt x="11210" y="12562"/>
                  </a:lnTo>
                  <a:cubicBezTo>
                    <a:pt x="11436" y="12562"/>
                    <a:pt x="11619" y="12378"/>
                    <a:pt x="11619" y="12152"/>
                  </a:cubicBezTo>
                  <a:lnTo>
                    <a:pt x="11619" y="409"/>
                  </a:lnTo>
                  <a:cubicBezTo>
                    <a:pt x="11619" y="183"/>
                    <a:pt x="11436" y="0"/>
                    <a:pt x="1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15"/>
            <p:cNvSpPr/>
            <p:nvPr/>
          </p:nvSpPr>
          <p:spPr>
            <a:xfrm>
              <a:off x="4900750" y="4232300"/>
              <a:ext cx="30725" cy="313975"/>
            </a:xfrm>
            <a:custGeom>
              <a:avLst/>
              <a:gdLst/>
              <a:ahLst/>
              <a:cxnLst/>
              <a:rect l="l" t="t" r="r" b="b"/>
              <a:pathLst>
                <a:path w="1229" h="12559" extrusionOk="0">
                  <a:moveTo>
                    <a:pt x="1" y="0"/>
                  </a:moveTo>
                  <a:cubicBezTo>
                    <a:pt x="227" y="0"/>
                    <a:pt x="410" y="180"/>
                    <a:pt x="410" y="410"/>
                  </a:cubicBezTo>
                  <a:lnTo>
                    <a:pt x="410" y="12149"/>
                  </a:lnTo>
                  <a:cubicBezTo>
                    <a:pt x="410" y="12375"/>
                    <a:pt x="227" y="12559"/>
                    <a:pt x="1" y="12559"/>
                  </a:cubicBezTo>
                  <a:lnTo>
                    <a:pt x="819" y="12559"/>
                  </a:lnTo>
                  <a:cubicBezTo>
                    <a:pt x="1045" y="12559"/>
                    <a:pt x="1228" y="12375"/>
                    <a:pt x="1228" y="12149"/>
                  </a:cubicBezTo>
                  <a:lnTo>
                    <a:pt x="1228" y="410"/>
                  </a:lnTo>
                  <a:cubicBezTo>
                    <a:pt x="1228" y="180"/>
                    <a:pt x="1045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15"/>
            <p:cNvSpPr/>
            <p:nvPr/>
          </p:nvSpPr>
          <p:spPr>
            <a:xfrm>
              <a:off x="4683675" y="4263975"/>
              <a:ext cx="111550" cy="15325"/>
            </a:xfrm>
            <a:custGeom>
              <a:avLst/>
              <a:gdLst/>
              <a:ahLst/>
              <a:cxnLst/>
              <a:rect l="l" t="t" r="r" b="b"/>
              <a:pathLst>
                <a:path w="4462" h="613" extrusionOk="0">
                  <a:moveTo>
                    <a:pt x="335" y="0"/>
                  </a:moveTo>
                  <a:cubicBezTo>
                    <a:pt x="180" y="0"/>
                    <a:pt x="46" y="114"/>
                    <a:pt x="24" y="268"/>
                  </a:cubicBezTo>
                  <a:cubicBezTo>
                    <a:pt x="1" y="452"/>
                    <a:pt x="145" y="612"/>
                    <a:pt x="328" y="612"/>
                  </a:cubicBezTo>
                  <a:lnTo>
                    <a:pt x="4122" y="612"/>
                  </a:lnTo>
                  <a:cubicBezTo>
                    <a:pt x="4124" y="612"/>
                    <a:pt x="4126" y="612"/>
                    <a:pt x="4128" y="612"/>
                  </a:cubicBezTo>
                  <a:cubicBezTo>
                    <a:pt x="4282" y="612"/>
                    <a:pt x="4416" y="499"/>
                    <a:pt x="4439" y="344"/>
                  </a:cubicBezTo>
                  <a:cubicBezTo>
                    <a:pt x="4462" y="160"/>
                    <a:pt x="4318" y="0"/>
                    <a:pt x="4135" y="0"/>
                  </a:cubicBezTo>
                  <a:lnTo>
                    <a:pt x="341" y="0"/>
                  </a:lnTo>
                  <a:cubicBezTo>
                    <a:pt x="339" y="0"/>
                    <a:pt x="337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15"/>
            <p:cNvSpPr/>
            <p:nvPr/>
          </p:nvSpPr>
          <p:spPr>
            <a:xfrm>
              <a:off x="4841925" y="4263975"/>
              <a:ext cx="47825" cy="15325"/>
            </a:xfrm>
            <a:custGeom>
              <a:avLst/>
              <a:gdLst/>
              <a:ahLst/>
              <a:cxnLst/>
              <a:rect l="l" t="t" r="r" b="b"/>
              <a:pathLst>
                <a:path w="1913" h="613" extrusionOk="0">
                  <a:moveTo>
                    <a:pt x="335" y="0"/>
                  </a:moveTo>
                  <a:cubicBezTo>
                    <a:pt x="180" y="0"/>
                    <a:pt x="46" y="114"/>
                    <a:pt x="24" y="268"/>
                  </a:cubicBezTo>
                  <a:cubicBezTo>
                    <a:pt x="1" y="452"/>
                    <a:pt x="145" y="612"/>
                    <a:pt x="328" y="612"/>
                  </a:cubicBezTo>
                  <a:lnTo>
                    <a:pt x="1575" y="612"/>
                  </a:lnTo>
                  <a:cubicBezTo>
                    <a:pt x="1577" y="612"/>
                    <a:pt x="1579" y="612"/>
                    <a:pt x="1582" y="612"/>
                  </a:cubicBezTo>
                  <a:cubicBezTo>
                    <a:pt x="1736" y="612"/>
                    <a:pt x="1867" y="499"/>
                    <a:pt x="1889" y="344"/>
                  </a:cubicBezTo>
                  <a:cubicBezTo>
                    <a:pt x="1912" y="160"/>
                    <a:pt x="1768" y="0"/>
                    <a:pt x="1585" y="0"/>
                  </a:cubicBezTo>
                  <a:lnTo>
                    <a:pt x="341" y="0"/>
                  </a:lnTo>
                  <a:cubicBezTo>
                    <a:pt x="339" y="0"/>
                    <a:pt x="337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15"/>
            <p:cNvSpPr/>
            <p:nvPr/>
          </p:nvSpPr>
          <p:spPr>
            <a:xfrm>
              <a:off x="4842025" y="4299725"/>
              <a:ext cx="47800" cy="15400"/>
            </a:xfrm>
            <a:custGeom>
              <a:avLst/>
              <a:gdLst/>
              <a:ahLst/>
              <a:cxnLst/>
              <a:rect l="l" t="t" r="r" b="b"/>
              <a:pathLst>
                <a:path w="1912" h="616" extrusionOk="0">
                  <a:moveTo>
                    <a:pt x="331" y="0"/>
                  </a:moveTo>
                  <a:cubicBezTo>
                    <a:pt x="176" y="0"/>
                    <a:pt x="46" y="117"/>
                    <a:pt x="23" y="269"/>
                  </a:cubicBezTo>
                  <a:cubicBezTo>
                    <a:pt x="0" y="452"/>
                    <a:pt x="141" y="616"/>
                    <a:pt x="327" y="616"/>
                  </a:cubicBezTo>
                  <a:lnTo>
                    <a:pt x="1571" y="616"/>
                  </a:lnTo>
                  <a:cubicBezTo>
                    <a:pt x="1573" y="616"/>
                    <a:pt x="1575" y="616"/>
                    <a:pt x="1577" y="616"/>
                  </a:cubicBezTo>
                  <a:cubicBezTo>
                    <a:pt x="1732" y="616"/>
                    <a:pt x="1863" y="499"/>
                    <a:pt x="1885" y="347"/>
                  </a:cubicBezTo>
                  <a:cubicBezTo>
                    <a:pt x="1911" y="164"/>
                    <a:pt x="1767" y="0"/>
                    <a:pt x="1584" y="0"/>
                  </a:cubicBezTo>
                  <a:lnTo>
                    <a:pt x="337" y="0"/>
                  </a:lnTo>
                  <a:cubicBezTo>
                    <a:pt x="335" y="0"/>
                    <a:pt x="33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15"/>
            <p:cNvSpPr/>
            <p:nvPr/>
          </p:nvSpPr>
          <p:spPr>
            <a:xfrm>
              <a:off x="4842025" y="4335550"/>
              <a:ext cx="47800" cy="15325"/>
            </a:xfrm>
            <a:custGeom>
              <a:avLst/>
              <a:gdLst/>
              <a:ahLst/>
              <a:cxnLst/>
              <a:rect l="l" t="t" r="r" b="b"/>
              <a:pathLst>
                <a:path w="1912" h="613" extrusionOk="0">
                  <a:moveTo>
                    <a:pt x="331" y="1"/>
                  </a:moveTo>
                  <a:cubicBezTo>
                    <a:pt x="176" y="1"/>
                    <a:pt x="46" y="114"/>
                    <a:pt x="23" y="269"/>
                  </a:cubicBezTo>
                  <a:cubicBezTo>
                    <a:pt x="0" y="453"/>
                    <a:pt x="141" y="613"/>
                    <a:pt x="327" y="613"/>
                  </a:cubicBezTo>
                  <a:lnTo>
                    <a:pt x="1571" y="613"/>
                  </a:lnTo>
                  <a:cubicBezTo>
                    <a:pt x="1573" y="613"/>
                    <a:pt x="1575" y="613"/>
                    <a:pt x="1578" y="613"/>
                  </a:cubicBezTo>
                  <a:cubicBezTo>
                    <a:pt x="1732" y="613"/>
                    <a:pt x="1863" y="499"/>
                    <a:pt x="1885" y="345"/>
                  </a:cubicBezTo>
                  <a:cubicBezTo>
                    <a:pt x="1911" y="161"/>
                    <a:pt x="1767" y="1"/>
                    <a:pt x="1584" y="1"/>
                  </a:cubicBezTo>
                  <a:lnTo>
                    <a:pt x="337" y="1"/>
                  </a:lnTo>
                  <a:cubicBezTo>
                    <a:pt x="335" y="1"/>
                    <a:pt x="333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15"/>
            <p:cNvSpPr/>
            <p:nvPr/>
          </p:nvSpPr>
          <p:spPr>
            <a:xfrm>
              <a:off x="4683675" y="4299725"/>
              <a:ext cx="69350" cy="15400"/>
            </a:xfrm>
            <a:custGeom>
              <a:avLst/>
              <a:gdLst/>
              <a:ahLst/>
              <a:cxnLst/>
              <a:rect l="l" t="t" r="r" b="b"/>
              <a:pathLst>
                <a:path w="2774" h="616" extrusionOk="0">
                  <a:moveTo>
                    <a:pt x="341" y="0"/>
                  </a:moveTo>
                  <a:cubicBezTo>
                    <a:pt x="181" y="0"/>
                    <a:pt x="47" y="115"/>
                    <a:pt x="24" y="269"/>
                  </a:cubicBezTo>
                  <a:cubicBezTo>
                    <a:pt x="1" y="455"/>
                    <a:pt x="145" y="616"/>
                    <a:pt x="332" y="616"/>
                  </a:cubicBezTo>
                  <a:lnTo>
                    <a:pt x="2433" y="616"/>
                  </a:lnTo>
                  <a:cubicBezTo>
                    <a:pt x="2435" y="616"/>
                    <a:pt x="2437" y="616"/>
                    <a:pt x="2439" y="616"/>
                  </a:cubicBezTo>
                  <a:cubicBezTo>
                    <a:pt x="2594" y="616"/>
                    <a:pt x="2728" y="499"/>
                    <a:pt x="2750" y="347"/>
                  </a:cubicBezTo>
                  <a:cubicBezTo>
                    <a:pt x="2773" y="164"/>
                    <a:pt x="2629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15"/>
            <p:cNvSpPr/>
            <p:nvPr/>
          </p:nvSpPr>
          <p:spPr>
            <a:xfrm>
              <a:off x="4683675" y="4335550"/>
              <a:ext cx="111550" cy="15325"/>
            </a:xfrm>
            <a:custGeom>
              <a:avLst/>
              <a:gdLst/>
              <a:ahLst/>
              <a:cxnLst/>
              <a:rect l="l" t="t" r="r" b="b"/>
              <a:pathLst>
                <a:path w="4462" h="613" extrusionOk="0">
                  <a:moveTo>
                    <a:pt x="335" y="1"/>
                  </a:moveTo>
                  <a:cubicBezTo>
                    <a:pt x="180" y="1"/>
                    <a:pt x="46" y="114"/>
                    <a:pt x="24" y="269"/>
                  </a:cubicBezTo>
                  <a:cubicBezTo>
                    <a:pt x="1" y="453"/>
                    <a:pt x="145" y="613"/>
                    <a:pt x="328" y="613"/>
                  </a:cubicBezTo>
                  <a:lnTo>
                    <a:pt x="4122" y="613"/>
                  </a:lnTo>
                  <a:cubicBezTo>
                    <a:pt x="4124" y="613"/>
                    <a:pt x="4126" y="613"/>
                    <a:pt x="4128" y="613"/>
                  </a:cubicBezTo>
                  <a:cubicBezTo>
                    <a:pt x="4282" y="613"/>
                    <a:pt x="4416" y="499"/>
                    <a:pt x="4439" y="345"/>
                  </a:cubicBezTo>
                  <a:cubicBezTo>
                    <a:pt x="4462" y="161"/>
                    <a:pt x="4318" y="1"/>
                    <a:pt x="4135" y="1"/>
                  </a:cubicBezTo>
                  <a:lnTo>
                    <a:pt x="341" y="1"/>
                  </a:lnTo>
                  <a:cubicBezTo>
                    <a:pt x="339" y="1"/>
                    <a:pt x="337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15"/>
            <p:cNvSpPr/>
            <p:nvPr/>
          </p:nvSpPr>
          <p:spPr>
            <a:xfrm>
              <a:off x="4684675" y="4403825"/>
              <a:ext cx="58525" cy="111025"/>
            </a:xfrm>
            <a:custGeom>
              <a:avLst/>
              <a:gdLst/>
              <a:ahLst/>
              <a:cxnLst/>
              <a:rect l="l" t="t" r="r" b="b"/>
              <a:pathLst>
                <a:path w="2341" h="4441" extrusionOk="0">
                  <a:moveTo>
                    <a:pt x="832" y="1151"/>
                  </a:moveTo>
                  <a:lnTo>
                    <a:pt x="832" y="1580"/>
                  </a:lnTo>
                  <a:cubicBezTo>
                    <a:pt x="825" y="1574"/>
                    <a:pt x="818" y="1570"/>
                    <a:pt x="812" y="1564"/>
                  </a:cubicBezTo>
                  <a:cubicBezTo>
                    <a:pt x="756" y="1525"/>
                    <a:pt x="733" y="1426"/>
                    <a:pt x="753" y="1322"/>
                  </a:cubicBezTo>
                  <a:cubicBezTo>
                    <a:pt x="766" y="1259"/>
                    <a:pt x="792" y="1201"/>
                    <a:pt x="832" y="1151"/>
                  </a:cubicBezTo>
                  <a:close/>
                  <a:moveTo>
                    <a:pt x="1444" y="2533"/>
                  </a:moveTo>
                  <a:cubicBezTo>
                    <a:pt x="1601" y="2611"/>
                    <a:pt x="1686" y="2785"/>
                    <a:pt x="1650" y="2958"/>
                  </a:cubicBezTo>
                  <a:cubicBezTo>
                    <a:pt x="1627" y="3092"/>
                    <a:pt x="1552" y="3210"/>
                    <a:pt x="1444" y="3292"/>
                  </a:cubicBezTo>
                  <a:lnTo>
                    <a:pt x="1444" y="2533"/>
                  </a:lnTo>
                  <a:close/>
                  <a:moveTo>
                    <a:pt x="1137" y="0"/>
                  </a:moveTo>
                  <a:cubicBezTo>
                    <a:pt x="970" y="0"/>
                    <a:pt x="832" y="137"/>
                    <a:pt x="832" y="307"/>
                  </a:cubicBezTo>
                  <a:lnTo>
                    <a:pt x="832" y="454"/>
                  </a:lnTo>
                  <a:cubicBezTo>
                    <a:pt x="822" y="454"/>
                    <a:pt x="812" y="458"/>
                    <a:pt x="805" y="461"/>
                  </a:cubicBezTo>
                  <a:cubicBezTo>
                    <a:pt x="462" y="566"/>
                    <a:pt x="210" y="857"/>
                    <a:pt x="151" y="1207"/>
                  </a:cubicBezTo>
                  <a:cubicBezTo>
                    <a:pt x="89" y="1538"/>
                    <a:pt x="197" y="1862"/>
                    <a:pt x="432" y="2045"/>
                  </a:cubicBezTo>
                  <a:cubicBezTo>
                    <a:pt x="557" y="2140"/>
                    <a:pt x="688" y="2218"/>
                    <a:pt x="832" y="2281"/>
                  </a:cubicBezTo>
                  <a:lnTo>
                    <a:pt x="832" y="3374"/>
                  </a:lnTo>
                  <a:cubicBezTo>
                    <a:pt x="724" y="3348"/>
                    <a:pt x="619" y="3302"/>
                    <a:pt x="530" y="3236"/>
                  </a:cubicBezTo>
                  <a:cubicBezTo>
                    <a:pt x="476" y="3201"/>
                    <a:pt x="415" y="3184"/>
                    <a:pt x="354" y="3184"/>
                  </a:cubicBezTo>
                  <a:cubicBezTo>
                    <a:pt x="268" y="3184"/>
                    <a:pt x="183" y="3218"/>
                    <a:pt x="121" y="3285"/>
                  </a:cubicBezTo>
                  <a:cubicBezTo>
                    <a:pt x="0" y="3426"/>
                    <a:pt x="30" y="3642"/>
                    <a:pt x="184" y="3744"/>
                  </a:cubicBezTo>
                  <a:cubicBezTo>
                    <a:pt x="429" y="3904"/>
                    <a:pt x="612" y="3969"/>
                    <a:pt x="832" y="3992"/>
                  </a:cubicBezTo>
                  <a:lnTo>
                    <a:pt x="832" y="4133"/>
                  </a:lnTo>
                  <a:cubicBezTo>
                    <a:pt x="832" y="4303"/>
                    <a:pt x="969" y="4441"/>
                    <a:pt x="1139" y="4441"/>
                  </a:cubicBezTo>
                  <a:cubicBezTo>
                    <a:pt x="1306" y="4441"/>
                    <a:pt x="1444" y="4303"/>
                    <a:pt x="1444" y="4136"/>
                  </a:cubicBezTo>
                  <a:lnTo>
                    <a:pt x="1444" y="3966"/>
                  </a:lnTo>
                  <a:cubicBezTo>
                    <a:pt x="1866" y="3842"/>
                    <a:pt x="2180" y="3492"/>
                    <a:pt x="2255" y="3060"/>
                  </a:cubicBezTo>
                  <a:cubicBezTo>
                    <a:pt x="2340" y="2552"/>
                    <a:pt x="2062" y="2091"/>
                    <a:pt x="1568" y="1914"/>
                  </a:cubicBezTo>
                  <a:cubicBezTo>
                    <a:pt x="1525" y="1901"/>
                    <a:pt x="1486" y="1885"/>
                    <a:pt x="1444" y="1872"/>
                  </a:cubicBezTo>
                  <a:lnTo>
                    <a:pt x="1444" y="1076"/>
                  </a:lnTo>
                  <a:cubicBezTo>
                    <a:pt x="1480" y="1093"/>
                    <a:pt x="1512" y="1112"/>
                    <a:pt x="1542" y="1135"/>
                  </a:cubicBezTo>
                  <a:cubicBezTo>
                    <a:pt x="1548" y="1142"/>
                    <a:pt x="1555" y="1148"/>
                    <a:pt x="1561" y="1151"/>
                  </a:cubicBezTo>
                  <a:lnTo>
                    <a:pt x="1643" y="1214"/>
                  </a:lnTo>
                  <a:cubicBezTo>
                    <a:pt x="1702" y="1260"/>
                    <a:pt x="1771" y="1283"/>
                    <a:pt x="1841" y="1283"/>
                  </a:cubicBezTo>
                  <a:cubicBezTo>
                    <a:pt x="1920" y="1283"/>
                    <a:pt x="1998" y="1253"/>
                    <a:pt x="2059" y="1194"/>
                  </a:cubicBezTo>
                  <a:cubicBezTo>
                    <a:pt x="2187" y="1063"/>
                    <a:pt x="2173" y="847"/>
                    <a:pt x="2026" y="736"/>
                  </a:cubicBezTo>
                  <a:lnTo>
                    <a:pt x="1944" y="674"/>
                  </a:lnTo>
                  <a:cubicBezTo>
                    <a:pt x="1800" y="553"/>
                    <a:pt x="1627" y="471"/>
                    <a:pt x="1444" y="431"/>
                  </a:cubicBezTo>
                  <a:lnTo>
                    <a:pt x="1444" y="320"/>
                  </a:lnTo>
                  <a:cubicBezTo>
                    <a:pt x="1447" y="163"/>
                    <a:pt x="1332" y="26"/>
                    <a:pt x="1175" y="3"/>
                  </a:cubicBezTo>
                  <a:cubicBezTo>
                    <a:pt x="1162" y="1"/>
                    <a:pt x="1149" y="0"/>
                    <a:pt x="1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15"/>
            <p:cNvSpPr/>
            <p:nvPr/>
          </p:nvSpPr>
          <p:spPr>
            <a:xfrm>
              <a:off x="4662575" y="4373350"/>
              <a:ext cx="248350" cy="15425"/>
            </a:xfrm>
            <a:custGeom>
              <a:avLst/>
              <a:gdLst/>
              <a:ahLst/>
              <a:cxnLst/>
              <a:rect l="l" t="t" r="r" b="b"/>
              <a:pathLst>
                <a:path w="9934" h="617" extrusionOk="0">
                  <a:moveTo>
                    <a:pt x="331" y="1"/>
                  </a:moveTo>
                  <a:cubicBezTo>
                    <a:pt x="177" y="1"/>
                    <a:pt x="46" y="118"/>
                    <a:pt x="23" y="269"/>
                  </a:cubicBezTo>
                  <a:cubicBezTo>
                    <a:pt x="1" y="453"/>
                    <a:pt x="141" y="616"/>
                    <a:pt x="328" y="616"/>
                  </a:cubicBezTo>
                  <a:lnTo>
                    <a:pt x="9607" y="616"/>
                  </a:lnTo>
                  <a:cubicBezTo>
                    <a:pt x="9793" y="616"/>
                    <a:pt x="9934" y="453"/>
                    <a:pt x="9911" y="269"/>
                  </a:cubicBezTo>
                  <a:cubicBezTo>
                    <a:pt x="9888" y="118"/>
                    <a:pt x="9757" y="1"/>
                    <a:pt x="9603" y="1"/>
                  </a:cubicBezTo>
                  <a:cubicBezTo>
                    <a:pt x="9601" y="1"/>
                    <a:pt x="9599" y="1"/>
                    <a:pt x="9597" y="1"/>
                  </a:cubicBezTo>
                  <a:lnTo>
                    <a:pt x="338" y="1"/>
                  </a:lnTo>
                  <a:cubicBezTo>
                    <a:pt x="336" y="1"/>
                    <a:pt x="333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15"/>
            <p:cNvSpPr/>
            <p:nvPr/>
          </p:nvSpPr>
          <p:spPr>
            <a:xfrm>
              <a:off x="4841925" y="4434725"/>
              <a:ext cx="47825" cy="15400"/>
            </a:xfrm>
            <a:custGeom>
              <a:avLst/>
              <a:gdLst/>
              <a:ahLst/>
              <a:cxnLst/>
              <a:rect l="l" t="t" r="r" b="b"/>
              <a:pathLst>
                <a:path w="1913" h="616" extrusionOk="0">
                  <a:moveTo>
                    <a:pt x="335" y="1"/>
                  </a:moveTo>
                  <a:cubicBezTo>
                    <a:pt x="180" y="1"/>
                    <a:pt x="46" y="117"/>
                    <a:pt x="24" y="269"/>
                  </a:cubicBezTo>
                  <a:cubicBezTo>
                    <a:pt x="1" y="452"/>
                    <a:pt x="145" y="616"/>
                    <a:pt x="328" y="616"/>
                  </a:cubicBezTo>
                  <a:lnTo>
                    <a:pt x="1575" y="616"/>
                  </a:lnTo>
                  <a:cubicBezTo>
                    <a:pt x="1577" y="616"/>
                    <a:pt x="1579" y="616"/>
                    <a:pt x="1581" y="616"/>
                  </a:cubicBezTo>
                  <a:cubicBezTo>
                    <a:pt x="1736" y="616"/>
                    <a:pt x="1867" y="499"/>
                    <a:pt x="1889" y="348"/>
                  </a:cubicBezTo>
                  <a:cubicBezTo>
                    <a:pt x="1912" y="164"/>
                    <a:pt x="1768" y="1"/>
                    <a:pt x="1585" y="1"/>
                  </a:cubicBezTo>
                  <a:lnTo>
                    <a:pt x="341" y="1"/>
                  </a:lnTo>
                  <a:cubicBezTo>
                    <a:pt x="339" y="1"/>
                    <a:pt x="337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15"/>
            <p:cNvSpPr/>
            <p:nvPr/>
          </p:nvSpPr>
          <p:spPr>
            <a:xfrm>
              <a:off x="4759775" y="4468525"/>
              <a:ext cx="130050" cy="15325"/>
            </a:xfrm>
            <a:custGeom>
              <a:avLst/>
              <a:gdLst/>
              <a:ahLst/>
              <a:cxnLst/>
              <a:rect l="l" t="t" r="r" b="b"/>
              <a:pathLst>
                <a:path w="5202" h="613" extrusionOk="0">
                  <a:moveTo>
                    <a:pt x="331" y="0"/>
                  </a:moveTo>
                  <a:cubicBezTo>
                    <a:pt x="177" y="0"/>
                    <a:pt x="46" y="114"/>
                    <a:pt x="24" y="269"/>
                  </a:cubicBezTo>
                  <a:cubicBezTo>
                    <a:pt x="1" y="452"/>
                    <a:pt x="142" y="612"/>
                    <a:pt x="328" y="612"/>
                  </a:cubicBezTo>
                  <a:lnTo>
                    <a:pt x="4861" y="612"/>
                  </a:lnTo>
                  <a:cubicBezTo>
                    <a:pt x="4863" y="612"/>
                    <a:pt x="4865" y="612"/>
                    <a:pt x="4868" y="612"/>
                  </a:cubicBezTo>
                  <a:cubicBezTo>
                    <a:pt x="5022" y="612"/>
                    <a:pt x="5153" y="499"/>
                    <a:pt x="5175" y="344"/>
                  </a:cubicBezTo>
                  <a:cubicBezTo>
                    <a:pt x="5201" y="162"/>
                    <a:pt x="5060" y="0"/>
                    <a:pt x="4876" y="0"/>
                  </a:cubicBezTo>
                  <a:cubicBezTo>
                    <a:pt x="4875" y="0"/>
                    <a:pt x="4873" y="0"/>
                    <a:pt x="4871" y="0"/>
                  </a:cubicBezTo>
                  <a:lnTo>
                    <a:pt x="338" y="0"/>
                  </a:lnTo>
                  <a:cubicBezTo>
                    <a:pt x="336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4" name="Google Shape;4324;p115"/>
          <p:cNvGrpSpPr/>
          <p:nvPr/>
        </p:nvGrpSpPr>
        <p:grpSpPr>
          <a:xfrm>
            <a:off x="6323990" y="2028263"/>
            <a:ext cx="212479" cy="490497"/>
            <a:chOff x="3028825" y="2542675"/>
            <a:chExt cx="225275" cy="523700"/>
          </a:xfrm>
        </p:grpSpPr>
        <p:sp>
          <p:nvSpPr>
            <p:cNvPr id="4325" name="Google Shape;4325;p115"/>
            <p:cNvSpPr/>
            <p:nvPr/>
          </p:nvSpPr>
          <p:spPr>
            <a:xfrm>
              <a:off x="3028825" y="2640875"/>
              <a:ext cx="225275" cy="425400"/>
            </a:xfrm>
            <a:custGeom>
              <a:avLst/>
              <a:gdLst/>
              <a:ahLst/>
              <a:cxnLst/>
              <a:rect l="l" t="t" r="r" b="b"/>
              <a:pathLst>
                <a:path w="9011" h="17016" extrusionOk="0">
                  <a:moveTo>
                    <a:pt x="6720" y="0"/>
                  </a:moveTo>
                  <a:lnTo>
                    <a:pt x="4511" y="39"/>
                  </a:lnTo>
                  <a:lnTo>
                    <a:pt x="2302" y="39"/>
                  </a:lnTo>
                  <a:lnTo>
                    <a:pt x="2302" y="933"/>
                  </a:lnTo>
                  <a:cubicBezTo>
                    <a:pt x="2302" y="1214"/>
                    <a:pt x="2187" y="1479"/>
                    <a:pt x="1987" y="1676"/>
                  </a:cubicBezTo>
                  <a:lnTo>
                    <a:pt x="1257" y="2389"/>
                  </a:lnTo>
                  <a:cubicBezTo>
                    <a:pt x="459" y="3168"/>
                    <a:pt x="10" y="4238"/>
                    <a:pt x="10" y="5358"/>
                  </a:cubicBezTo>
                  <a:lnTo>
                    <a:pt x="4" y="15569"/>
                  </a:lnTo>
                  <a:cubicBezTo>
                    <a:pt x="1" y="16345"/>
                    <a:pt x="629" y="16973"/>
                    <a:pt x="1405" y="16976"/>
                  </a:cubicBezTo>
                  <a:lnTo>
                    <a:pt x="4498" y="17016"/>
                  </a:lnTo>
                  <a:lnTo>
                    <a:pt x="7577" y="17016"/>
                  </a:lnTo>
                  <a:cubicBezTo>
                    <a:pt x="8360" y="17003"/>
                    <a:pt x="8988" y="16378"/>
                    <a:pt x="9011" y="15599"/>
                  </a:cubicBezTo>
                  <a:lnTo>
                    <a:pt x="9011" y="5361"/>
                  </a:lnTo>
                  <a:cubicBezTo>
                    <a:pt x="8998" y="4242"/>
                    <a:pt x="8543" y="3171"/>
                    <a:pt x="7744" y="2383"/>
                  </a:cubicBezTo>
                  <a:lnTo>
                    <a:pt x="7014" y="1666"/>
                  </a:lnTo>
                  <a:cubicBezTo>
                    <a:pt x="6815" y="1470"/>
                    <a:pt x="6704" y="1201"/>
                    <a:pt x="6704" y="923"/>
                  </a:cubicBezTo>
                  <a:lnTo>
                    <a:pt x="6720" y="923"/>
                  </a:lnTo>
                  <a:lnTo>
                    <a:pt x="6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15"/>
            <p:cNvSpPr/>
            <p:nvPr/>
          </p:nvSpPr>
          <p:spPr>
            <a:xfrm>
              <a:off x="3175300" y="2649050"/>
              <a:ext cx="78800" cy="417325"/>
            </a:xfrm>
            <a:custGeom>
              <a:avLst/>
              <a:gdLst/>
              <a:ahLst/>
              <a:cxnLst/>
              <a:rect l="l" t="t" r="r" b="b"/>
              <a:pathLst>
                <a:path w="3152" h="16693" extrusionOk="0">
                  <a:moveTo>
                    <a:pt x="0" y="0"/>
                  </a:moveTo>
                  <a:lnTo>
                    <a:pt x="0" y="606"/>
                  </a:lnTo>
                  <a:cubicBezTo>
                    <a:pt x="0" y="887"/>
                    <a:pt x="115" y="1359"/>
                    <a:pt x="314" y="1555"/>
                  </a:cubicBezTo>
                  <a:lnTo>
                    <a:pt x="1047" y="2272"/>
                  </a:lnTo>
                  <a:cubicBezTo>
                    <a:pt x="1849" y="3057"/>
                    <a:pt x="2298" y="3928"/>
                    <a:pt x="2298" y="5047"/>
                  </a:cubicBezTo>
                  <a:lnTo>
                    <a:pt x="2291" y="15285"/>
                  </a:lnTo>
                  <a:cubicBezTo>
                    <a:pt x="2291" y="16047"/>
                    <a:pt x="1682" y="16672"/>
                    <a:pt x="917" y="16692"/>
                  </a:cubicBezTo>
                  <a:lnTo>
                    <a:pt x="1735" y="16692"/>
                  </a:lnTo>
                  <a:cubicBezTo>
                    <a:pt x="2514" y="16692"/>
                    <a:pt x="3145" y="16064"/>
                    <a:pt x="3145" y="15285"/>
                  </a:cubicBezTo>
                  <a:lnTo>
                    <a:pt x="3152" y="5047"/>
                  </a:lnTo>
                  <a:cubicBezTo>
                    <a:pt x="3152" y="3928"/>
                    <a:pt x="2700" y="2854"/>
                    <a:pt x="1902" y="2069"/>
                  </a:cubicBezTo>
                  <a:lnTo>
                    <a:pt x="1172" y="1352"/>
                  </a:lnTo>
                  <a:cubicBezTo>
                    <a:pt x="972" y="1156"/>
                    <a:pt x="858" y="887"/>
                    <a:pt x="861" y="606"/>
                  </a:cubicBezTo>
                  <a:lnTo>
                    <a:pt x="8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15"/>
            <p:cNvSpPr/>
            <p:nvPr/>
          </p:nvSpPr>
          <p:spPr>
            <a:xfrm>
              <a:off x="3029075" y="2687900"/>
              <a:ext cx="225025" cy="378475"/>
            </a:xfrm>
            <a:custGeom>
              <a:avLst/>
              <a:gdLst/>
              <a:ahLst/>
              <a:cxnLst/>
              <a:rect l="l" t="t" r="r" b="b"/>
              <a:pathLst>
                <a:path w="9001" h="15139" extrusionOk="0">
                  <a:moveTo>
                    <a:pt x="1781" y="1"/>
                  </a:moveTo>
                  <a:lnTo>
                    <a:pt x="1261" y="498"/>
                  </a:lnTo>
                  <a:cubicBezTo>
                    <a:pt x="459" y="1284"/>
                    <a:pt x="4" y="2354"/>
                    <a:pt x="0" y="3473"/>
                  </a:cubicBezTo>
                  <a:lnTo>
                    <a:pt x="0" y="3493"/>
                  </a:lnTo>
                  <a:lnTo>
                    <a:pt x="40" y="3526"/>
                  </a:lnTo>
                  <a:lnTo>
                    <a:pt x="40" y="10036"/>
                  </a:lnTo>
                  <a:lnTo>
                    <a:pt x="0" y="10059"/>
                  </a:lnTo>
                  <a:lnTo>
                    <a:pt x="0" y="13711"/>
                  </a:lnTo>
                  <a:cubicBezTo>
                    <a:pt x="4" y="14490"/>
                    <a:pt x="629" y="15125"/>
                    <a:pt x="1408" y="15138"/>
                  </a:cubicBezTo>
                  <a:lnTo>
                    <a:pt x="4488" y="15138"/>
                  </a:lnTo>
                  <a:lnTo>
                    <a:pt x="7567" y="15095"/>
                  </a:lnTo>
                  <a:cubicBezTo>
                    <a:pt x="7567" y="15095"/>
                    <a:pt x="8978" y="14493"/>
                    <a:pt x="9001" y="13718"/>
                  </a:cubicBezTo>
                  <a:lnTo>
                    <a:pt x="9001" y="10065"/>
                  </a:lnTo>
                  <a:lnTo>
                    <a:pt x="8958" y="10068"/>
                  </a:lnTo>
                  <a:lnTo>
                    <a:pt x="8958" y="3555"/>
                  </a:lnTo>
                  <a:lnTo>
                    <a:pt x="9001" y="3500"/>
                  </a:lnTo>
                  <a:lnTo>
                    <a:pt x="9001" y="3480"/>
                  </a:lnTo>
                  <a:lnTo>
                    <a:pt x="8985" y="3480"/>
                  </a:lnTo>
                  <a:cubicBezTo>
                    <a:pt x="8985" y="2361"/>
                    <a:pt x="8536" y="1287"/>
                    <a:pt x="7734" y="502"/>
                  </a:cubicBezTo>
                  <a:lnTo>
                    <a:pt x="7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15"/>
            <p:cNvSpPr/>
            <p:nvPr/>
          </p:nvSpPr>
          <p:spPr>
            <a:xfrm>
              <a:off x="3182175" y="2687900"/>
              <a:ext cx="71925" cy="378475"/>
            </a:xfrm>
            <a:custGeom>
              <a:avLst/>
              <a:gdLst/>
              <a:ahLst/>
              <a:cxnLst/>
              <a:rect l="l" t="t" r="r" b="b"/>
              <a:pathLst>
                <a:path w="2877" h="15139" extrusionOk="0">
                  <a:moveTo>
                    <a:pt x="0" y="1"/>
                  </a:moveTo>
                  <a:lnTo>
                    <a:pt x="746" y="718"/>
                  </a:lnTo>
                  <a:cubicBezTo>
                    <a:pt x="1565" y="1503"/>
                    <a:pt x="2023" y="2374"/>
                    <a:pt x="2023" y="3493"/>
                  </a:cubicBezTo>
                  <a:lnTo>
                    <a:pt x="2016" y="13731"/>
                  </a:lnTo>
                  <a:cubicBezTo>
                    <a:pt x="2016" y="14497"/>
                    <a:pt x="1394" y="15118"/>
                    <a:pt x="615" y="15138"/>
                  </a:cubicBezTo>
                  <a:lnTo>
                    <a:pt x="1443" y="15138"/>
                  </a:lnTo>
                  <a:cubicBezTo>
                    <a:pt x="1443" y="15138"/>
                    <a:pt x="2854" y="14497"/>
                    <a:pt x="2877" y="13721"/>
                  </a:cubicBezTo>
                  <a:lnTo>
                    <a:pt x="2877" y="10065"/>
                  </a:lnTo>
                  <a:lnTo>
                    <a:pt x="2834" y="10059"/>
                  </a:lnTo>
                  <a:lnTo>
                    <a:pt x="2834" y="3559"/>
                  </a:lnTo>
                  <a:lnTo>
                    <a:pt x="2877" y="3500"/>
                  </a:lnTo>
                  <a:lnTo>
                    <a:pt x="2877" y="3493"/>
                  </a:lnTo>
                  <a:lnTo>
                    <a:pt x="2874" y="3493"/>
                  </a:lnTo>
                  <a:cubicBezTo>
                    <a:pt x="2874" y="2367"/>
                    <a:pt x="2412" y="1290"/>
                    <a:pt x="1597" y="515"/>
                  </a:cubicBezTo>
                  <a:lnTo>
                    <a:pt x="10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15"/>
            <p:cNvSpPr/>
            <p:nvPr/>
          </p:nvSpPr>
          <p:spPr>
            <a:xfrm>
              <a:off x="3081200" y="2542675"/>
              <a:ext cx="119725" cy="84875"/>
            </a:xfrm>
            <a:custGeom>
              <a:avLst/>
              <a:gdLst/>
              <a:ahLst/>
              <a:cxnLst/>
              <a:rect l="l" t="t" r="r" b="b"/>
              <a:pathLst>
                <a:path w="4789" h="3395" extrusionOk="0">
                  <a:moveTo>
                    <a:pt x="597" y="1"/>
                  </a:moveTo>
                  <a:cubicBezTo>
                    <a:pt x="269" y="1"/>
                    <a:pt x="0" y="271"/>
                    <a:pt x="0" y="603"/>
                  </a:cubicBezTo>
                  <a:lnTo>
                    <a:pt x="0" y="3395"/>
                  </a:lnTo>
                  <a:lnTo>
                    <a:pt x="4789" y="3395"/>
                  </a:lnTo>
                  <a:lnTo>
                    <a:pt x="4789" y="603"/>
                  </a:lnTo>
                  <a:cubicBezTo>
                    <a:pt x="4789" y="269"/>
                    <a:pt x="4517" y="1"/>
                    <a:pt x="4186" y="1"/>
                  </a:cubicBezTo>
                  <a:lnTo>
                    <a:pt x="603" y="1"/>
                  </a:lnTo>
                  <a:cubicBezTo>
                    <a:pt x="601" y="1"/>
                    <a:pt x="599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15"/>
            <p:cNvSpPr/>
            <p:nvPr/>
          </p:nvSpPr>
          <p:spPr>
            <a:xfrm>
              <a:off x="3164075" y="2542675"/>
              <a:ext cx="36850" cy="70550"/>
            </a:xfrm>
            <a:custGeom>
              <a:avLst/>
              <a:gdLst/>
              <a:ahLst/>
              <a:cxnLst/>
              <a:rect l="l" t="t" r="r" b="b"/>
              <a:pathLst>
                <a:path w="1474" h="2822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lnTo>
                    <a:pt x="13" y="1"/>
                  </a:lnTo>
                  <a:cubicBezTo>
                    <a:pt x="11" y="1"/>
                    <a:pt x="9" y="1"/>
                    <a:pt x="7" y="1"/>
                  </a:cubicBezTo>
                  <a:close/>
                  <a:moveTo>
                    <a:pt x="874" y="1"/>
                  </a:moveTo>
                  <a:cubicBezTo>
                    <a:pt x="872" y="1"/>
                    <a:pt x="870" y="1"/>
                    <a:pt x="868" y="1"/>
                  </a:cubicBezTo>
                  <a:lnTo>
                    <a:pt x="13" y="1"/>
                  </a:lnTo>
                  <a:cubicBezTo>
                    <a:pt x="341" y="4"/>
                    <a:pt x="610" y="270"/>
                    <a:pt x="613" y="603"/>
                  </a:cubicBezTo>
                  <a:lnTo>
                    <a:pt x="613" y="2822"/>
                  </a:lnTo>
                  <a:lnTo>
                    <a:pt x="1474" y="2822"/>
                  </a:lnTo>
                  <a:lnTo>
                    <a:pt x="1474" y="603"/>
                  </a:lnTo>
                  <a:cubicBezTo>
                    <a:pt x="1474" y="271"/>
                    <a:pt x="1205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15"/>
            <p:cNvSpPr/>
            <p:nvPr/>
          </p:nvSpPr>
          <p:spPr>
            <a:xfrm>
              <a:off x="3064825" y="2613200"/>
              <a:ext cx="153450" cy="35875"/>
            </a:xfrm>
            <a:custGeom>
              <a:avLst/>
              <a:gdLst/>
              <a:ahLst/>
              <a:cxnLst/>
              <a:rect l="l" t="t" r="r" b="b"/>
              <a:pathLst>
                <a:path w="6138" h="1435" extrusionOk="0">
                  <a:moveTo>
                    <a:pt x="393" y="1"/>
                  </a:moveTo>
                  <a:cubicBezTo>
                    <a:pt x="177" y="1"/>
                    <a:pt x="1" y="174"/>
                    <a:pt x="1" y="390"/>
                  </a:cubicBezTo>
                  <a:lnTo>
                    <a:pt x="1" y="1042"/>
                  </a:lnTo>
                  <a:cubicBezTo>
                    <a:pt x="1" y="1258"/>
                    <a:pt x="177" y="1431"/>
                    <a:pt x="393" y="1434"/>
                  </a:cubicBezTo>
                  <a:lnTo>
                    <a:pt x="5748" y="1434"/>
                  </a:lnTo>
                  <a:cubicBezTo>
                    <a:pt x="5964" y="1431"/>
                    <a:pt x="6137" y="1258"/>
                    <a:pt x="6137" y="1042"/>
                  </a:cubicBezTo>
                  <a:lnTo>
                    <a:pt x="6137" y="390"/>
                  </a:lnTo>
                  <a:cubicBezTo>
                    <a:pt x="6137" y="174"/>
                    <a:pt x="5964" y="1"/>
                    <a:pt x="5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15"/>
            <p:cNvSpPr/>
            <p:nvPr/>
          </p:nvSpPr>
          <p:spPr>
            <a:xfrm>
              <a:off x="3186825" y="2613200"/>
              <a:ext cx="31450" cy="35875"/>
            </a:xfrm>
            <a:custGeom>
              <a:avLst/>
              <a:gdLst/>
              <a:ahLst/>
              <a:cxnLst/>
              <a:rect l="l" t="t" r="r" b="b"/>
              <a:pathLst>
                <a:path w="1258" h="1435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lnTo>
                    <a:pt x="12" y="1"/>
                  </a:lnTo>
                  <a:cubicBezTo>
                    <a:pt x="10" y="1"/>
                    <a:pt x="9" y="1"/>
                    <a:pt x="7" y="1"/>
                  </a:cubicBezTo>
                  <a:close/>
                  <a:moveTo>
                    <a:pt x="12" y="1"/>
                  </a:moveTo>
                  <a:cubicBezTo>
                    <a:pt x="223" y="4"/>
                    <a:pt x="397" y="178"/>
                    <a:pt x="397" y="390"/>
                  </a:cubicBezTo>
                  <a:lnTo>
                    <a:pt x="397" y="1042"/>
                  </a:lnTo>
                  <a:cubicBezTo>
                    <a:pt x="397" y="1261"/>
                    <a:pt x="217" y="1434"/>
                    <a:pt x="1" y="1434"/>
                  </a:cubicBezTo>
                  <a:lnTo>
                    <a:pt x="868" y="1434"/>
                  </a:lnTo>
                  <a:cubicBezTo>
                    <a:pt x="1084" y="1434"/>
                    <a:pt x="1257" y="1258"/>
                    <a:pt x="1257" y="1042"/>
                  </a:cubicBezTo>
                  <a:lnTo>
                    <a:pt x="1257" y="394"/>
                  </a:lnTo>
                  <a:cubicBezTo>
                    <a:pt x="1257" y="174"/>
                    <a:pt x="1081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15"/>
            <p:cNvSpPr/>
            <p:nvPr/>
          </p:nvSpPr>
          <p:spPr>
            <a:xfrm>
              <a:off x="3029075" y="2775875"/>
              <a:ext cx="223975" cy="163675"/>
            </a:xfrm>
            <a:custGeom>
              <a:avLst/>
              <a:gdLst/>
              <a:ahLst/>
              <a:cxnLst/>
              <a:rect l="l" t="t" r="r" b="b"/>
              <a:pathLst>
                <a:path w="8959" h="6547" extrusionOk="0">
                  <a:moveTo>
                    <a:pt x="0" y="0"/>
                  </a:moveTo>
                  <a:lnTo>
                    <a:pt x="0" y="6546"/>
                  </a:lnTo>
                  <a:lnTo>
                    <a:pt x="8958" y="6546"/>
                  </a:lnTo>
                  <a:lnTo>
                    <a:pt x="89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15"/>
            <p:cNvSpPr/>
            <p:nvPr/>
          </p:nvSpPr>
          <p:spPr>
            <a:xfrm>
              <a:off x="3232575" y="2775875"/>
              <a:ext cx="20475" cy="163675"/>
            </a:xfrm>
            <a:custGeom>
              <a:avLst/>
              <a:gdLst/>
              <a:ahLst/>
              <a:cxnLst/>
              <a:rect l="l" t="t" r="r" b="b"/>
              <a:pathLst>
                <a:path w="819" h="6547" extrusionOk="0">
                  <a:moveTo>
                    <a:pt x="0" y="0"/>
                  </a:moveTo>
                  <a:lnTo>
                    <a:pt x="0" y="6546"/>
                  </a:lnTo>
                  <a:lnTo>
                    <a:pt x="815" y="6546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15"/>
            <p:cNvSpPr/>
            <p:nvPr/>
          </p:nvSpPr>
          <p:spPr>
            <a:xfrm>
              <a:off x="3102625" y="2565025"/>
              <a:ext cx="15425" cy="25125"/>
            </a:xfrm>
            <a:custGeom>
              <a:avLst/>
              <a:gdLst/>
              <a:ahLst/>
              <a:cxnLst/>
              <a:rect l="l" t="t" r="r" b="b"/>
              <a:pathLst>
                <a:path w="617" h="1005" extrusionOk="0">
                  <a:moveTo>
                    <a:pt x="311" y="1"/>
                  </a:moveTo>
                  <a:cubicBezTo>
                    <a:pt x="298" y="1"/>
                    <a:pt x="285" y="2"/>
                    <a:pt x="272" y="3"/>
                  </a:cubicBezTo>
                  <a:cubicBezTo>
                    <a:pt x="115" y="26"/>
                    <a:pt x="1" y="160"/>
                    <a:pt x="4" y="321"/>
                  </a:cubicBezTo>
                  <a:lnTo>
                    <a:pt x="4" y="687"/>
                  </a:lnTo>
                  <a:cubicBezTo>
                    <a:pt x="1" y="845"/>
                    <a:pt x="115" y="979"/>
                    <a:pt x="272" y="1002"/>
                  </a:cubicBezTo>
                  <a:cubicBezTo>
                    <a:pt x="286" y="1003"/>
                    <a:pt x="299" y="1004"/>
                    <a:pt x="312" y="1004"/>
                  </a:cubicBezTo>
                  <a:cubicBezTo>
                    <a:pt x="478" y="1004"/>
                    <a:pt x="616" y="870"/>
                    <a:pt x="616" y="697"/>
                  </a:cubicBezTo>
                  <a:lnTo>
                    <a:pt x="616" y="308"/>
                  </a:lnTo>
                  <a:cubicBezTo>
                    <a:pt x="616" y="137"/>
                    <a:pt x="478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15"/>
            <p:cNvSpPr/>
            <p:nvPr/>
          </p:nvSpPr>
          <p:spPr>
            <a:xfrm>
              <a:off x="3133325" y="2565025"/>
              <a:ext cx="15400" cy="25125"/>
            </a:xfrm>
            <a:custGeom>
              <a:avLst/>
              <a:gdLst/>
              <a:ahLst/>
              <a:cxnLst/>
              <a:rect l="l" t="t" r="r" b="b"/>
              <a:pathLst>
                <a:path w="616" h="1005" extrusionOk="0">
                  <a:moveTo>
                    <a:pt x="310" y="1"/>
                  </a:moveTo>
                  <a:cubicBezTo>
                    <a:pt x="298" y="1"/>
                    <a:pt x="285" y="2"/>
                    <a:pt x="272" y="3"/>
                  </a:cubicBezTo>
                  <a:cubicBezTo>
                    <a:pt x="115" y="26"/>
                    <a:pt x="0" y="160"/>
                    <a:pt x="3" y="321"/>
                  </a:cubicBezTo>
                  <a:lnTo>
                    <a:pt x="3" y="687"/>
                  </a:lnTo>
                  <a:cubicBezTo>
                    <a:pt x="0" y="845"/>
                    <a:pt x="115" y="979"/>
                    <a:pt x="272" y="1002"/>
                  </a:cubicBezTo>
                  <a:cubicBezTo>
                    <a:pt x="285" y="1003"/>
                    <a:pt x="298" y="1004"/>
                    <a:pt x="311" y="1004"/>
                  </a:cubicBezTo>
                  <a:cubicBezTo>
                    <a:pt x="477" y="1004"/>
                    <a:pt x="615" y="870"/>
                    <a:pt x="615" y="697"/>
                  </a:cubicBezTo>
                  <a:lnTo>
                    <a:pt x="615" y="308"/>
                  </a:lnTo>
                  <a:cubicBezTo>
                    <a:pt x="615" y="137"/>
                    <a:pt x="477" y="1"/>
                    <a:pt x="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15"/>
            <p:cNvSpPr/>
            <p:nvPr/>
          </p:nvSpPr>
          <p:spPr>
            <a:xfrm>
              <a:off x="3164000" y="2565025"/>
              <a:ext cx="15400" cy="25125"/>
            </a:xfrm>
            <a:custGeom>
              <a:avLst/>
              <a:gdLst/>
              <a:ahLst/>
              <a:cxnLst/>
              <a:rect l="l" t="t" r="r" b="b"/>
              <a:pathLst>
                <a:path w="616" h="1005" extrusionOk="0">
                  <a:moveTo>
                    <a:pt x="311" y="1"/>
                  </a:moveTo>
                  <a:cubicBezTo>
                    <a:pt x="298" y="1"/>
                    <a:pt x="285" y="2"/>
                    <a:pt x="272" y="3"/>
                  </a:cubicBezTo>
                  <a:cubicBezTo>
                    <a:pt x="115" y="26"/>
                    <a:pt x="0" y="160"/>
                    <a:pt x="4" y="321"/>
                  </a:cubicBezTo>
                  <a:lnTo>
                    <a:pt x="4" y="687"/>
                  </a:lnTo>
                  <a:cubicBezTo>
                    <a:pt x="0" y="845"/>
                    <a:pt x="115" y="979"/>
                    <a:pt x="272" y="1002"/>
                  </a:cubicBezTo>
                  <a:cubicBezTo>
                    <a:pt x="285" y="1003"/>
                    <a:pt x="298" y="1004"/>
                    <a:pt x="311" y="1004"/>
                  </a:cubicBezTo>
                  <a:cubicBezTo>
                    <a:pt x="478" y="1004"/>
                    <a:pt x="616" y="870"/>
                    <a:pt x="616" y="697"/>
                  </a:cubicBezTo>
                  <a:lnTo>
                    <a:pt x="616" y="308"/>
                  </a:lnTo>
                  <a:cubicBezTo>
                    <a:pt x="616" y="137"/>
                    <a:pt x="477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15"/>
            <p:cNvSpPr/>
            <p:nvPr/>
          </p:nvSpPr>
          <p:spPr>
            <a:xfrm>
              <a:off x="3171025" y="2808350"/>
              <a:ext cx="52650" cy="45100"/>
            </a:xfrm>
            <a:custGeom>
              <a:avLst/>
              <a:gdLst/>
              <a:ahLst/>
              <a:cxnLst/>
              <a:rect l="l" t="t" r="r" b="b"/>
              <a:pathLst>
                <a:path w="2106" h="1804" extrusionOk="0">
                  <a:moveTo>
                    <a:pt x="1198" y="0"/>
                  </a:moveTo>
                  <a:cubicBezTo>
                    <a:pt x="976" y="0"/>
                    <a:pt x="750" y="83"/>
                    <a:pt x="567" y="266"/>
                  </a:cubicBezTo>
                  <a:cubicBezTo>
                    <a:pt x="1" y="832"/>
                    <a:pt x="400" y="1804"/>
                    <a:pt x="1205" y="1804"/>
                  </a:cubicBezTo>
                  <a:cubicBezTo>
                    <a:pt x="1700" y="1804"/>
                    <a:pt x="2105" y="1398"/>
                    <a:pt x="2105" y="904"/>
                  </a:cubicBezTo>
                  <a:cubicBezTo>
                    <a:pt x="2105" y="359"/>
                    <a:pt x="1661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15"/>
            <p:cNvSpPr/>
            <p:nvPr/>
          </p:nvSpPr>
          <p:spPr>
            <a:xfrm>
              <a:off x="3180200" y="2809675"/>
              <a:ext cx="43300" cy="43550"/>
            </a:xfrm>
            <a:custGeom>
              <a:avLst/>
              <a:gdLst/>
              <a:ahLst/>
              <a:cxnLst/>
              <a:rect l="l" t="t" r="r" b="b"/>
              <a:pathLst>
                <a:path w="1732" h="1742" extrusionOk="0">
                  <a:moveTo>
                    <a:pt x="1123" y="0"/>
                  </a:moveTo>
                  <a:cubicBezTo>
                    <a:pt x="1369" y="616"/>
                    <a:pt x="895" y="1234"/>
                    <a:pt x="294" y="1234"/>
                  </a:cubicBezTo>
                  <a:cubicBezTo>
                    <a:pt x="199" y="1234"/>
                    <a:pt x="100" y="1218"/>
                    <a:pt x="1" y="1185"/>
                  </a:cubicBezTo>
                  <a:lnTo>
                    <a:pt x="1" y="1185"/>
                  </a:lnTo>
                  <a:cubicBezTo>
                    <a:pt x="139" y="1526"/>
                    <a:pt x="470" y="1741"/>
                    <a:pt x="829" y="1741"/>
                  </a:cubicBezTo>
                  <a:cubicBezTo>
                    <a:pt x="886" y="1741"/>
                    <a:pt x="944" y="1736"/>
                    <a:pt x="1002" y="1725"/>
                  </a:cubicBezTo>
                  <a:cubicBezTo>
                    <a:pt x="1424" y="1646"/>
                    <a:pt x="1729" y="1280"/>
                    <a:pt x="1732" y="851"/>
                  </a:cubicBezTo>
                  <a:cubicBezTo>
                    <a:pt x="1732" y="468"/>
                    <a:pt x="1486" y="124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0" name="Google Shape;4340;p115"/>
          <p:cNvGrpSpPr/>
          <p:nvPr/>
        </p:nvGrpSpPr>
        <p:grpSpPr>
          <a:xfrm>
            <a:off x="6255994" y="2704254"/>
            <a:ext cx="348471" cy="487739"/>
            <a:chOff x="5604675" y="2542600"/>
            <a:chExt cx="373375" cy="523775"/>
          </a:xfrm>
        </p:grpSpPr>
        <p:sp>
          <p:nvSpPr>
            <p:cNvPr id="4341" name="Google Shape;4341;p115"/>
            <p:cNvSpPr/>
            <p:nvPr/>
          </p:nvSpPr>
          <p:spPr>
            <a:xfrm>
              <a:off x="5604675" y="2542600"/>
              <a:ext cx="373300" cy="523675"/>
            </a:xfrm>
            <a:custGeom>
              <a:avLst/>
              <a:gdLst/>
              <a:ahLst/>
              <a:cxnLst/>
              <a:rect l="l" t="t" r="r" b="b"/>
              <a:pathLst>
                <a:path w="14932" h="20947" extrusionOk="0">
                  <a:moveTo>
                    <a:pt x="1532" y="0"/>
                  </a:moveTo>
                  <a:cubicBezTo>
                    <a:pt x="685" y="0"/>
                    <a:pt x="1" y="688"/>
                    <a:pt x="1" y="1532"/>
                  </a:cubicBezTo>
                  <a:lnTo>
                    <a:pt x="1" y="19415"/>
                  </a:lnTo>
                  <a:cubicBezTo>
                    <a:pt x="1" y="20259"/>
                    <a:pt x="685" y="20947"/>
                    <a:pt x="1532" y="20947"/>
                  </a:cubicBezTo>
                  <a:lnTo>
                    <a:pt x="13400" y="20947"/>
                  </a:lnTo>
                  <a:cubicBezTo>
                    <a:pt x="14244" y="20947"/>
                    <a:pt x="14932" y="20259"/>
                    <a:pt x="14932" y="19415"/>
                  </a:cubicBezTo>
                  <a:lnTo>
                    <a:pt x="14932" y="1532"/>
                  </a:lnTo>
                  <a:cubicBezTo>
                    <a:pt x="14932" y="688"/>
                    <a:pt x="14248" y="0"/>
                    <a:pt x="13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15"/>
            <p:cNvSpPr/>
            <p:nvPr/>
          </p:nvSpPr>
          <p:spPr>
            <a:xfrm>
              <a:off x="5917475" y="2542600"/>
              <a:ext cx="60500" cy="523675"/>
            </a:xfrm>
            <a:custGeom>
              <a:avLst/>
              <a:gdLst/>
              <a:ahLst/>
              <a:cxnLst/>
              <a:rect l="l" t="t" r="r" b="b"/>
              <a:pathLst>
                <a:path w="2420" h="20947" extrusionOk="0">
                  <a:moveTo>
                    <a:pt x="1" y="0"/>
                  </a:moveTo>
                  <a:lnTo>
                    <a:pt x="13" y="0"/>
                  </a:lnTo>
                  <a:lnTo>
                    <a:pt x="13" y="0"/>
                  </a:lnTo>
                  <a:cubicBezTo>
                    <a:pt x="9" y="0"/>
                    <a:pt x="5" y="0"/>
                    <a:pt x="1" y="0"/>
                  </a:cubicBezTo>
                  <a:close/>
                  <a:moveTo>
                    <a:pt x="13" y="0"/>
                  </a:moveTo>
                  <a:cubicBezTo>
                    <a:pt x="868" y="7"/>
                    <a:pt x="1562" y="692"/>
                    <a:pt x="1562" y="1532"/>
                  </a:cubicBezTo>
                  <a:lnTo>
                    <a:pt x="1562" y="19415"/>
                  </a:lnTo>
                  <a:cubicBezTo>
                    <a:pt x="1562" y="20263"/>
                    <a:pt x="862" y="20947"/>
                    <a:pt x="1" y="20947"/>
                  </a:cubicBezTo>
                  <a:lnTo>
                    <a:pt x="858" y="20947"/>
                  </a:lnTo>
                  <a:cubicBezTo>
                    <a:pt x="1719" y="20947"/>
                    <a:pt x="2420" y="20263"/>
                    <a:pt x="2420" y="19415"/>
                  </a:cubicBezTo>
                  <a:lnTo>
                    <a:pt x="2420" y="1532"/>
                  </a:lnTo>
                  <a:cubicBezTo>
                    <a:pt x="2420" y="688"/>
                    <a:pt x="1736" y="4"/>
                    <a:pt x="891" y="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15"/>
            <p:cNvSpPr/>
            <p:nvPr/>
          </p:nvSpPr>
          <p:spPr>
            <a:xfrm>
              <a:off x="5721025" y="2542675"/>
              <a:ext cx="140600" cy="35775"/>
            </a:xfrm>
            <a:custGeom>
              <a:avLst/>
              <a:gdLst/>
              <a:ahLst/>
              <a:cxnLst/>
              <a:rect l="l" t="t" r="r" b="b"/>
              <a:pathLst>
                <a:path w="5624" h="1431" extrusionOk="0">
                  <a:moveTo>
                    <a:pt x="5624" y="1"/>
                  </a:moveTo>
                  <a:lnTo>
                    <a:pt x="2812" y="40"/>
                  </a:lnTo>
                  <a:lnTo>
                    <a:pt x="1" y="40"/>
                  </a:lnTo>
                  <a:lnTo>
                    <a:pt x="230" y="982"/>
                  </a:lnTo>
                  <a:cubicBezTo>
                    <a:pt x="292" y="1244"/>
                    <a:pt x="531" y="1431"/>
                    <a:pt x="803" y="1431"/>
                  </a:cubicBezTo>
                  <a:lnTo>
                    <a:pt x="4818" y="1431"/>
                  </a:lnTo>
                  <a:cubicBezTo>
                    <a:pt x="5087" y="1431"/>
                    <a:pt x="5319" y="1248"/>
                    <a:pt x="5385" y="989"/>
                  </a:cubicBezTo>
                  <a:lnTo>
                    <a:pt x="5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15"/>
            <p:cNvSpPr/>
            <p:nvPr/>
          </p:nvSpPr>
          <p:spPr>
            <a:xfrm>
              <a:off x="5818650" y="2542675"/>
              <a:ext cx="43150" cy="35775"/>
            </a:xfrm>
            <a:custGeom>
              <a:avLst/>
              <a:gdLst/>
              <a:ahLst/>
              <a:cxnLst/>
              <a:rect l="l" t="t" r="r" b="b"/>
              <a:pathLst>
                <a:path w="1726" h="1431" extrusionOk="0">
                  <a:moveTo>
                    <a:pt x="805" y="1"/>
                  </a:moveTo>
                  <a:lnTo>
                    <a:pt x="563" y="989"/>
                  </a:lnTo>
                  <a:cubicBezTo>
                    <a:pt x="501" y="1248"/>
                    <a:pt x="265" y="1431"/>
                    <a:pt x="0" y="1431"/>
                  </a:cubicBezTo>
                  <a:lnTo>
                    <a:pt x="920" y="1431"/>
                  </a:lnTo>
                  <a:cubicBezTo>
                    <a:pt x="1188" y="1431"/>
                    <a:pt x="1421" y="1248"/>
                    <a:pt x="1483" y="989"/>
                  </a:cubicBezTo>
                  <a:lnTo>
                    <a:pt x="17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15"/>
            <p:cNvSpPr/>
            <p:nvPr/>
          </p:nvSpPr>
          <p:spPr>
            <a:xfrm>
              <a:off x="5604675" y="2993675"/>
              <a:ext cx="373300" cy="72700"/>
            </a:xfrm>
            <a:custGeom>
              <a:avLst/>
              <a:gdLst/>
              <a:ahLst/>
              <a:cxnLst/>
              <a:rect l="l" t="t" r="r" b="b"/>
              <a:pathLst>
                <a:path w="14932" h="2908" extrusionOk="0">
                  <a:moveTo>
                    <a:pt x="1" y="1"/>
                  </a:moveTo>
                  <a:lnTo>
                    <a:pt x="1" y="1385"/>
                  </a:lnTo>
                  <a:cubicBezTo>
                    <a:pt x="4" y="2226"/>
                    <a:pt x="688" y="2907"/>
                    <a:pt x="1532" y="2907"/>
                  </a:cubicBezTo>
                  <a:lnTo>
                    <a:pt x="13400" y="2907"/>
                  </a:lnTo>
                  <a:cubicBezTo>
                    <a:pt x="14244" y="2907"/>
                    <a:pt x="14928" y="2226"/>
                    <a:pt x="14932" y="1385"/>
                  </a:cubicBezTo>
                  <a:lnTo>
                    <a:pt x="149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15"/>
            <p:cNvSpPr/>
            <p:nvPr/>
          </p:nvSpPr>
          <p:spPr>
            <a:xfrm>
              <a:off x="5917475" y="2993675"/>
              <a:ext cx="60500" cy="72700"/>
            </a:xfrm>
            <a:custGeom>
              <a:avLst/>
              <a:gdLst/>
              <a:ahLst/>
              <a:cxnLst/>
              <a:rect l="l" t="t" r="r" b="b"/>
              <a:pathLst>
                <a:path w="2420" h="2908" extrusionOk="0">
                  <a:moveTo>
                    <a:pt x="1562" y="1"/>
                  </a:moveTo>
                  <a:lnTo>
                    <a:pt x="1562" y="1385"/>
                  </a:lnTo>
                  <a:cubicBezTo>
                    <a:pt x="1562" y="2223"/>
                    <a:pt x="862" y="2907"/>
                    <a:pt x="1" y="2907"/>
                  </a:cubicBezTo>
                  <a:lnTo>
                    <a:pt x="858" y="2907"/>
                  </a:lnTo>
                  <a:cubicBezTo>
                    <a:pt x="1719" y="2907"/>
                    <a:pt x="2420" y="2223"/>
                    <a:pt x="2420" y="1385"/>
                  </a:cubicBezTo>
                  <a:lnTo>
                    <a:pt x="24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15"/>
            <p:cNvSpPr/>
            <p:nvPr/>
          </p:nvSpPr>
          <p:spPr>
            <a:xfrm>
              <a:off x="5780750" y="3019200"/>
              <a:ext cx="21150" cy="21050"/>
            </a:xfrm>
            <a:custGeom>
              <a:avLst/>
              <a:gdLst/>
              <a:ahLst/>
              <a:cxnLst/>
              <a:rect l="l" t="t" r="r" b="b"/>
              <a:pathLst>
                <a:path w="846" h="842" extrusionOk="0">
                  <a:moveTo>
                    <a:pt x="423" y="1"/>
                  </a:moveTo>
                  <a:cubicBezTo>
                    <a:pt x="191" y="1"/>
                    <a:pt x="1" y="191"/>
                    <a:pt x="1" y="423"/>
                  </a:cubicBezTo>
                  <a:cubicBezTo>
                    <a:pt x="1" y="655"/>
                    <a:pt x="191" y="842"/>
                    <a:pt x="423" y="842"/>
                  </a:cubicBezTo>
                  <a:cubicBezTo>
                    <a:pt x="656" y="842"/>
                    <a:pt x="845" y="655"/>
                    <a:pt x="845" y="423"/>
                  </a:cubicBezTo>
                  <a:cubicBezTo>
                    <a:pt x="845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15"/>
            <p:cNvSpPr/>
            <p:nvPr/>
          </p:nvSpPr>
          <p:spPr>
            <a:xfrm>
              <a:off x="5647475" y="2739325"/>
              <a:ext cx="98875" cy="93375"/>
            </a:xfrm>
            <a:custGeom>
              <a:avLst/>
              <a:gdLst/>
              <a:ahLst/>
              <a:cxnLst/>
              <a:rect l="l" t="t" r="r" b="b"/>
              <a:pathLst>
                <a:path w="3955" h="3735" extrusionOk="0">
                  <a:moveTo>
                    <a:pt x="2769" y="0"/>
                  </a:moveTo>
                  <a:cubicBezTo>
                    <a:pt x="2482" y="0"/>
                    <a:pt x="2195" y="115"/>
                    <a:pt x="1984" y="343"/>
                  </a:cubicBezTo>
                  <a:lnTo>
                    <a:pt x="416" y="1907"/>
                  </a:lnTo>
                  <a:cubicBezTo>
                    <a:pt x="0" y="2326"/>
                    <a:pt x="0" y="3004"/>
                    <a:pt x="416" y="3423"/>
                  </a:cubicBezTo>
                  <a:cubicBezTo>
                    <a:pt x="626" y="3631"/>
                    <a:pt x="900" y="3735"/>
                    <a:pt x="1174" y="3735"/>
                  </a:cubicBezTo>
                  <a:cubicBezTo>
                    <a:pt x="1448" y="3735"/>
                    <a:pt x="1722" y="3631"/>
                    <a:pt x="1931" y="3423"/>
                  </a:cubicBezTo>
                  <a:lnTo>
                    <a:pt x="3496" y="1855"/>
                  </a:lnTo>
                  <a:cubicBezTo>
                    <a:pt x="3941" y="1443"/>
                    <a:pt x="3954" y="742"/>
                    <a:pt x="3525" y="314"/>
                  </a:cubicBezTo>
                  <a:cubicBezTo>
                    <a:pt x="3316" y="104"/>
                    <a:pt x="3042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15"/>
            <p:cNvSpPr/>
            <p:nvPr/>
          </p:nvSpPr>
          <p:spPr>
            <a:xfrm>
              <a:off x="5651800" y="2741825"/>
              <a:ext cx="90950" cy="90925"/>
            </a:xfrm>
            <a:custGeom>
              <a:avLst/>
              <a:gdLst/>
              <a:ahLst/>
              <a:cxnLst/>
              <a:rect l="l" t="t" r="r" b="b"/>
              <a:pathLst>
                <a:path w="3638" h="3637" extrusionOk="0">
                  <a:moveTo>
                    <a:pt x="2953" y="1"/>
                  </a:moveTo>
                  <a:lnTo>
                    <a:pt x="2953" y="1"/>
                  </a:lnTo>
                  <a:cubicBezTo>
                    <a:pt x="3107" y="397"/>
                    <a:pt x="3012" y="845"/>
                    <a:pt x="2714" y="1146"/>
                  </a:cubicBezTo>
                  <a:lnTo>
                    <a:pt x="1146" y="2714"/>
                  </a:lnTo>
                  <a:cubicBezTo>
                    <a:pt x="942" y="2918"/>
                    <a:pt x="670" y="3026"/>
                    <a:pt x="392" y="3026"/>
                  </a:cubicBezTo>
                  <a:cubicBezTo>
                    <a:pt x="260" y="3026"/>
                    <a:pt x="128" y="3002"/>
                    <a:pt x="1" y="2953"/>
                  </a:cubicBezTo>
                  <a:lnTo>
                    <a:pt x="1" y="2953"/>
                  </a:lnTo>
                  <a:cubicBezTo>
                    <a:pt x="173" y="3392"/>
                    <a:pt x="585" y="3636"/>
                    <a:pt x="1005" y="3636"/>
                  </a:cubicBezTo>
                  <a:cubicBezTo>
                    <a:pt x="1273" y="3636"/>
                    <a:pt x="1545" y="3536"/>
                    <a:pt x="1758" y="3323"/>
                  </a:cubicBezTo>
                  <a:lnTo>
                    <a:pt x="3323" y="1755"/>
                  </a:lnTo>
                  <a:cubicBezTo>
                    <a:pt x="3526" y="1555"/>
                    <a:pt x="3637" y="1284"/>
                    <a:pt x="3637" y="999"/>
                  </a:cubicBezTo>
                  <a:cubicBezTo>
                    <a:pt x="3637" y="557"/>
                    <a:pt x="3365" y="161"/>
                    <a:pt x="2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15"/>
            <p:cNvSpPr/>
            <p:nvPr/>
          </p:nvSpPr>
          <p:spPr>
            <a:xfrm>
              <a:off x="5677500" y="2739325"/>
              <a:ext cx="68850" cy="66025"/>
            </a:xfrm>
            <a:custGeom>
              <a:avLst/>
              <a:gdLst/>
              <a:ahLst/>
              <a:cxnLst/>
              <a:rect l="l" t="t" r="r" b="b"/>
              <a:pathLst>
                <a:path w="2754" h="2641" extrusionOk="0">
                  <a:moveTo>
                    <a:pt x="1568" y="0"/>
                  </a:moveTo>
                  <a:cubicBezTo>
                    <a:pt x="1281" y="0"/>
                    <a:pt x="994" y="115"/>
                    <a:pt x="783" y="343"/>
                  </a:cubicBezTo>
                  <a:lnTo>
                    <a:pt x="1" y="1125"/>
                  </a:lnTo>
                  <a:lnTo>
                    <a:pt x="1513" y="2641"/>
                  </a:lnTo>
                  <a:lnTo>
                    <a:pt x="2295" y="1855"/>
                  </a:lnTo>
                  <a:cubicBezTo>
                    <a:pt x="2740" y="1443"/>
                    <a:pt x="2753" y="742"/>
                    <a:pt x="2324" y="314"/>
                  </a:cubicBezTo>
                  <a:cubicBezTo>
                    <a:pt x="2115" y="104"/>
                    <a:pt x="1841" y="0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15"/>
            <p:cNvSpPr/>
            <p:nvPr/>
          </p:nvSpPr>
          <p:spPr>
            <a:xfrm>
              <a:off x="5700075" y="2741825"/>
              <a:ext cx="42675" cy="63525"/>
            </a:xfrm>
            <a:custGeom>
              <a:avLst/>
              <a:gdLst/>
              <a:ahLst/>
              <a:cxnLst/>
              <a:rect l="l" t="t" r="r" b="b"/>
              <a:pathLst>
                <a:path w="1707" h="2541" extrusionOk="0">
                  <a:moveTo>
                    <a:pt x="1025" y="1"/>
                  </a:moveTo>
                  <a:lnTo>
                    <a:pt x="1025" y="1"/>
                  </a:lnTo>
                  <a:cubicBezTo>
                    <a:pt x="1179" y="397"/>
                    <a:pt x="1084" y="845"/>
                    <a:pt x="783" y="1146"/>
                  </a:cubicBezTo>
                  <a:lnTo>
                    <a:pt x="1" y="1929"/>
                  </a:lnTo>
                  <a:lnTo>
                    <a:pt x="610" y="2541"/>
                  </a:lnTo>
                  <a:lnTo>
                    <a:pt x="1392" y="1755"/>
                  </a:lnTo>
                  <a:cubicBezTo>
                    <a:pt x="1595" y="1555"/>
                    <a:pt x="1706" y="1284"/>
                    <a:pt x="1706" y="999"/>
                  </a:cubicBezTo>
                  <a:cubicBezTo>
                    <a:pt x="1706" y="714"/>
                    <a:pt x="1592" y="443"/>
                    <a:pt x="1392" y="243"/>
                  </a:cubicBezTo>
                  <a:cubicBezTo>
                    <a:pt x="1362" y="210"/>
                    <a:pt x="1330" y="181"/>
                    <a:pt x="1294" y="158"/>
                  </a:cubicBezTo>
                  <a:cubicBezTo>
                    <a:pt x="1225" y="99"/>
                    <a:pt x="1146" y="53"/>
                    <a:pt x="1065" y="17"/>
                  </a:cubicBezTo>
                  <a:cubicBezTo>
                    <a:pt x="1052" y="11"/>
                    <a:pt x="1038" y="7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15"/>
            <p:cNvSpPr/>
            <p:nvPr/>
          </p:nvSpPr>
          <p:spPr>
            <a:xfrm>
              <a:off x="5785675" y="2740025"/>
              <a:ext cx="155150" cy="15425"/>
            </a:xfrm>
            <a:custGeom>
              <a:avLst/>
              <a:gdLst/>
              <a:ahLst/>
              <a:cxnLst/>
              <a:rect l="l" t="t" r="r" b="b"/>
              <a:pathLst>
                <a:path w="6206" h="617" extrusionOk="0">
                  <a:moveTo>
                    <a:pt x="5872" y="1"/>
                  </a:moveTo>
                  <a:cubicBezTo>
                    <a:pt x="5870" y="1"/>
                    <a:pt x="5868" y="1"/>
                    <a:pt x="5865" y="1"/>
                  </a:cubicBezTo>
                  <a:lnTo>
                    <a:pt x="328" y="1"/>
                  </a:lnTo>
                  <a:cubicBezTo>
                    <a:pt x="141" y="1"/>
                    <a:pt x="0" y="164"/>
                    <a:pt x="23" y="348"/>
                  </a:cubicBezTo>
                  <a:cubicBezTo>
                    <a:pt x="46" y="502"/>
                    <a:pt x="180" y="616"/>
                    <a:pt x="337" y="616"/>
                  </a:cubicBezTo>
                  <a:lnTo>
                    <a:pt x="5878" y="616"/>
                  </a:lnTo>
                  <a:cubicBezTo>
                    <a:pt x="6062" y="613"/>
                    <a:pt x="6206" y="452"/>
                    <a:pt x="6183" y="269"/>
                  </a:cubicBezTo>
                  <a:cubicBezTo>
                    <a:pt x="6160" y="114"/>
                    <a:pt x="6029" y="1"/>
                    <a:pt x="5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15"/>
            <p:cNvSpPr/>
            <p:nvPr/>
          </p:nvSpPr>
          <p:spPr>
            <a:xfrm>
              <a:off x="5785675" y="2778900"/>
              <a:ext cx="155150" cy="15400"/>
            </a:xfrm>
            <a:custGeom>
              <a:avLst/>
              <a:gdLst/>
              <a:ahLst/>
              <a:cxnLst/>
              <a:rect l="l" t="t" r="r" b="b"/>
              <a:pathLst>
                <a:path w="6206" h="616" extrusionOk="0">
                  <a:moveTo>
                    <a:pt x="5872" y="0"/>
                  </a:moveTo>
                  <a:cubicBezTo>
                    <a:pt x="5870" y="0"/>
                    <a:pt x="5868" y="0"/>
                    <a:pt x="5865" y="0"/>
                  </a:cubicBezTo>
                  <a:lnTo>
                    <a:pt x="328" y="0"/>
                  </a:lnTo>
                  <a:cubicBezTo>
                    <a:pt x="141" y="0"/>
                    <a:pt x="0" y="164"/>
                    <a:pt x="23" y="347"/>
                  </a:cubicBezTo>
                  <a:cubicBezTo>
                    <a:pt x="46" y="501"/>
                    <a:pt x="180" y="616"/>
                    <a:pt x="337" y="616"/>
                  </a:cubicBezTo>
                  <a:lnTo>
                    <a:pt x="5878" y="616"/>
                  </a:lnTo>
                  <a:cubicBezTo>
                    <a:pt x="6062" y="612"/>
                    <a:pt x="6206" y="452"/>
                    <a:pt x="6183" y="269"/>
                  </a:cubicBezTo>
                  <a:cubicBezTo>
                    <a:pt x="6160" y="114"/>
                    <a:pt x="6029" y="0"/>
                    <a:pt x="5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15"/>
            <p:cNvSpPr/>
            <p:nvPr/>
          </p:nvSpPr>
          <p:spPr>
            <a:xfrm>
              <a:off x="5785675" y="2816775"/>
              <a:ext cx="155150" cy="15325"/>
            </a:xfrm>
            <a:custGeom>
              <a:avLst/>
              <a:gdLst/>
              <a:ahLst/>
              <a:cxnLst/>
              <a:rect l="l" t="t" r="r" b="b"/>
              <a:pathLst>
                <a:path w="6206" h="613" extrusionOk="0">
                  <a:moveTo>
                    <a:pt x="5872" y="1"/>
                  </a:moveTo>
                  <a:cubicBezTo>
                    <a:pt x="5870" y="1"/>
                    <a:pt x="5868" y="1"/>
                    <a:pt x="5865" y="1"/>
                  </a:cubicBezTo>
                  <a:lnTo>
                    <a:pt x="328" y="1"/>
                  </a:lnTo>
                  <a:cubicBezTo>
                    <a:pt x="141" y="1"/>
                    <a:pt x="0" y="161"/>
                    <a:pt x="23" y="344"/>
                  </a:cubicBezTo>
                  <a:cubicBezTo>
                    <a:pt x="46" y="499"/>
                    <a:pt x="177" y="613"/>
                    <a:pt x="331" y="613"/>
                  </a:cubicBezTo>
                  <a:cubicBezTo>
                    <a:pt x="333" y="613"/>
                    <a:pt x="335" y="613"/>
                    <a:pt x="337" y="613"/>
                  </a:cubicBezTo>
                  <a:lnTo>
                    <a:pt x="5878" y="613"/>
                  </a:lnTo>
                  <a:cubicBezTo>
                    <a:pt x="6062" y="613"/>
                    <a:pt x="6206" y="449"/>
                    <a:pt x="6183" y="269"/>
                  </a:cubicBezTo>
                  <a:cubicBezTo>
                    <a:pt x="6160" y="114"/>
                    <a:pt x="6029" y="1"/>
                    <a:pt x="5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15"/>
            <p:cNvSpPr/>
            <p:nvPr/>
          </p:nvSpPr>
          <p:spPr>
            <a:xfrm>
              <a:off x="5679375" y="2626475"/>
              <a:ext cx="74650" cy="70050"/>
            </a:xfrm>
            <a:custGeom>
              <a:avLst/>
              <a:gdLst/>
              <a:ahLst/>
              <a:cxnLst/>
              <a:rect l="l" t="t" r="r" b="b"/>
              <a:pathLst>
                <a:path w="2986" h="2802" extrusionOk="0">
                  <a:moveTo>
                    <a:pt x="1" y="0"/>
                  </a:moveTo>
                  <a:lnTo>
                    <a:pt x="1" y="1309"/>
                  </a:lnTo>
                  <a:cubicBezTo>
                    <a:pt x="1" y="2134"/>
                    <a:pt x="669" y="2802"/>
                    <a:pt x="1493" y="2802"/>
                  </a:cubicBezTo>
                  <a:cubicBezTo>
                    <a:pt x="2318" y="2802"/>
                    <a:pt x="2986" y="2134"/>
                    <a:pt x="2986" y="1309"/>
                  </a:cubicBezTo>
                  <a:lnTo>
                    <a:pt x="2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15"/>
            <p:cNvSpPr/>
            <p:nvPr/>
          </p:nvSpPr>
          <p:spPr>
            <a:xfrm>
              <a:off x="5828700" y="2626475"/>
              <a:ext cx="74650" cy="70050"/>
            </a:xfrm>
            <a:custGeom>
              <a:avLst/>
              <a:gdLst/>
              <a:ahLst/>
              <a:cxnLst/>
              <a:rect l="l" t="t" r="r" b="b"/>
              <a:pathLst>
                <a:path w="2986" h="2802" extrusionOk="0">
                  <a:moveTo>
                    <a:pt x="1" y="0"/>
                  </a:moveTo>
                  <a:lnTo>
                    <a:pt x="1" y="1309"/>
                  </a:lnTo>
                  <a:cubicBezTo>
                    <a:pt x="1" y="2134"/>
                    <a:pt x="669" y="2802"/>
                    <a:pt x="1493" y="2802"/>
                  </a:cubicBezTo>
                  <a:cubicBezTo>
                    <a:pt x="2318" y="2802"/>
                    <a:pt x="2986" y="2134"/>
                    <a:pt x="2986" y="1309"/>
                  </a:cubicBezTo>
                  <a:lnTo>
                    <a:pt x="2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15"/>
            <p:cNvSpPr/>
            <p:nvPr/>
          </p:nvSpPr>
          <p:spPr>
            <a:xfrm>
              <a:off x="5604675" y="2626475"/>
              <a:ext cx="74725" cy="70050"/>
            </a:xfrm>
            <a:custGeom>
              <a:avLst/>
              <a:gdLst/>
              <a:ahLst/>
              <a:cxnLst/>
              <a:rect l="l" t="t" r="r" b="b"/>
              <a:pathLst>
                <a:path w="2989" h="2802" extrusionOk="0">
                  <a:moveTo>
                    <a:pt x="1" y="0"/>
                  </a:moveTo>
                  <a:lnTo>
                    <a:pt x="1" y="1309"/>
                  </a:lnTo>
                  <a:cubicBezTo>
                    <a:pt x="1" y="2134"/>
                    <a:pt x="668" y="2802"/>
                    <a:pt x="1493" y="2802"/>
                  </a:cubicBezTo>
                  <a:cubicBezTo>
                    <a:pt x="2318" y="2802"/>
                    <a:pt x="2986" y="2134"/>
                    <a:pt x="2989" y="1309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15"/>
            <p:cNvSpPr/>
            <p:nvPr/>
          </p:nvSpPr>
          <p:spPr>
            <a:xfrm>
              <a:off x="5754000" y="2626475"/>
              <a:ext cx="74725" cy="70050"/>
            </a:xfrm>
            <a:custGeom>
              <a:avLst/>
              <a:gdLst/>
              <a:ahLst/>
              <a:cxnLst/>
              <a:rect l="l" t="t" r="r" b="b"/>
              <a:pathLst>
                <a:path w="2989" h="2802" extrusionOk="0">
                  <a:moveTo>
                    <a:pt x="1" y="0"/>
                  </a:moveTo>
                  <a:lnTo>
                    <a:pt x="1" y="1309"/>
                  </a:lnTo>
                  <a:cubicBezTo>
                    <a:pt x="1" y="2134"/>
                    <a:pt x="668" y="2802"/>
                    <a:pt x="1493" y="2802"/>
                  </a:cubicBezTo>
                  <a:cubicBezTo>
                    <a:pt x="2318" y="2802"/>
                    <a:pt x="2986" y="2134"/>
                    <a:pt x="2989" y="1309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15"/>
            <p:cNvSpPr/>
            <p:nvPr/>
          </p:nvSpPr>
          <p:spPr>
            <a:xfrm>
              <a:off x="5903325" y="2626475"/>
              <a:ext cx="74725" cy="70050"/>
            </a:xfrm>
            <a:custGeom>
              <a:avLst/>
              <a:gdLst/>
              <a:ahLst/>
              <a:cxnLst/>
              <a:rect l="l" t="t" r="r" b="b"/>
              <a:pathLst>
                <a:path w="2989" h="2802" extrusionOk="0">
                  <a:moveTo>
                    <a:pt x="1" y="0"/>
                  </a:moveTo>
                  <a:lnTo>
                    <a:pt x="1" y="1309"/>
                  </a:lnTo>
                  <a:cubicBezTo>
                    <a:pt x="1" y="2134"/>
                    <a:pt x="668" y="2802"/>
                    <a:pt x="1493" y="2802"/>
                  </a:cubicBezTo>
                  <a:cubicBezTo>
                    <a:pt x="2318" y="2802"/>
                    <a:pt x="2986" y="2134"/>
                    <a:pt x="2989" y="1309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15"/>
            <p:cNvSpPr/>
            <p:nvPr/>
          </p:nvSpPr>
          <p:spPr>
            <a:xfrm>
              <a:off x="5705150" y="2626475"/>
              <a:ext cx="48875" cy="70075"/>
            </a:xfrm>
            <a:custGeom>
              <a:avLst/>
              <a:gdLst/>
              <a:ahLst/>
              <a:cxnLst/>
              <a:rect l="l" t="t" r="r" b="b"/>
              <a:pathLst>
                <a:path w="1955" h="2803" extrusionOk="0">
                  <a:moveTo>
                    <a:pt x="1094" y="0"/>
                  </a:moveTo>
                  <a:lnTo>
                    <a:pt x="1094" y="1309"/>
                  </a:lnTo>
                  <a:cubicBezTo>
                    <a:pt x="1091" y="1977"/>
                    <a:pt x="646" y="2563"/>
                    <a:pt x="1" y="2743"/>
                  </a:cubicBezTo>
                  <a:cubicBezTo>
                    <a:pt x="141" y="2783"/>
                    <a:pt x="286" y="2802"/>
                    <a:pt x="431" y="2802"/>
                  </a:cubicBezTo>
                  <a:cubicBezTo>
                    <a:pt x="569" y="2802"/>
                    <a:pt x="707" y="2784"/>
                    <a:pt x="842" y="2749"/>
                  </a:cubicBezTo>
                  <a:cubicBezTo>
                    <a:pt x="1457" y="2589"/>
                    <a:pt x="1955" y="1918"/>
                    <a:pt x="1955" y="1283"/>
                  </a:cubicBezTo>
                  <a:lnTo>
                    <a:pt x="1955" y="3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15"/>
            <p:cNvSpPr/>
            <p:nvPr/>
          </p:nvSpPr>
          <p:spPr>
            <a:xfrm>
              <a:off x="5854475" y="2626550"/>
              <a:ext cx="48875" cy="70050"/>
            </a:xfrm>
            <a:custGeom>
              <a:avLst/>
              <a:gdLst/>
              <a:ahLst/>
              <a:cxnLst/>
              <a:rect l="l" t="t" r="r" b="b"/>
              <a:pathLst>
                <a:path w="1955" h="2802" extrusionOk="0">
                  <a:moveTo>
                    <a:pt x="1094" y="0"/>
                  </a:moveTo>
                  <a:lnTo>
                    <a:pt x="1094" y="1309"/>
                  </a:lnTo>
                  <a:cubicBezTo>
                    <a:pt x="1091" y="1977"/>
                    <a:pt x="646" y="2560"/>
                    <a:pt x="1" y="2743"/>
                  </a:cubicBezTo>
                  <a:cubicBezTo>
                    <a:pt x="143" y="2782"/>
                    <a:pt x="289" y="2802"/>
                    <a:pt x="436" y="2802"/>
                  </a:cubicBezTo>
                  <a:cubicBezTo>
                    <a:pt x="572" y="2802"/>
                    <a:pt x="709" y="2784"/>
                    <a:pt x="842" y="2750"/>
                  </a:cubicBezTo>
                  <a:cubicBezTo>
                    <a:pt x="1457" y="2589"/>
                    <a:pt x="1955" y="1918"/>
                    <a:pt x="1955" y="1283"/>
                  </a:cubicBezTo>
                  <a:lnTo>
                    <a:pt x="19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15"/>
            <p:cNvSpPr/>
            <p:nvPr/>
          </p:nvSpPr>
          <p:spPr>
            <a:xfrm>
              <a:off x="5630525" y="2626475"/>
              <a:ext cx="48800" cy="70075"/>
            </a:xfrm>
            <a:custGeom>
              <a:avLst/>
              <a:gdLst/>
              <a:ahLst/>
              <a:cxnLst/>
              <a:rect l="l" t="t" r="r" b="b"/>
              <a:pathLst>
                <a:path w="1952" h="2803" extrusionOk="0">
                  <a:moveTo>
                    <a:pt x="1094" y="0"/>
                  </a:moveTo>
                  <a:lnTo>
                    <a:pt x="1094" y="1309"/>
                  </a:lnTo>
                  <a:cubicBezTo>
                    <a:pt x="1088" y="1977"/>
                    <a:pt x="642" y="2563"/>
                    <a:pt x="1" y="2743"/>
                  </a:cubicBezTo>
                  <a:cubicBezTo>
                    <a:pt x="141" y="2783"/>
                    <a:pt x="285" y="2802"/>
                    <a:pt x="429" y="2802"/>
                  </a:cubicBezTo>
                  <a:cubicBezTo>
                    <a:pt x="568" y="2802"/>
                    <a:pt x="706" y="2784"/>
                    <a:pt x="842" y="2749"/>
                  </a:cubicBezTo>
                  <a:cubicBezTo>
                    <a:pt x="1454" y="2589"/>
                    <a:pt x="1952" y="1918"/>
                    <a:pt x="1952" y="1283"/>
                  </a:cubicBezTo>
                  <a:lnTo>
                    <a:pt x="1952" y="3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15"/>
            <p:cNvSpPr/>
            <p:nvPr/>
          </p:nvSpPr>
          <p:spPr>
            <a:xfrm>
              <a:off x="5779850" y="2626550"/>
              <a:ext cx="48800" cy="70050"/>
            </a:xfrm>
            <a:custGeom>
              <a:avLst/>
              <a:gdLst/>
              <a:ahLst/>
              <a:cxnLst/>
              <a:rect l="l" t="t" r="r" b="b"/>
              <a:pathLst>
                <a:path w="1952" h="2802" extrusionOk="0">
                  <a:moveTo>
                    <a:pt x="1094" y="0"/>
                  </a:moveTo>
                  <a:lnTo>
                    <a:pt x="1094" y="1309"/>
                  </a:lnTo>
                  <a:cubicBezTo>
                    <a:pt x="1088" y="1977"/>
                    <a:pt x="642" y="2560"/>
                    <a:pt x="1" y="2743"/>
                  </a:cubicBezTo>
                  <a:cubicBezTo>
                    <a:pt x="143" y="2782"/>
                    <a:pt x="289" y="2802"/>
                    <a:pt x="434" y="2802"/>
                  </a:cubicBezTo>
                  <a:cubicBezTo>
                    <a:pt x="571" y="2802"/>
                    <a:pt x="708" y="2784"/>
                    <a:pt x="842" y="2750"/>
                  </a:cubicBezTo>
                  <a:cubicBezTo>
                    <a:pt x="1454" y="2589"/>
                    <a:pt x="1952" y="1918"/>
                    <a:pt x="1952" y="1283"/>
                  </a:cubicBezTo>
                  <a:lnTo>
                    <a:pt x="1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15"/>
            <p:cNvSpPr/>
            <p:nvPr/>
          </p:nvSpPr>
          <p:spPr>
            <a:xfrm>
              <a:off x="5929200" y="2626550"/>
              <a:ext cx="48775" cy="70050"/>
            </a:xfrm>
            <a:custGeom>
              <a:avLst/>
              <a:gdLst/>
              <a:ahLst/>
              <a:cxnLst/>
              <a:rect l="l" t="t" r="r" b="b"/>
              <a:pathLst>
                <a:path w="1951" h="2802" extrusionOk="0">
                  <a:moveTo>
                    <a:pt x="1093" y="0"/>
                  </a:moveTo>
                  <a:lnTo>
                    <a:pt x="1093" y="1309"/>
                  </a:lnTo>
                  <a:cubicBezTo>
                    <a:pt x="1087" y="1977"/>
                    <a:pt x="642" y="2560"/>
                    <a:pt x="0" y="2743"/>
                  </a:cubicBezTo>
                  <a:cubicBezTo>
                    <a:pt x="142" y="2782"/>
                    <a:pt x="288" y="2802"/>
                    <a:pt x="433" y="2802"/>
                  </a:cubicBezTo>
                  <a:cubicBezTo>
                    <a:pt x="570" y="2802"/>
                    <a:pt x="707" y="2784"/>
                    <a:pt x="841" y="2750"/>
                  </a:cubicBezTo>
                  <a:cubicBezTo>
                    <a:pt x="1453" y="2589"/>
                    <a:pt x="1951" y="1918"/>
                    <a:pt x="1951" y="1283"/>
                  </a:cubicBezTo>
                  <a:lnTo>
                    <a:pt x="19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15"/>
            <p:cNvSpPr/>
            <p:nvPr/>
          </p:nvSpPr>
          <p:spPr>
            <a:xfrm>
              <a:off x="5684375" y="2888375"/>
              <a:ext cx="213825" cy="57300"/>
            </a:xfrm>
            <a:custGeom>
              <a:avLst/>
              <a:gdLst/>
              <a:ahLst/>
              <a:cxnLst/>
              <a:rect l="l" t="t" r="r" b="b"/>
              <a:pathLst>
                <a:path w="8553" h="2292" extrusionOk="0">
                  <a:moveTo>
                    <a:pt x="8084" y="0"/>
                  </a:moveTo>
                  <a:cubicBezTo>
                    <a:pt x="8082" y="0"/>
                    <a:pt x="8080" y="0"/>
                    <a:pt x="8078" y="1"/>
                  </a:cubicBezTo>
                  <a:lnTo>
                    <a:pt x="475" y="1"/>
                  </a:lnTo>
                  <a:cubicBezTo>
                    <a:pt x="213" y="1"/>
                    <a:pt x="4" y="210"/>
                    <a:pt x="4" y="472"/>
                  </a:cubicBezTo>
                  <a:lnTo>
                    <a:pt x="4" y="1817"/>
                  </a:lnTo>
                  <a:cubicBezTo>
                    <a:pt x="1" y="2079"/>
                    <a:pt x="217" y="2292"/>
                    <a:pt x="478" y="2292"/>
                  </a:cubicBezTo>
                  <a:lnTo>
                    <a:pt x="8081" y="2292"/>
                  </a:lnTo>
                  <a:cubicBezTo>
                    <a:pt x="8340" y="2288"/>
                    <a:pt x="8553" y="2076"/>
                    <a:pt x="8553" y="1817"/>
                  </a:cubicBezTo>
                  <a:lnTo>
                    <a:pt x="8553" y="472"/>
                  </a:lnTo>
                  <a:cubicBezTo>
                    <a:pt x="8553" y="212"/>
                    <a:pt x="8343" y="0"/>
                    <a:pt x="8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15"/>
            <p:cNvSpPr/>
            <p:nvPr/>
          </p:nvSpPr>
          <p:spPr>
            <a:xfrm>
              <a:off x="5865050" y="2888300"/>
              <a:ext cx="33150" cy="57375"/>
            </a:xfrm>
            <a:custGeom>
              <a:avLst/>
              <a:gdLst/>
              <a:ahLst/>
              <a:cxnLst/>
              <a:rect l="l" t="t" r="r" b="b"/>
              <a:pathLst>
                <a:path w="1326" h="2295" extrusionOk="0">
                  <a:moveTo>
                    <a:pt x="0" y="0"/>
                  </a:moveTo>
                  <a:cubicBezTo>
                    <a:pt x="259" y="4"/>
                    <a:pt x="468" y="213"/>
                    <a:pt x="468" y="475"/>
                  </a:cubicBezTo>
                  <a:lnTo>
                    <a:pt x="468" y="1820"/>
                  </a:lnTo>
                  <a:cubicBezTo>
                    <a:pt x="468" y="2079"/>
                    <a:pt x="259" y="2291"/>
                    <a:pt x="0" y="2295"/>
                  </a:cubicBezTo>
                  <a:lnTo>
                    <a:pt x="851" y="2295"/>
                  </a:lnTo>
                  <a:cubicBezTo>
                    <a:pt x="1113" y="2291"/>
                    <a:pt x="1326" y="2082"/>
                    <a:pt x="1326" y="1820"/>
                  </a:cubicBezTo>
                  <a:lnTo>
                    <a:pt x="1326" y="478"/>
                  </a:lnTo>
                  <a:cubicBezTo>
                    <a:pt x="1326" y="213"/>
                    <a:pt x="1113" y="0"/>
                    <a:pt x="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7" name="Google Shape;4367;p115"/>
          <p:cNvGrpSpPr/>
          <p:nvPr/>
        </p:nvGrpSpPr>
        <p:grpSpPr>
          <a:xfrm>
            <a:off x="6209273" y="3378276"/>
            <a:ext cx="441913" cy="483509"/>
            <a:chOff x="3230850" y="3309275"/>
            <a:chExt cx="478675" cy="523675"/>
          </a:xfrm>
        </p:grpSpPr>
        <p:sp>
          <p:nvSpPr>
            <p:cNvPr id="4368" name="Google Shape;4368;p115"/>
            <p:cNvSpPr/>
            <p:nvPr/>
          </p:nvSpPr>
          <p:spPr>
            <a:xfrm>
              <a:off x="3332075" y="3309275"/>
              <a:ext cx="276175" cy="523675"/>
            </a:xfrm>
            <a:custGeom>
              <a:avLst/>
              <a:gdLst/>
              <a:ahLst/>
              <a:cxnLst/>
              <a:rect l="l" t="t" r="r" b="b"/>
              <a:pathLst>
                <a:path w="11047" h="20947" extrusionOk="0">
                  <a:moveTo>
                    <a:pt x="1528" y="0"/>
                  </a:moveTo>
                  <a:cubicBezTo>
                    <a:pt x="684" y="0"/>
                    <a:pt x="0" y="684"/>
                    <a:pt x="0" y="1532"/>
                  </a:cubicBezTo>
                  <a:lnTo>
                    <a:pt x="0" y="19415"/>
                  </a:lnTo>
                  <a:cubicBezTo>
                    <a:pt x="0" y="20259"/>
                    <a:pt x="684" y="20943"/>
                    <a:pt x="1528" y="20947"/>
                  </a:cubicBezTo>
                  <a:lnTo>
                    <a:pt x="9518" y="20947"/>
                  </a:lnTo>
                  <a:cubicBezTo>
                    <a:pt x="10362" y="20943"/>
                    <a:pt x="11046" y="20259"/>
                    <a:pt x="11046" y="19415"/>
                  </a:cubicBezTo>
                  <a:lnTo>
                    <a:pt x="11046" y="1532"/>
                  </a:lnTo>
                  <a:cubicBezTo>
                    <a:pt x="11046" y="684"/>
                    <a:pt x="10362" y="0"/>
                    <a:pt x="9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15"/>
            <p:cNvSpPr/>
            <p:nvPr/>
          </p:nvSpPr>
          <p:spPr>
            <a:xfrm>
              <a:off x="3547750" y="3309275"/>
              <a:ext cx="60500" cy="523675"/>
            </a:xfrm>
            <a:custGeom>
              <a:avLst/>
              <a:gdLst/>
              <a:ahLst/>
              <a:cxnLst/>
              <a:rect l="l" t="t" r="r" b="b"/>
              <a:pathLst>
                <a:path w="2420" h="20947" extrusionOk="0">
                  <a:moveTo>
                    <a:pt x="0" y="0"/>
                  </a:moveTo>
                  <a:cubicBezTo>
                    <a:pt x="861" y="0"/>
                    <a:pt x="1562" y="684"/>
                    <a:pt x="1562" y="1532"/>
                  </a:cubicBezTo>
                  <a:lnTo>
                    <a:pt x="1562" y="19415"/>
                  </a:lnTo>
                  <a:cubicBezTo>
                    <a:pt x="1562" y="20259"/>
                    <a:pt x="861" y="20947"/>
                    <a:pt x="0" y="20947"/>
                  </a:cubicBezTo>
                  <a:lnTo>
                    <a:pt x="858" y="20947"/>
                  </a:lnTo>
                  <a:cubicBezTo>
                    <a:pt x="1722" y="20947"/>
                    <a:pt x="2419" y="20259"/>
                    <a:pt x="2419" y="19415"/>
                  </a:cubicBezTo>
                  <a:lnTo>
                    <a:pt x="2419" y="1532"/>
                  </a:lnTo>
                  <a:cubicBezTo>
                    <a:pt x="2419" y="684"/>
                    <a:pt x="1735" y="0"/>
                    <a:pt x="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15"/>
            <p:cNvSpPr/>
            <p:nvPr/>
          </p:nvSpPr>
          <p:spPr>
            <a:xfrm>
              <a:off x="3332075" y="3760275"/>
              <a:ext cx="276175" cy="72675"/>
            </a:xfrm>
            <a:custGeom>
              <a:avLst/>
              <a:gdLst/>
              <a:ahLst/>
              <a:cxnLst/>
              <a:rect l="l" t="t" r="r" b="b"/>
              <a:pathLst>
                <a:path w="11047" h="2907" extrusionOk="0">
                  <a:moveTo>
                    <a:pt x="0" y="0"/>
                  </a:moveTo>
                  <a:lnTo>
                    <a:pt x="0" y="1385"/>
                  </a:lnTo>
                  <a:cubicBezTo>
                    <a:pt x="3" y="2226"/>
                    <a:pt x="687" y="2907"/>
                    <a:pt x="1528" y="2907"/>
                  </a:cubicBezTo>
                  <a:lnTo>
                    <a:pt x="9518" y="2907"/>
                  </a:lnTo>
                  <a:cubicBezTo>
                    <a:pt x="10359" y="2907"/>
                    <a:pt x="11043" y="2226"/>
                    <a:pt x="11046" y="1385"/>
                  </a:cubicBezTo>
                  <a:lnTo>
                    <a:pt x="11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15"/>
            <p:cNvSpPr/>
            <p:nvPr/>
          </p:nvSpPr>
          <p:spPr>
            <a:xfrm>
              <a:off x="3547750" y="3760275"/>
              <a:ext cx="60500" cy="72675"/>
            </a:xfrm>
            <a:custGeom>
              <a:avLst/>
              <a:gdLst/>
              <a:ahLst/>
              <a:cxnLst/>
              <a:rect l="l" t="t" r="r" b="b"/>
              <a:pathLst>
                <a:path w="2420" h="2907" extrusionOk="0">
                  <a:moveTo>
                    <a:pt x="1562" y="0"/>
                  </a:moveTo>
                  <a:lnTo>
                    <a:pt x="1562" y="1385"/>
                  </a:lnTo>
                  <a:cubicBezTo>
                    <a:pt x="1562" y="2226"/>
                    <a:pt x="861" y="2907"/>
                    <a:pt x="0" y="2907"/>
                  </a:cubicBezTo>
                  <a:lnTo>
                    <a:pt x="858" y="2907"/>
                  </a:lnTo>
                  <a:cubicBezTo>
                    <a:pt x="1722" y="2907"/>
                    <a:pt x="2419" y="2226"/>
                    <a:pt x="2419" y="1385"/>
                  </a:cubicBezTo>
                  <a:lnTo>
                    <a:pt x="24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15"/>
            <p:cNvSpPr/>
            <p:nvPr/>
          </p:nvSpPr>
          <p:spPr>
            <a:xfrm>
              <a:off x="3658375" y="3493675"/>
              <a:ext cx="51150" cy="118350"/>
            </a:xfrm>
            <a:custGeom>
              <a:avLst/>
              <a:gdLst/>
              <a:ahLst/>
              <a:cxnLst/>
              <a:rect l="l" t="t" r="r" b="b"/>
              <a:pathLst>
                <a:path w="2046" h="4734" extrusionOk="0">
                  <a:moveTo>
                    <a:pt x="387" y="0"/>
                  </a:moveTo>
                  <a:cubicBezTo>
                    <a:pt x="298" y="0"/>
                    <a:pt x="209" y="39"/>
                    <a:pt x="148" y="113"/>
                  </a:cubicBezTo>
                  <a:cubicBezTo>
                    <a:pt x="40" y="247"/>
                    <a:pt x="59" y="440"/>
                    <a:pt x="193" y="548"/>
                  </a:cubicBezTo>
                  <a:cubicBezTo>
                    <a:pt x="1339" y="1484"/>
                    <a:pt x="1352" y="3235"/>
                    <a:pt x="223" y="4187"/>
                  </a:cubicBezTo>
                  <a:cubicBezTo>
                    <a:pt x="0" y="4374"/>
                    <a:pt x="135" y="4734"/>
                    <a:pt x="419" y="4734"/>
                  </a:cubicBezTo>
                  <a:cubicBezTo>
                    <a:pt x="495" y="4734"/>
                    <a:pt x="563" y="4708"/>
                    <a:pt x="619" y="4659"/>
                  </a:cubicBezTo>
                  <a:cubicBezTo>
                    <a:pt x="2046" y="3454"/>
                    <a:pt x="2030" y="1251"/>
                    <a:pt x="583" y="70"/>
                  </a:cubicBezTo>
                  <a:cubicBezTo>
                    <a:pt x="526" y="23"/>
                    <a:pt x="457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15"/>
            <p:cNvSpPr/>
            <p:nvPr/>
          </p:nvSpPr>
          <p:spPr>
            <a:xfrm>
              <a:off x="3641425" y="3526475"/>
              <a:ext cx="30800" cy="52750"/>
            </a:xfrm>
            <a:custGeom>
              <a:avLst/>
              <a:gdLst/>
              <a:ahLst/>
              <a:cxnLst/>
              <a:rect l="l" t="t" r="r" b="b"/>
              <a:pathLst>
                <a:path w="1232" h="2110" extrusionOk="0">
                  <a:moveTo>
                    <a:pt x="406" y="1"/>
                  </a:moveTo>
                  <a:cubicBezTo>
                    <a:pt x="317" y="1"/>
                    <a:pt x="229" y="39"/>
                    <a:pt x="168" y="113"/>
                  </a:cubicBezTo>
                  <a:cubicBezTo>
                    <a:pt x="60" y="244"/>
                    <a:pt x="79" y="440"/>
                    <a:pt x="210" y="548"/>
                  </a:cubicBezTo>
                  <a:cubicBezTo>
                    <a:pt x="534" y="810"/>
                    <a:pt x="538" y="1298"/>
                    <a:pt x="220" y="1566"/>
                  </a:cubicBezTo>
                  <a:cubicBezTo>
                    <a:pt x="1" y="1753"/>
                    <a:pt x="132" y="2109"/>
                    <a:pt x="420" y="2109"/>
                  </a:cubicBezTo>
                  <a:cubicBezTo>
                    <a:pt x="492" y="2109"/>
                    <a:pt x="564" y="2083"/>
                    <a:pt x="619" y="2037"/>
                  </a:cubicBezTo>
                  <a:cubicBezTo>
                    <a:pt x="1231" y="1520"/>
                    <a:pt x="1222" y="578"/>
                    <a:pt x="603" y="70"/>
                  </a:cubicBezTo>
                  <a:cubicBezTo>
                    <a:pt x="545" y="23"/>
                    <a:pt x="475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15"/>
            <p:cNvSpPr/>
            <p:nvPr/>
          </p:nvSpPr>
          <p:spPr>
            <a:xfrm>
              <a:off x="3230850" y="3493675"/>
              <a:ext cx="51075" cy="118350"/>
            </a:xfrm>
            <a:custGeom>
              <a:avLst/>
              <a:gdLst/>
              <a:ahLst/>
              <a:cxnLst/>
              <a:rect l="l" t="t" r="r" b="b"/>
              <a:pathLst>
                <a:path w="2043" h="4734" extrusionOk="0">
                  <a:moveTo>
                    <a:pt x="1658" y="0"/>
                  </a:moveTo>
                  <a:cubicBezTo>
                    <a:pt x="1589" y="0"/>
                    <a:pt x="1520" y="23"/>
                    <a:pt x="1463" y="70"/>
                  </a:cubicBezTo>
                  <a:cubicBezTo>
                    <a:pt x="17" y="1251"/>
                    <a:pt x="0" y="3457"/>
                    <a:pt x="1427" y="4659"/>
                  </a:cubicBezTo>
                  <a:cubicBezTo>
                    <a:pt x="1483" y="4708"/>
                    <a:pt x="1552" y="4734"/>
                    <a:pt x="1627" y="4734"/>
                  </a:cubicBezTo>
                  <a:cubicBezTo>
                    <a:pt x="1912" y="4734"/>
                    <a:pt x="2043" y="4374"/>
                    <a:pt x="1823" y="4191"/>
                  </a:cubicBezTo>
                  <a:cubicBezTo>
                    <a:pt x="691" y="3235"/>
                    <a:pt x="707" y="1484"/>
                    <a:pt x="1853" y="548"/>
                  </a:cubicBezTo>
                  <a:cubicBezTo>
                    <a:pt x="1987" y="440"/>
                    <a:pt x="2007" y="247"/>
                    <a:pt x="1899" y="116"/>
                  </a:cubicBezTo>
                  <a:cubicBezTo>
                    <a:pt x="1837" y="40"/>
                    <a:pt x="1748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15"/>
            <p:cNvSpPr/>
            <p:nvPr/>
          </p:nvSpPr>
          <p:spPr>
            <a:xfrm>
              <a:off x="3268150" y="3526425"/>
              <a:ext cx="30800" cy="52800"/>
            </a:xfrm>
            <a:custGeom>
              <a:avLst/>
              <a:gdLst/>
              <a:ahLst/>
              <a:cxnLst/>
              <a:rect l="l" t="t" r="r" b="b"/>
              <a:pathLst>
                <a:path w="1232" h="2112" extrusionOk="0">
                  <a:moveTo>
                    <a:pt x="826" y="0"/>
                  </a:moveTo>
                  <a:cubicBezTo>
                    <a:pt x="756" y="0"/>
                    <a:pt x="686" y="24"/>
                    <a:pt x="629" y="72"/>
                  </a:cubicBezTo>
                  <a:cubicBezTo>
                    <a:pt x="11" y="580"/>
                    <a:pt x="1" y="1522"/>
                    <a:pt x="613" y="2039"/>
                  </a:cubicBezTo>
                  <a:cubicBezTo>
                    <a:pt x="669" y="2085"/>
                    <a:pt x="741" y="2111"/>
                    <a:pt x="813" y="2111"/>
                  </a:cubicBezTo>
                  <a:cubicBezTo>
                    <a:pt x="1101" y="2111"/>
                    <a:pt x="1231" y="1755"/>
                    <a:pt x="1012" y="1568"/>
                  </a:cubicBezTo>
                  <a:cubicBezTo>
                    <a:pt x="695" y="1300"/>
                    <a:pt x="698" y="812"/>
                    <a:pt x="1022" y="550"/>
                  </a:cubicBezTo>
                  <a:cubicBezTo>
                    <a:pt x="1153" y="442"/>
                    <a:pt x="1173" y="246"/>
                    <a:pt x="1065" y="115"/>
                  </a:cubicBezTo>
                  <a:cubicBezTo>
                    <a:pt x="1004" y="39"/>
                    <a:pt x="915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15"/>
            <p:cNvSpPr/>
            <p:nvPr/>
          </p:nvSpPr>
          <p:spPr>
            <a:xfrm>
              <a:off x="3420750" y="3450400"/>
              <a:ext cx="95925" cy="88000"/>
            </a:xfrm>
            <a:custGeom>
              <a:avLst/>
              <a:gdLst/>
              <a:ahLst/>
              <a:cxnLst/>
              <a:rect l="l" t="t" r="r" b="b"/>
              <a:pathLst>
                <a:path w="3837" h="3520" extrusionOk="0">
                  <a:moveTo>
                    <a:pt x="1074" y="1"/>
                  </a:moveTo>
                  <a:cubicBezTo>
                    <a:pt x="737" y="1"/>
                    <a:pt x="456" y="250"/>
                    <a:pt x="413" y="583"/>
                  </a:cubicBezTo>
                  <a:lnTo>
                    <a:pt x="1" y="3519"/>
                  </a:lnTo>
                  <a:lnTo>
                    <a:pt x="3837" y="3519"/>
                  </a:lnTo>
                  <a:lnTo>
                    <a:pt x="3424" y="583"/>
                  </a:lnTo>
                  <a:cubicBezTo>
                    <a:pt x="3382" y="250"/>
                    <a:pt x="3100" y="1"/>
                    <a:pt x="2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15"/>
            <p:cNvSpPr/>
            <p:nvPr/>
          </p:nvSpPr>
          <p:spPr>
            <a:xfrm>
              <a:off x="3468800" y="3450400"/>
              <a:ext cx="47950" cy="88000"/>
            </a:xfrm>
            <a:custGeom>
              <a:avLst/>
              <a:gdLst/>
              <a:ahLst/>
              <a:cxnLst/>
              <a:rect l="l" t="t" r="r" b="b"/>
              <a:pathLst>
                <a:path w="1918" h="3520" extrusionOk="0">
                  <a:moveTo>
                    <a:pt x="0" y="1"/>
                  </a:moveTo>
                  <a:cubicBezTo>
                    <a:pt x="337" y="1"/>
                    <a:pt x="619" y="250"/>
                    <a:pt x="661" y="583"/>
                  </a:cubicBezTo>
                  <a:lnTo>
                    <a:pt x="1077" y="3519"/>
                  </a:lnTo>
                  <a:lnTo>
                    <a:pt x="1918" y="3519"/>
                  </a:lnTo>
                  <a:lnTo>
                    <a:pt x="1502" y="583"/>
                  </a:lnTo>
                  <a:cubicBezTo>
                    <a:pt x="1460" y="250"/>
                    <a:pt x="1178" y="1"/>
                    <a:pt x="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15"/>
            <p:cNvSpPr/>
            <p:nvPr/>
          </p:nvSpPr>
          <p:spPr>
            <a:xfrm>
              <a:off x="3460850" y="3391850"/>
              <a:ext cx="15500" cy="31175"/>
            </a:xfrm>
            <a:custGeom>
              <a:avLst/>
              <a:gdLst/>
              <a:ahLst/>
              <a:cxnLst/>
              <a:rect l="l" t="t" r="r" b="b"/>
              <a:pathLst>
                <a:path w="620" h="1247" extrusionOk="0">
                  <a:moveTo>
                    <a:pt x="311" y="0"/>
                  </a:moveTo>
                  <a:cubicBezTo>
                    <a:pt x="298" y="0"/>
                    <a:pt x="285" y="1"/>
                    <a:pt x="272" y="3"/>
                  </a:cubicBezTo>
                  <a:cubicBezTo>
                    <a:pt x="115" y="26"/>
                    <a:pt x="1" y="163"/>
                    <a:pt x="4" y="320"/>
                  </a:cubicBezTo>
                  <a:lnTo>
                    <a:pt x="4" y="939"/>
                  </a:lnTo>
                  <a:cubicBezTo>
                    <a:pt x="4" y="1109"/>
                    <a:pt x="141" y="1246"/>
                    <a:pt x="311" y="1246"/>
                  </a:cubicBezTo>
                  <a:cubicBezTo>
                    <a:pt x="482" y="1246"/>
                    <a:pt x="619" y="1109"/>
                    <a:pt x="619" y="939"/>
                  </a:cubicBezTo>
                  <a:lnTo>
                    <a:pt x="619" y="307"/>
                  </a:lnTo>
                  <a:cubicBezTo>
                    <a:pt x="619" y="137"/>
                    <a:pt x="478" y="0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15"/>
            <p:cNvSpPr/>
            <p:nvPr/>
          </p:nvSpPr>
          <p:spPr>
            <a:xfrm>
              <a:off x="3404725" y="3409250"/>
              <a:ext cx="27750" cy="28425"/>
            </a:xfrm>
            <a:custGeom>
              <a:avLst/>
              <a:gdLst/>
              <a:ahLst/>
              <a:cxnLst/>
              <a:rect l="l" t="t" r="r" b="b"/>
              <a:pathLst>
                <a:path w="1110" h="1137" extrusionOk="0">
                  <a:moveTo>
                    <a:pt x="350" y="1"/>
                  </a:moveTo>
                  <a:cubicBezTo>
                    <a:pt x="289" y="1"/>
                    <a:pt x="228" y="19"/>
                    <a:pt x="174" y="56"/>
                  </a:cubicBezTo>
                  <a:cubicBezTo>
                    <a:pt x="33" y="154"/>
                    <a:pt x="0" y="348"/>
                    <a:pt x="99" y="488"/>
                  </a:cubicBezTo>
                  <a:lnTo>
                    <a:pt x="462" y="1005"/>
                  </a:lnTo>
                  <a:cubicBezTo>
                    <a:pt x="521" y="1087"/>
                    <a:pt x="612" y="1136"/>
                    <a:pt x="714" y="1136"/>
                  </a:cubicBezTo>
                  <a:cubicBezTo>
                    <a:pt x="966" y="1136"/>
                    <a:pt x="1110" y="855"/>
                    <a:pt x="966" y="652"/>
                  </a:cubicBezTo>
                  <a:lnTo>
                    <a:pt x="603" y="132"/>
                  </a:lnTo>
                  <a:cubicBezTo>
                    <a:pt x="542" y="47"/>
                    <a:pt x="447" y="1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15"/>
            <p:cNvSpPr/>
            <p:nvPr/>
          </p:nvSpPr>
          <p:spPr>
            <a:xfrm>
              <a:off x="3369200" y="3455300"/>
              <a:ext cx="34575" cy="21000"/>
            </a:xfrm>
            <a:custGeom>
              <a:avLst/>
              <a:gdLst/>
              <a:ahLst/>
              <a:cxnLst/>
              <a:rect l="l" t="t" r="r" b="b"/>
              <a:pathLst>
                <a:path w="1383" h="840" extrusionOk="0">
                  <a:moveTo>
                    <a:pt x="350" y="0"/>
                  </a:moveTo>
                  <a:cubicBezTo>
                    <a:pt x="223" y="0"/>
                    <a:pt x="105" y="78"/>
                    <a:pt x="60" y="204"/>
                  </a:cubicBezTo>
                  <a:cubicBezTo>
                    <a:pt x="1" y="368"/>
                    <a:pt x="86" y="545"/>
                    <a:pt x="250" y="603"/>
                  </a:cubicBezTo>
                  <a:lnTo>
                    <a:pt x="845" y="819"/>
                  </a:lnTo>
                  <a:cubicBezTo>
                    <a:pt x="881" y="833"/>
                    <a:pt x="917" y="839"/>
                    <a:pt x="953" y="839"/>
                  </a:cubicBezTo>
                  <a:cubicBezTo>
                    <a:pt x="1297" y="839"/>
                    <a:pt x="1382" y="358"/>
                    <a:pt x="1058" y="240"/>
                  </a:cubicBezTo>
                  <a:lnTo>
                    <a:pt x="462" y="21"/>
                  </a:lnTo>
                  <a:cubicBezTo>
                    <a:pt x="425" y="7"/>
                    <a:pt x="387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15"/>
            <p:cNvSpPr/>
            <p:nvPr/>
          </p:nvSpPr>
          <p:spPr>
            <a:xfrm>
              <a:off x="3536150" y="3463475"/>
              <a:ext cx="34700" cy="19525"/>
            </a:xfrm>
            <a:custGeom>
              <a:avLst/>
              <a:gdLst/>
              <a:ahLst/>
              <a:cxnLst/>
              <a:rect l="l" t="t" r="r" b="b"/>
              <a:pathLst>
                <a:path w="1388" h="781" extrusionOk="0">
                  <a:moveTo>
                    <a:pt x="1047" y="0"/>
                  </a:moveTo>
                  <a:cubicBezTo>
                    <a:pt x="1020" y="0"/>
                    <a:pt x="992" y="4"/>
                    <a:pt x="965" y="11"/>
                  </a:cubicBezTo>
                  <a:lnTo>
                    <a:pt x="350" y="175"/>
                  </a:lnTo>
                  <a:cubicBezTo>
                    <a:pt x="1" y="266"/>
                    <a:pt x="68" y="781"/>
                    <a:pt x="428" y="781"/>
                  </a:cubicBezTo>
                  <a:cubicBezTo>
                    <a:pt x="429" y="781"/>
                    <a:pt x="431" y="781"/>
                    <a:pt x="432" y="780"/>
                  </a:cubicBezTo>
                  <a:cubicBezTo>
                    <a:pt x="458" y="780"/>
                    <a:pt x="484" y="777"/>
                    <a:pt x="510" y="771"/>
                  </a:cubicBezTo>
                  <a:lnTo>
                    <a:pt x="1126" y="607"/>
                  </a:lnTo>
                  <a:cubicBezTo>
                    <a:pt x="1289" y="561"/>
                    <a:pt x="1387" y="394"/>
                    <a:pt x="1342" y="227"/>
                  </a:cubicBezTo>
                  <a:cubicBezTo>
                    <a:pt x="1306" y="91"/>
                    <a:pt x="1182" y="0"/>
                    <a:pt x="1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15"/>
            <p:cNvSpPr/>
            <p:nvPr/>
          </p:nvSpPr>
          <p:spPr>
            <a:xfrm>
              <a:off x="3510775" y="3414175"/>
              <a:ext cx="29150" cy="27825"/>
            </a:xfrm>
            <a:custGeom>
              <a:avLst/>
              <a:gdLst/>
              <a:ahLst/>
              <a:cxnLst/>
              <a:rect l="l" t="t" r="r" b="b"/>
              <a:pathLst>
                <a:path w="1166" h="1113" extrusionOk="0">
                  <a:moveTo>
                    <a:pt x="820" y="0"/>
                  </a:moveTo>
                  <a:cubicBezTo>
                    <a:pt x="728" y="0"/>
                    <a:pt x="637" y="41"/>
                    <a:pt x="576" y="121"/>
                  </a:cubicBezTo>
                  <a:lnTo>
                    <a:pt x="167" y="605"/>
                  </a:lnTo>
                  <a:cubicBezTo>
                    <a:pt x="0" y="805"/>
                    <a:pt x="141" y="1113"/>
                    <a:pt x="403" y="1113"/>
                  </a:cubicBezTo>
                  <a:cubicBezTo>
                    <a:pt x="494" y="1113"/>
                    <a:pt x="579" y="1074"/>
                    <a:pt x="638" y="1002"/>
                  </a:cubicBezTo>
                  <a:lnTo>
                    <a:pt x="1047" y="517"/>
                  </a:lnTo>
                  <a:cubicBezTo>
                    <a:pt x="1165" y="386"/>
                    <a:pt x="1152" y="187"/>
                    <a:pt x="1018" y="72"/>
                  </a:cubicBezTo>
                  <a:cubicBezTo>
                    <a:pt x="960" y="24"/>
                    <a:pt x="890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15"/>
            <p:cNvSpPr/>
            <p:nvPr/>
          </p:nvSpPr>
          <p:spPr>
            <a:xfrm>
              <a:off x="3426150" y="3620975"/>
              <a:ext cx="88650" cy="85500"/>
            </a:xfrm>
            <a:custGeom>
              <a:avLst/>
              <a:gdLst/>
              <a:ahLst/>
              <a:cxnLst/>
              <a:rect l="l" t="t" r="r" b="b"/>
              <a:pathLst>
                <a:path w="3546" h="3420" extrusionOk="0">
                  <a:moveTo>
                    <a:pt x="1767" y="1"/>
                  </a:moveTo>
                  <a:cubicBezTo>
                    <a:pt x="881" y="1"/>
                    <a:pt x="132" y="689"/>
                    <a:pt x="66" y="1589"/>
                  </a:cubicBezTo>
                  <a:cubicBezTo>
                    <a:pt x="1" y="2528"/>
                    <a:pt x="708" y="3347"/>
                    <a:pt x="1650" y="3415"/>
                  </a:cubicBezTo>
                  <a:cubicBezTo>
                    <a:pt x="1691" y="3418"/>
                    <a:pt x="1731" y="3420"/>
                    <a:pt x="1771" y="3420"/>
                  </a:cubicBezTo>
                  <a:cubicBezTo>
                    <a:pt x="2662" y="3420"/>
                    <a:pt x="3414" y="2733"/>
                    <a:pt x="3477" y="1831"/>
                  </a:cubicBezTo>
                  <a:cubicBezTo>
                    <a:pt x="3545" y="889"/>
                    <a:pt x="2835" y="71"/>
                    <a:pt x="1893" y="5"/>
                  </a:cubicBezTo>
                  <a:cubicBezTo>
                    <a:pt x="1850" y="2"/>
                    <a:pt x="1809" y="1"/>
                    <a:pt x="1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15"/>
            <p:cNvSpPr/>
            <p:nvPr/>
          </p:nvSpPr>
          <p:spPr>
            <a:xfrm>
              <a:off x="3440075" y="3622000"/>
              <a:ext cx="72850" cy="84225"/>
            </a:xfrm>
            <a:custGeom>
              <a:avLst/>
              <a:gdLst/>
              <a:ahLst/>
              <a:cxnLst/>
              <a:rect l="l" t="t" r="r" b="b"/>
              <a:pathLst>
                <a:path w="2914" h="3369" extrusionOk="0">
                  <a:moveTo>
                    <a:pt x="1617" y="0"/>
                  </a:moveTo>
                  <a:cubicBezTo>
                    <a:pt x="2164" y="540"/>
                    <a:pt x="2281" y="1381"/>
                    <a:pt x="1902" y="2052"/>
                  </a:cubicBezTo>
                  <a:cubicBezTo>
                    <a:pt x="1595" y="2599"/>
                    <a:pt x="1021" y="2922"/>
                    <a:pt x="416" y="2922"/>
                  </a:cubicBezTo>
                  <a:cubicBezTo>
                    <a:pt x="278" y="2922"/>
                    <a:pt x="139" y="2905"/>
                    <a:pt x="0" y="2870"/>
                  </a:cubicBezTo>
                  <a:lnTo>
                    <a:pt x="0" y="2870"/>
                  </a:lnTo>
                  <a:cubicBezTo>
                    <a:pt x="328" y="3196"/>
                    <a:pt x="763" y="3368"/>
                    <a:pt x="1206" y="3368"/>
                  </a:cubicBezTo>
                  <a:cubicBezTo>
                    <a:pt x="1427" y="3368"/>
                    <a:pt x="1650" y="3325"/>
                    <a:pt x="1863" y="3237"/>
                  </a:cubicBezTo>
                  <a:cubicBezTo>
                    <a:pt x="2497" y="2972"/>
                    <a:pt x="2913" y="2350"/>
                    <a:pt x="2913" y="1659"/>
                  </a:cubicBezTo>
                  <a:cubicBezTo>
                    <a:pt x="2913" y="874"/>
                    <a:pt x="2380" y="190"/>
                    <a:pt x="16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15"/>
            <p:cNvSpPr/>
            <p:nvPr/>
          </p:nvSpPr>
          <p:spPr>
            <a:xfrm>
              <a:off x="3454475" y="3487700"/>
              <a:ext cx="29975" cy="58150"/>
            </a:xfrm>
            <a:custGeom>
              <a:avLst/>
              <a:gdLst/>
              <a:ahLst/>
              <a:cxnLst/>
              <a:rect l="l" t="t" r="r" b="b"/>
              <a:pathLst>
                <a:path w="1199" h="2326" extrusionOk="0">
                  <a:moveTo>
                    <a:pt x="646" y="1"/>
                  </a:moveTo>
                  <a:cubicBezTo>
                    <a:pt x="560" y="1"/>
                    <a:pt x="471" y="21"/>
                    <a:pt x="386" y="67"/>
                  </a:cubicBezTo>
                  <a:cubicBezTo>
                    <a:pt x="20" y="266"/>
                    <a:pt x="0" y="784"/>
                    <a:pt x="347" y="1013"/>
                  </a:cubicBezTo>
                  <a:cubicBezTo>
                    <a:pt x="344" y="1029"/>
                    <a:pt x="341" y="1049"/>
                    <a:pt x="341" y="1072"/>
                  </a:cubicBezTo>
                  <a:lnTo>
                    <a:pt x="341" y="2004"/>
                  </a:lnTo>
                  <a:cubicBezTo>
                    <a:pt x="341" y="2175"/>
                    <a:pt x="472" y="2315"/>
                    <a:pt x="642" y="2325"/>
                  </a:cubicBezTo>
                  <a:cubicBezTo>
                    <a:pt x="644" y="2325"/>
                    <a:pt x="646" y="2325"/>
                    <a:pt x="648" y="2325"/>
                  </a:cubicBezTo>
                  <a:cubicBezTo>
                    <a:pt x="815" y="2325"/>
                    <a:pt x="956" y="2189"/>
                    <a:pt x="956" y="2017"/>
                  </a:cubicBezTo>
                  <a:lnTo>
                    <a:pt x="956" y="1072"/>
                  </a:lnTo>
                  <a:cubicBezTo>
                    <a:pt x="956" y="1049"/>
                    <a:pt x="953" y="1029"/>
                    <a:pt x="949" y="1013"/>
                  </a:cubicBezTo>
                  <a:cubicBezTo>
                    <a:pt x="1103" y="911"/>
                    <a:pt x="1198" y="738"/>
                    <a:pt x="1198" y="551"/>
                  </a:cubicBezTo>
                  <a:cubicBezTo>
                    <a:pt x="1198" y="231"/>
                    <a:pt x="935" y="1"/>
                    <a:pt x="6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15"/>
            <p:cNvSpPr/>
            <p:nvPr/>
          </p:nvSpPr>
          <p:spPr>
            <a:xfrm>
              <a:off x="3399575" y="3309275"/>
              <a:ext cx="140925" cy="35775"/>
            </a:xfrm>
            <a:custGeom>
              <a:avLst/>
              <a:gdLst/>
              <a:ahLst/>
              <a:cxnLst/>
              <a:rect l="l" t="t" r="r" b="b"/>
              <a:pathLst>
                <a:path w="5637" h="1431" extrusionOk="0">
                  <a:moveTo>
                    <a:pt x="0" y="0"/>
                  </a:moveTo>
                  <a:lnTo>
                    <a:pt x="242" y="982"/>
                  </a:lnTo>
                  <a:cubicBezTo>
                    <a:pt x="305" y="1244"/>
                    <a:pt x="540" y="1430"/>
                    <a:pt x="815" y="1430"/>
                  </a:cubicBezTo>
                  <a:lnTo>
                    <a:pt x="4831" y="1430"/>
                  </a:lnTo>
                  <a:cubicBezTo>
                    <a:pt x="5099" y="1430"/>
                    <a:pt x="5332" y="1247"/>
                    <a:pt x="5397" y="989"/>
                  </a:cubicBezTo>
                  <a:lnTo>
                    <a:pt x="5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15"/>
            <p:cNvSpPr/>
            <p:nvPr/>
          </p:nvSpPr>
          <p:spPr>
            <a:xfrm>
              <a:off x="3497500" y="3309275"/>
              <a:ext cx="43225" cy="35775"/>
            </a:xfrm>
            <a:custGeom>
              <a:avLst/>
              <a:gdLst/>
              <a:ahLst/>
              <a:cxnLst/>
              <a:rect l="l" t="t" r="r" b="b"/>
              <a:pathLst>
                <a:path w="1729" h="1431" extrusionOk="0">
                  <a:moveTo>
                    <a:pt x="806" y="0"/>
                  </a:moveTo>
                  <a:lnTo>
                    <a:pt x="567" y="989"/>
                  </a:lnTo>
                  <a:cubicBezTo>
                    <a:pt x="502" y="1247"/>
                    <a:pt x="269" y="1430"/>
                    <a:pt x="1" y="1430"/>
                  </a:cubicBezTo>
                  <a:lnTo>
                    <a:pt x="921" y="1430"/>
                  </a:lnTo>
                  <a:cubicBezTo>
                    <a:pt x="1189" y="1430"/>
                    <a:pt x="1425" y="1247"/>
                    <a:pt x="1487" y="98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15"/>
            <p:cNvSpPr/>
            <p:nvPr/>
          </p:nvSpPr>
          <p:spPr>
            <a:xfrm>
              <a:off x="3459625" y="3786050"/>
              <a:ext cx="21125" cy="21050"/>
            </a:xfrm>
            <a:custGeom>
              <a:avLst/>
              <a:gdLst/>
              <a:ahLst/>
              <a:cxnLst/>
              <a:rect l="l" t="t" r="r" b="b"/>
              <a:pathLst>
                <a:path w="845" h="842" extrusionOk="0">
                  <a:moveTo>
                    <a:pt x="423" y="0"/>
                  </a:moveTo>
                  <a:cubicBezTo>
                    <a:pt x="190" y="0"/>
                    <a:pt x="0" y="187"/>
                    <a:pt x="0" y="419"/>
                  </a:cubicBezTo>
                  <a:cubicBezTo>
                    <a:pt x="0" y="652"/>
                    <a:pt x="190" y="841"/>
                    <a:pt x="423" y="841"/>
                  </a:cubicBezTo>
                  <a:cubicBezTo>
                    <a:pt x="655" y="841"/>
                    <a:pt x="845" y="652"/>
                    <a:pt x="845" y="419"/>
                  </a:cubicBezTo>
                  <a:cubicBezTo>
                    <a:pt x="845" y="187"/>
                    <a:pt x="655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15"/>
            <p:cNvSpPr/>
            <p:nvPr/>
          </p:nvSpPr>
          <p:spPr>
            <a:xfrm>
              <a:off x="3400625" y="3538375"/>
              <a:ext cx="136025" cy="38875"/>
            </a:xfrm>
            <a:custGeom>
              <a:avLst/>
              <a:gdLst/>
              <a:ahLst/>
              <a:cxnLst/>
              <a:rect l="l" t="t" r="r" b="b"/>
              <a:pathLst>
                <a:path w="5441" h="1555" extrusionOk="0">
                  <a:moveTo>
                    <a:pt x="845" y="0"/>
                  </a:moveTo>
                  <a:cubicBezTo>
                    <a:pt x="377" y="0"/>
                    <a:pt x="1" y="377"/>
                    <a:pt x="1" y="841"/>
                  </a:cubicBezTo>
                  <a:lnTo>
                    <a:pt x="1" y="1365"/>
                  </a:lnTo>
                  <a:cubicBezTo>
                    <a:pt x="1" y="1470"/>
                    <a:pt x="83" y="1555"/>
                    <a:pt x="187" y="1555"/>
                  </a:cubicBezTo>
                  <a:lnTo>
                    <a:pt x="5250" y="1555"/>
                  </a:lnTo>
                  <a:cubicBezTo>
                    <a:pt x="5355" y="1555"/>
                    <a:pt x="5440" y="1470"/>
                    <a:pt x="5440" y="1365"/>
                  </a:cubicBezTo>
                  <a:lnTo>
                    <a:pt x="5440" y="841"/>
                  </a:lnTo>
                  <a:cubicBezTo>
                    <a:pt x="5440" y="377"/>
                    <a:pt x="5064" y="0"/>
                    <a:pt x="4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15"/>
            <p:cNvSpPr/>
            <p:nvPr/>
          </p:nvSpPr>
          <p:spPr>
            <a:xfrm>
              <a:off x="3493900" y="3538375"/>
              <a:ext cx="42750" cy="38875"/>
            </a:xfrm>
            <a:custGeom>
              <a:avLst/>
              <a:gdLst/>
              <a:ahLst/>
              <a:cxnLst/>
              <a:rect l="l" t="t" r="r" b="b"/>
              <a:pathLst>
                <a:path w="1710" h="1555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lnTo>
                    <a:pt x="13" y="0"/>
                  </a:lnTo>
                  <a:cubicBezTo>
                    <a:pt x="11" y="0"/>
                    <a:pt x="9" y="0"/>
                    <a:pt x="7" y="0"/>
                  </a:cubicBezTo>
                  <a:close/>
                  <a:moveTo>
                    <a:pt x="868" y="0"/>
                  </a:moveTo>
                  <a:cubicBezTo>
                    <a:pt x="866" y="0"/>
                    <a:pt x="864" y="0"/>
                    <a:pt x="862" y="0"/>
                  </a:cubicBezTo>
                  <a:lnTo>
                    <a:pt x="13" y="0"/>
                  </a:lnTo>
                  <a:cubicBezTo>
                    <a:pt x="475" y="3"/>
                    <a:pt x="849" y="374"/>
                    <a:pt x="852" y="838"/>
                  </a:cubicBezTo>
                  <a:lnTo>
                    <a:pt x="852" y="1368"/>
                  </a:lnTo>
                  <a:cubicBezTo>
                    <a:pt x="852" y="1469"/>
                    <a:pt x="773" y="1552"/>
                    <a:pt x="674" y="1555"/>
                  </a:cubicBezTo>
                  <a:lnTo>
                    <a:pt x="1519" y="1555"/>
                  </a:lnTo>
                  <a:cubicBezTo>
                    <a:pt x="1624" y="1555"/>
                    <a:pt x="1709" y="1470"/>
                    <a:pt x="1709" y="1368"/>
                  </a:cubicBezTo>
                  <a:lnTo>
                    <a:pt x="1709" y="835"/>
                  </a:lnTo>
                  <a:cubicBezTo>
                    <a:pt x="1706" y="372"/>
                    <a:pt x="1330" y="0"/>
                    <a:pt x="868" y="0"/>
                  </a:cubicBezTo>
                  <a:close/>
                  <a:moveTo>
                    <a:pt x="662" y="1555"/>
                  </a:moveTo>
                  <a:cubicBezTo>
                    <a:pt x="664" y="1555"/>
                    <a:pt x="666" y="1555"/>
                    <a:pt x="668" y="1555"/>
                  </a:cubicBezTo>
                  <a:cubicBezTo>
                    <a:pt x="670" y="1555"/>
                    <a:pt x="672" y="1555"/>
                    <a:pt x="674" y="1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1" name="Google Shape;4391;p115"/>
          <p:cNvGrpSpPr/>
          <p:nvPr/>
        </p:nvGrpSpPr>
        <p:grpSpPr>
          <a:xfrm>
            <a:off x="6273014" y="1348719"/>
            <a:ext cx="314431" cy="499258"/>
            <a:chOff x="3666450" y="3904525"/>
            <a:chExt cx="335500" cy="523825"/>
          </a:xfrm>
        </p:grpSpPr>
        <p:sp>
          <p:nvSpPr>
            <p:cNvPr id="4392" name="Google Shape;4392;p115"/>
            <p:cNvSpPr/>
            <p:nvPr/>
          </p:nvSpPr>
          <p:spPr>
            <a:xfrm>
              <a:off x="3666450" y="3904675"/>
              <a:ext cx="335500" cy="523675"/>
            </a:xfrm>
            <a:custGeom>
              <a:avLst/>
              <a:gdLst/>
              <a:ahLst/>
              <a:cxnLst/>
              <a:rect l="l" t="t" r="r" b="b"/>
              <a:pathLst>
                <a:path w="13420" h="20947" extrusionOk="0">
                  <a:moveTo>
                    <a:pt x="2448" y="1"/>
                  </a:moveTo>
                  <a:lnTo>
                    <a:pt x="0" y="2377"/>
                  </a:lnTo>
                  <a:lnTo>
                    <a:pt x="0" y="20178"/>
                  </a:lnTo>
                  <a:cubicBezTo>
                    <a:pt x="0" y="20603"/>
                    <a:pt x="344" y="20947"/>
                    <a:pt x="769" y="20947"/>
                  </a:cubicBezTo>
                  <a:lnTo>
                    <a:pt x="12650" y="20947"/>
                  </a:lnTo>
                  <a:cubicBezTo>
                    <a:pt x="13075" y="20947"/>
                    <a:pt x="13419" y="20603"/>
                    <a:pt x="13419" y="20178"/>
                  </a:cubicBezTo>
                  <a:lnTo>
                    <a:pt x="13419" y="773"/>
                  </a:lnTo>
                  <a:cubicBezTo>
                    <a:pt x="13419" y="347"/>
                    <a:pt x="13075" y="1"/>
                    <a:pt x="12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15"/>
            <p:cNvSpPr/>
            <p:nvPr/>
          </p:nvSpPr>
          <p:spPr>
            <a:xfrm>
              <a:off x="3960850" y="3904675"/>
              <a:ext cx="41100" cy="523675"/>
            </a:xfrm>
            <a:custGeom>
              <a:avLst/>
              <a:gdLst/>
              <a:ahLst/>
              <a:cxnLst/>
              <a:rect l="l" t="t" r="r" b="b"/>
              <a:pathLst>
                <a:path w="1644" h="20947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2" y="1"/>
                  </a:lnTo>
                  <a:cubicBezTo>
                    <a:pt x="10" y="1"/>
                    <a:pt x="8" y="1"/>
                    <a:pt x="6" y="1"/>
                  </a:cubicBezTo>
                  <a:close/>
                  <a:moveTo>
                    <a:pt x="0" y="20947"/>
                  </a:moveTo>
                  <a:cubicBezTo>
                    <a:pt x="2" y="20947"/>
                    <a:pt x="4" y="20947"/>
                    <a:pt x="6" y="20947"/>
                  </a:cubicBezTo>
                  <a:cubicBezTo>
                    <a:pt x="8" y="20947"/>
                    <a:pt x="10" y="20947"/>
                    <a:pt x="12" y="20947"/>
                  </a:cubicBezTo>
                  <a:close/>
                  <a:moveTo>
                    <a:pt x="867" y="1"/>
                  </a:moveTo>
                  <a:cubicBezTo>
                    <a:pt x="865" y="1"/>
                    <a:pt x="863" y="1"/>
                    <a:pt x="861" y="1"/>
                  </a:cubicBezTo>
                  <a:lnTo>
                    <a:pt x="12" y="1"/>
                  </a:lnTo>
                  <a:cubicBezTo>
                    <a:pt x="435" y="4"/>
                    <a:pt x="779" y="345"/>
                    <a:pt x="782" y="773"/>
                  </a:cubicBezTo>
                  <a:lnTo>
                    <a:pt x="782" y="20178"/>
                  </a:lnTo>
                  <a:cubicBezTo>
                    <a:pt x="779" y="20603"/>
                    <a:pt x="435" y="20944"/>
                    <a:pt x="12" y="20947"/>
                  </a:cubicBezTo>
                  <a:lnTo>
                    <a:pt x="861" y="20947"/>
                  </a:lnTo>
                  <a:cubicBezTo>
                    <a:pt x="863" y="20947"/>
                    <a:pt x="865" y="20947"/>
                    <a:pt x="867" y="20947"/>
                  </a:cubicBezTo>
                  <a:cubicBezTo>
                    <a:pt x="1293" y="20947"/>
                    <a:pt x="1640" y="20605"/>
                    <a:pt x="1643" y="20178"/>
                  </a:cubicBezTo>
                  <a:lnTo>
                    <a:pt x="1643" y="773"/>
                  </a:lnTo>
                  <a:cubicBezTo>
                    <a:pt x="1640" y="343"/>
                    <a:pt x="1293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15"/>
            <p:cNvSpPr/>
            <p:nvPr/>
          </p:nvSpPr>
          <p:spPr>
            <a:xfrm>
              <a:off x="3666675" y="3904525"/>
              <a:ext cx="61150" cy="59500"/>
            </a:xfrm>
            <a:custGeom>
              <a:avLst/>
              <a:gdLst/>
              <a:ahLst/>
              <a:cxnLst/>
              <a:rect l="l" t="t" r="r" b="b"/>
              <a:pathLst>
                <a:path w="2446" h="2380" extrusionOk="0">
                  <a:moveTo>
                    <a:pt x="2446" y="0"/>
                  </a:moveTo>
                  <a:lnTo>
                    <a:pt x="1" y="2373"/>
                  </a:lnTo>
                  <a:lnTo>
                    <a:pt x="2141" y="2379"/>
                  </a:lnTo>
                  <a:cubicBezTo>
                    <a:pt x="2305" y="2379"/>
                    <a:pt x="2439" y="2248"/>
                    <a:pt x="2439" y="2085"/>
                  </a:cubicBezTo>
                  <a:lnTo>
                    <a:pt x="2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15"/>
            <p:cNvSpPr/>
            <p:nvPr/>
          </p:nvSpPr>
          <p:spPr>
            <a:xfrm>
              <a:off x="3766600" y="3950700"/>
              <a:ext cx="60725" cy="97575"/>
            </a:xfrm>
            <a:custGeom>
              <a:avLst/>
              <a:gdLst/>
              <a:ahLst/>
              <a:cxnLst/>
              <a:rect l="l" t="t" r="r" b="b"/>
              <a:pathLst>
                <a:path w="2429" h="3903" extrusionOk="0">
                  <a:moveTo>
                    <a:pt x="1178" y="614"/>
                  </a:moveTo>
                  <a:cubicBezTo>
                    <a:pt x="1502" y="614"/>
                    <a:pt x="1777" y="866"/>
                    <a:pt x="1777" y="1164"/>
                  </a:cubicBezTo>
                  <a:cubicBezTo>
                    <a:pt x="1777" y="1459"/>
                    <a:pt x="1502" y="1714"/>
                    <a:pt x="1178" y="1714"/>
                  </a:cubicBezTo>
                  <a:lnTo>
                    <a:pt x="619" y="1714"/>
                  </a:lnTo>
                  <a:cubicBezTo>
                    <a:pt x="619" y="1521"/>
                    <a:pt x="616" y="1288"/>
                    <a:pt x="616" y="1164"/>
                  </a:cubicBezTo>
                  <a:lnTo>
                    <a:pt x="616" y="614"/>
                  </a:lnTo>
                  <a:close/>
                  <a:moveTo>
                    <a:pt x="280" y="1"/>
                  </a:moveTo>
                  <a:cubicBezTo>
                    <a:pt x="128" y="1"/>
                    <a:pt x="0" y="126"/>
                    <a:pt x="3" y="284"/>
                  </a:cubicBezTo>
                  <a:lnTo>
                    <a:pt x="3" y="3596"/>
                  </a:lnTo>
                  <a:cubicBezTo>
                    <a:pt x="3" y="3766"/>
                    <a:pt x="142" y="3903"/>
                    <a:pt x="309" y="3903"/>
                  </a:cubicBezTo>
                  <a:cubicBezTo>
                    <a:pt x="321" y="3903"/>
                    <a:pt x="334" y="3902"/>
                    <a:pt x="347" y="3900"/>
                  </a:cubicBezTo>
                  <a:cubicBezTo>
                    <a:pt x="504" y="3877"/>
                    <a:pt x="619" y="3743"/>
                    <a:pt x="616" y="3586"/>
                  </a:cubicBezTo>
                  <a:lnTo>
                    <a:pt x="616" y="2388"/>
                  </a:lnTo>
                  <a:lnTo>
                    <a:pt x="1856" y="3799"/>
                  </a:lnTo>
                  <a:cubicBezTo>
                    <a:pt x="1918" y="3867"/>
                    <a:pt x="2002" y="3902"/>
                    <a:pt x="2086" y="3902"/>
                  </a:cubicBezTo>
                  <a:cubicBezTo>
                    <a:pt x="2158" y="3902"/>
                    <a:pt x="2230" y="3876"/>
                    <a:pt x="2288" y="3825"/>
                  </a:cubicBezTo>
                  <a:cubicBezTo>
                    <a:pt x="2416" y="3714"/>
                    <a:pt x="2429" y="3521"/>
                    <a:pt x="2317" y="3393"/>
                  </a:cubicBezTo>
                  <a:lnTo>
                    <a:pt x="1365" y="2310"/>
                  </a:lnTo>
                  <a:cubicBezTo>
                    <a:pt x="1948" y="2228"/>
                    <a:pt x="2393" y="1743"/>
                    <a:pt x="2393" y="1161"/>
                  </a:cubicBezTo>
                  <a:cubicBezTo>
                    <a:pt x="2393" y="523"/>
                    <a:pt x="1853" y="2"/>
                    <a:pt x="1185" y="2"/>
                  </a:cubicBezTo>
                  <a:lnTo>
                    <a:pt x="308" y="2"/>
                  </a:lnTo>
                  <a:cubicBezTo>
                    <a:pt x="299" y="1"/>
                    <a:pt x="289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15"/>
            <p:cNvSpPr/>
            <p:nvPr/>
          </p:nvSpPr>
          <p:spPr>
            <a:xfrm>
              <a:off x="3826650" y="4011975"/>
              <a:ext cx="65900" cy="76325"/>
            </a:xfrm>
            <a:custGeom>
              <a:avLst/>
              <a:gdLst/>
              <a:ahLst/>
              <a:cxnLst/>
              <a:rect l="l" t="t" r="r" b="b"/>
              <a:pathLst>
                <a:path w="2636" h="3053" extrusionOk="0">
                  <a:moveTo>
                    <a:pt x="2153" y="1"/>
                  </a:moveTo>
                  <a:cubicBezTo>
                    <a:pt x="2059" y="1"/>
                    <a:pt x="1966" y="44"/>
                    <a:pt x="1905" y="124"/>
                  </a:cubicBezTo>
                  <a:lnTo>
                    <a:pt x="1297" y="932"/>
                  </a:lnTo>
                  <a:lnTo>
                    <a:pt x="681" y="124"/>
                  </a:lnTo>
                  <a:cubicBezTo>
                    <a:pt x="621" y="45"/>
                    <a:pt x="530" y="3"/>
                    <a:pt x="437" y="3"/>
                  </a:cubicBezTo>
                  <a:cubicBezTo>
                    <a:pt x="373" y="3"/>
                    <a:pt x="308" y="23"/>
                    <a:pt x="253" y="65"/>
                  </a:cubicBezTo>
                  <a:cubicBezTo>
                    <a:pt x="118" y="166"/>
                    <a:pt x="89" y="359"/>
                    <a:pt x="194" y="493"/>
                  </a:cubicBezTo>
                  <a:lnTo>
                    <a:pt x="914" y="1443"/>
                  </a:lnTo>
                  <a:lnTo>
                    <a:pt x="102" y="2516"/>
                  </a:lnTo>
                  <a:cubicBezTo>
                    <a:pt x="1" y="2654"/>
                    <a:pt x="27" y="2843"/>
                    <a:pt x="161" y="2948"/>
                  </a:cubicBezTo>
                  <a:lnTo>
                    <a:pt x="164" y="2945"/>
                  </a:lnTo>
                  <a:cubicBezTo>
                    <a:pt x="219" y="2988"/>
                    <a:pt x="284" y="3008"/>
                    <a:pt x="348" y="3008"/>
                  </a:cubicBezTo>
                  <a:cubicBezTo>
                    <a:pt x="441" y="3008"/>
                    <a:pt x="533" y="2965"/>
                    <a:pt x="593" y="2886"/>
                  </a:cubicBezTo>
                  <a:lnTo>
                    <a:pt x="1300" y="1950"/>
                  </a:lnTo>
                  <a:lnTo>
                    <a:pt x="2043" y="2932"/>
                  </a:lnTo>
                  <a:cubicBezTo>
                    <a:pt x="2103" y="3011"/>
                    <a:pt x="2194" y="3052"/>
                    <a:pt x="2287" y="3052"/>
                  </a:cubicBezTo>
                  <a:cubicBezTo>
                    <a:pt x="2351" y="3052"/>
                    <a:pt x="2416" y="3032"/>
                    <a:pt x="2472" y="2991"/>
                  </a:cubicBezTo>
                  <a:cubicBezTo>
                    <a:pt x="2609" y="2886"/>
                    <a:pt x="2635" y="2696"/>
                    <a:pt x="2530" y="2562"/>
                  </a:cubicBezTo>
                  <a:lnTo>
                    <a:pt x="1683" y="1443"/>
                  </a:lnTo>
                  <a:lnTo>
                    <a:pt x="2396" y="493"/>
                  </a:lnTo>
                  <a:cubicBezTo>
                    <a:pt x="2498" y="356"/>
                    <a:pt x="2472" y="163"/>
                    <a:pt x="2334" y="61"/>
                  </a:cubicBezTo>
                  <a:cubicBezTo>
                    <a:pt x="2280" y="21"/>
                    <a:pt x="2216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15"/>
            <p:cNvSpPr/>
            <p:nvPr/>
          </p:nvSpPr>
          <p:spPr>
            <a:xfrm>
              <a:off x="3705400" y="4118475"/>
              <a:ext cx="247275" cy="15325"/>
            </a:xfrm>
            <a:custGeom>
              <a:avLst/>
              <a:gdLst/>
              <a:ahLst/>
              <a:cxnLst/>
              <a:rect l="l" t="t" r="r" b="b"/>
              <a:pathLst>
                <a:path w="9891" h="613" extrusionOk="0">
                  <a:moveTo>
                    <a:pt x="334" y="1"/>
                  </a:moveTo>
                  <a:cubicBezTo>
                    <a:pt x="180" y="1"/>
                    <a:pt x="46" y="114"/>
                    <a:pt x="23" y="269"/>
                  </a:cubicBezTo>
                  <a:cubicBezTo>
                    <a:pt x="0" y="452"/>
                    <a:pt x="144" y="613"/>
                    <a:pt x="327" y="613"/>
                  </a:cubicBezTo>
                  <a:lnTo>
                    <a:pt x="9550" y="613"/>
                  </a:lnTo>
                  <a:cubicBezTo>
                    <a:pt x="9553" y="613"/>
                    <a:pt x="9555" y="613"/>
                    <a:pt x="9557" y="613"/>
                  </a:cubicBezTo>
                  <a:cubicBezTo>
                    <a:pt x="9711" y="613"/>
                    <a:pt x="9842" y="499"/>
                    <a:pt x="9868" y="344"/>
                  </a:cubicBezTo>
                  <a:cubicBezTo>
                    <a:pt x="9891" y="161"/>
                    <a:pt x="9747" y="1"/>
                    <a:pt x="9563" y="1"/>
                  </a:cubicBezTo>
                  <a:lnTo>
                    <a:pt x="340" y="1"/>
                  </a:lnTo>
                  <a:cubicBezTo>
                    <a:pt x="338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15"/>
            <p:cNvSpPr/>
            <p:nvPr/>
          </p:nvSpPr>
          <p:spPr>
            <a:xfrm>
              <a:off x="3705400" y="4163475"/>
              <a:ext cx="247275" cy="15325"/>
            </a:xfrm>
            <a:custGeom>
              <a:avLst/>
              <a:gdLst/>
              <a:ahLst/>
              <a:cxnLst/>
              <a:rect l="l" t="t" r="r" b="b"/>
              <a:pathLst>
                <a:path w="9891" h="613" extrusionOk="0">
                  <a:moveTo>
                    <a:pt x="334" y="1"/>
                  </a:moveTo>
                  <a:cubicBezTo>
                    <a:pt x="180" y="1"/>
                    <a:pt x="46" y="114"/>
                    <a:pt x="23" y="269"/>
                  </a:cubicBezTo>
                  <a:cubicBezTo>
                    <a:pt x="0" y="452"/>
                    <a:pt x="144" y="613"/>
                    <a:pt x="327" y="613"/>
                  </a:cubicBezTo>
                  <a:lnTo>
                    <a:pt x="9550" y="613"/>
                  </a:lnTo>
                  <a:cubicBezTo>
                    <a:pt x="9553" y="613"/>
                    <a:pt x="9555" y="613"/>
                    <a:pt x="9557" y="613"/>
                  </a:cubicBezTo>
                  <a:cubicBezTo>
                    <a:pt x="9711" y="613"/>
                    <a:pt x="9842" y="499"/>
                    <a:pt x="9868" y="344"/>
                  </a:cubicBezTo>
                  <a:cubicBezTo>
                    <a:pt x="9891" y="161"/>
                    <a:pt x="9747" y="1"/>
                    <a:pt x="9563" y="1"/>
                  </a:cubicBezTo>
                  <a:lnTo>
                    <a:pt x="340" y="1"/>
                  </a:lnTo>
                  <a:cubicBezTo>
                    <a:pt x="338" y="1"/>
                    <a:pt x="33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15"/>
            <p:cNvSpPr/>
            <p:nvPr/>
          </p:nvSpPr>
          <p:spPr>
            <a:xfrm>
              <a:off x="3705400" y="4207425"/>
              <a:ext cx="164875" cy="15400"/>
            </a:xfrm>
            <a:custGeom>
              <a:avLst/>
              <a:gdLst/>
              <a:ahLst/>
              <a:cxnLst/>
              <a:rect l="l" t="t" r="r" b="b"/>
              <a:pathLst>
                <a:path w="6595" h="616" extrusionOk="0">
                  <a:moveTo>
                    <a:pt x="334" y="0"/>
                  </a:moveTo>
                  <a:cubicBezTo>
                    <a:pt x="180" y="0"/>
                    <a:pt x="46" y="114"/>
                    <a:pt x="23" y="269"/>
                  </a:cubicBezTo>
                  <a:cubicBezTo>
                    <a:pt x="0" y="452"/>
                    <a:pt x="144" y="615"/>
                    <a:pt x="327" y="615"/>
                  </a:cubicBezTo>
                  <a:lnTo>
                    <a:pt x="6268" y="615"/>
                  </a:lnTo>
                  <a:cubicBezTo>
                    <a:pt x="6451" y="615"/>
                    <a:pt x="6595" y="452"/>
                    <a:pt x="6572" y="269"/>
                  </a:cubicBezTo>
                  <a:cubicBezTo>
                    <a:pt x="6549" y="114"/>
                    <a:pt x="6419" y="0"/>
                    <a:pt x="6264" y="0"/>
                  </a:cubicBezTo>
                  <a:cubicBezTo>
                    <a:pt x="6262" y="0"/>
                    <a:pt x="6260" y="0"/>
                    <a:pt x="6258" y="0"/>
                  </a:cubicBezTo>
                  <a:lnTo>
                    <a:pt x="340" y="0"/>
                  </a:lnTo>
                  <a:cubicBezTo>
                    <a:pt x="338" y="0"/>
                    <a:pt x="336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15"/>
            <p:cNvSpPr/>
            <p:nvPr/>
          </p:nvSpPr>
          <p:spPr>
            <a:xfrm>
              <a:off x="3813150" y="4258925"/>
              <a:ext cx="151075" cy="123725"/>
            </a:xfrm>
            <a:custGeom>
              <a:avLst/>
              <a:gdLst/>
              <a:ahLst/>
              <a:cxnLst/>
              <a:rect l="l" t="t" r="r" b="b"/>
              <a:pathLst>
                <a:path w="6043" h="4949" extrusionOk="0">
                  <a:moveTo>
                    <a:pt x="2357" y="1"/>
                  </a:moveTo>
                  <a:cubicBezTo>
                    <a:pt x="2242" y="1"/>
                    <a:pt x="2132" y="64"/>
                    <a:pt x="2079" y="176"/>
                  </a:cubicBezTo>
                  <a:cubicBezTo>
                    <a:pt x="1355" y="1593"/>
                    <a:pt x="671" y="3056"/>
                    <a:pt x="53" y="4525"/>
                  </a:cubicBezTo>
                  <a:cubicBezTo>
                    <a:pt x="0" y="4650"/>
                    <a:pt x="36" y="4797"/>
                    <a:pt x="141" y="4882"/>
                  </a:cubicBezTo>
                  <a:cubicBezTo>
                    <a:pt x="199" y="4926"/>
                    <a:pt x="268" y="4948"/>
                    <a:pt x="336" y="4948"/>
                  </a:cubicBezTo>
                  <a:cubicBezTo>
                    <a:pt x="395" y="4948"/>
                    <a:pt x="455" y="4932"/>
                    <a:pt x="508" y="4898"/>
                  </a:cubicBezTo>
                  <a:cubicBezTo>
                    <a:pt x="1136" y="4470"/>
                    <a:pt x="1732" y="3998"/>
                    <a:pt x="2295" y="3488"/>
                  </a:cubicBezTo>
                  <a:lnTo>
                    <a:pt x="2295" y="3488"/>
                  </a:lnTo>
                  <a:cubicBezTo>
                    <a:pt x="2249" y="3740"/>
                    <a:pt x="2252" y="3972"/>
                    <a:pt x="2337" y="4149"/>
                  </a:cubicBezTo>
                  <a:cubicBezTo>
                    <a:pt x="2442" y="4365"/>
                    <a:pt x="2648" y="4487"/>
                    <a:pt x="2910" y="4487"/>
                  </a:cubicBezTo>
                  <a:cubicBezTo>
                    <a:pt x="2926" y="4487"/>
                    <a:pt x="2942" y="4487"/>
                    <a:pt x="2959" y="4486"/>
                  </a:cubicBezTo>
                  <a:cubicBezTo>
                    <a:pt x="3162" y="4476"/>
                    <a:pt x="3316" y="4368"/>
                    <a:pt x="3440" y="4270"/>
                  </a:cubicBezTo>
                  <a:cubicBezTo>
                    <a:pt x="3601" y="4139"/>
                    <a:pt x="3748" y="3995"/>
                    <a:pt x="3885" y="3841"/>
                  </a:cubicBezTo>
                  <a:cubicBezTo>
                    <a:pt x="4061" y="4158"/>
                    <a:pt x="4432" y="4368"/>
                    <a:pt x="4826" y="4368"/>
                  </a:cubicBezTo>
                  <a:cubicBezTo>
                    <a:pt x="4852" y="4368"/>
                    <a:pt x="4878" y="4367"/>
                    <a:pt x="4903" y="4365"/>
                  </a:cubicBezTo>
                  <a:cubicBezTo>
                    <a:pt x="5253" y="4342"/>
                    <a:pt x="5604" y="4168"/>
                    <a:pt x="5918" y="3867"/>
                  </a:cubicBezTo>
                  <a:cubicBezTo>
                    <a:pt x="6039" y="3750"/>
                    <a:pt x="6042" y="3553"/>
                    <a:pt x="5924" y="3432"/>
                  </a:cubicBezTo>
                  <a:cubicBezTo>
                    <a:pt x="5863" y="3370"/>
                    <a:pt x="5782" y="3339"/>
                    <a:pt x="5702" y="3339"/>
                  </a:cubicBezTo>
                  <a:cubicBezTo>
                    <a:pt x="5625" y="3339"/>
                    <a:pt x="5548" y="3368"/>
                    <a:pt x="5489" y="3426"/>
                  </a:cubicBezTo>
                  <a:cubicBezTo>
                    <a:pt x="5345" y="3566"/>
                    <a:pt x="5123" y="3736"/>
                    <a:pt x="4861" y="3753"/>
                  </a:cubicBezTo>
                  <a:cubicBezTo>
                    <a:pt x="4842" y="3754"/>
                    <a:pt x="4825" y="3755"/>
                    <a:pt x="4808" y="3755"/>
                  </a:cubicBezTo>
                  <a:cubicBezTo>
                    <a:pt x="4336" y="3755"/>
                    <a:pt x="4370" y="3282"/>
                    <a:pt x="4468" y="2944"/>
                  </a:cubicBezTo>
                  <a:cubicBezTo>
                    <a:pt x="4517" y="2791"/>
                    <a:pt x="4435" y="2624"/>
                    <a:pt x="4285" y="2565"/>
                  </a:cubicBezTo>
                  <a:cubicBezTo>
                    <a:pt x="4248" y="2551"/>
                    <a:pt x="4211" y="2544"/>
                    <a:pt x="4175" y="2544"/>
                  </a:cubicBezTo>
                  <a:cubicBezTo>
                    <a:pt x="4056" y="2544"/>
                    <a:pt x="3945" y="2613"/>
                    <a:pt x="3895" y="2728"/>
                  </a:cubicBezTo>
                  <a:cubicBezTo>
                    <a:pt x="3692" y="3141"/>
                    <a:pt x="3404" y="3501"/>
                    <a:pt x="3051" y="3792"/>
                  </a:cubicBezTo>
                  <a:cubicBezTo>
                    <a:pt x="3000" y="3833"/>
                    <a:pt x="2963" y="3851"/>
                    <a:pt x="2936" y="3851"/>
                  </a:cubicBezTo>
                  <a:cubicBezTo>
                    <a:pt x="2778" y="3851"/>
                    <a:pt x="3003" y="3217"/>
                    <a:pt x="3048" y="3105"/>
                  </a:cubicBezTo>
                  <a:cubicBezTo>
                    <a:pt x="3211" y="2696"/>
                    <a:pt x="3408" y="2378"/>
                    <a:pt x="3453" y="2326"/>
                  </a:cubicBezTo>
                  <a:cubicBezTo>
                    <a:pt x="3578" y="2198"/>
                    <a:pt x="3571" y="1995"/>
                    <a:pt x="3440" y="1877"/>
                  </a:cubicBezTo>
                  <a:cubicBezTo>
                    <a:pt x="3382" y="1825"/>
                    <a:pt x="3310" y="1800"/>
                    <a:pt x="3239" y="1800"/>
                  </a:cubicBezTo>
                  <a:cubicBezTo>
                    <a:pt x="3148" y="1800"/>
                    <a:pt x="3059" y="1840"/>
                    <a:pt x="2998" y="1917"/>
                  </a:cubicBezTo>
                  <a:cubicBezTo>
                    <a:pt x="2406" y="2571"/>
                    <a:pt x="1758" y="3177"/>
                    <a:pt x="1067" y="3727"/>
                  </a:cubicBezTo>
                  <a:lnTo>
                    <a:pt x="1067" y="3727"/>
                  </a:lnTo>
                  <a:cubicBezTo>
                    <a:pt x="1558" y="2620"/>
                    <a:pt x="2079" y="1524"/>
                    <a:pt x="2625" y="454"/>
                  </a:cubicBezTo>
                  <a:cubicBezTo>
                    <a:pt x="2707" y="303"/>
                    <a:pt x="2648" y="113"/>
                    <a:pt x="2498" y="35"/>
                  </a:cubicBezTo>
                  <a:cubicBezTo>
                    <a:pt x="2453" y="12"/>
                    <a:pt x="2404" y="1"/>
                    <a:pt x="2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1" name="Google Shape;4401;p115"/>
          <p:cNvGrpSpPr/>
          <p:nvPr/>
        </p:nvGrpSpPr>
        <p:grpSpPr>
          <a:xfrm>
            <a:off x="6200753" y="4051350"/>
            <a:ext cx="458952" cy="481670"/>
            <a:chOff x="3888875" y="4145300"/>
            <a:chExt cx="495950" cy="523725"/>
          </a:xfrm>
        </p:grpSpPr>
        <p:sp>
          <p:nvSpPr>
            <p:cNvPr id="4402" name="Google Shape;4402;p115"/>
            <p:cNvSpPr/>
            <p:nvPr/>
          </p:nvSpPr>
          <p:spPr>
            <a:xfrm>
              <a:off x="3888875" y="4145300"/>
              <a:ext cx="495850" cy="523700"/>
            </a:xfrm>
            <a:custGeom>
              <a:avLst/>
              <a:gdLst/>
              <a:ahLst/>
              <a:cxnLst/>
              <a:rect l="l" t="t" r="r" b="b"/>
              <a:pathLst>
                <a:path w="19834" h="20948" extrusionOk="0">
                  <a:moveTo>
                    <a:pt x="9919" y="1"/>
                  </a:moveTo>
                  <a:cubicBezTo>
                    <a:pt x="9788" y="1"/>
                    <a:pt x="9657" y="26"/>
                    <a:pt x="9534" y="77"/>
                  </a:cubicBezTo>
                  <a:lnTo>
                    <a:pt x="1620" y="3356"/>
                  </a:lnTo>
                  <a:cubicBezTo>
                    <a:pt x="1290" y="3490"/>
                    <a:pt x="1060" y="3788"/>
                    <a:pt x="1008" y="4138"/>
                  </a:cubicBezTo>
                  <a:cubicBezTo>
                    <a:pt x="658" y="6495"/>
                    <a:pt x="0" y="15554"/>
                    <a:pt x="9429" y="20820"/>
                  </a:cubicBezTo>
                  <a:cubicBezTo>
                    <a:pt x="9581" y="20905"/>
                    <a:pt x="9750" y="20948"/>
                    <a:pt x="9919" y="20948"/>
                  </a:cubicBezTo>
                  <a:cubicBezTo>
                    <a:pt x="10087" y="20948"/>
                    <a:pt x="10256" y="20905"/>
                    <a:pt x="10408" y="20820"/>
                  </a:cubicBezTo>
                  <a:cubicBezTo>
                    <a:pt x="19834" y="15554"/>
                    <a:pt x="19179" y="6495"/>
                    <a:pt x="18829" y="4138"/>
                  </a:cubicBezTo>
                  <a:cubicBezTo>
                    <a:pt x="18777" y="3788"/>
                    <a:pt x="18548" y="3490"/>
                    <a:pt x="18220" y="3356"/>
                  </a:cubicBezTo>
                  <a:lnTo>
                    <a:pt x="10306" y="77"/>
                  </a:lnTo>
                  <a:cubicBezTo>
                    <a:pt x="10182" y="26"/>
                    <a:pt x="10050" y="1"/>
                    <a:pt x="9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15"/>
            <p:cNvSpPr/>
            <p:nvPr/>
          </p:nvSpPr>
          <p:spPr>
            <a:xfrm>
              <a:off x="4113700" y="4145300"/>
              <a:ext cx="271125" cy="523725"/>
            </a:xfrm>
            <a:custGeom>
              <a:avLst/>
              <a:gdLst/>
              <a:ahLst/>
              <a:cxnLst/>
              <a:rect l="l" t="t" r="r" b="b"/>
              <a:pathLst>
                <a:path w="10845" h="20949" extrusionOk="0">
                  <a:moveTo>
                    <a:pt x="926" y="1"/>
                  </a:moveTo>
                  <a:cubicBezTo>
                    <a:pt x="795" y="1"/>
                    <a:pt x="664" y="26"/>
                    <a:pt x="541" y="77"/>
                  </a:cubicBezTo>
                  <a:lnTo>
                    <a:pt x="1" y="303"/>
                  </a:lnTo>
                  <a:cubicBezTo>
                    <a:pt x="33" y="299"/>
                    <a:pt x="65" y="298"/>
                    <a:pt x="97" y="298"/>
                  </a:cubicBezTo>
                  <a:cubicBezTo>
                    <a:pt x="228" y="298"/>
                    <a:pt x="358" y="324"/>
                    <a:pt x="482" y="375"/>
                  </a:cubicBezTo>
                  <a:lnTo>
                    <a:pt x="8396" y="3651"/>
                  </a:lnTo>
                  <a:cubicBezTo>
                    <a:pt x="8723" y="3788"/>
                    <a:pt x="8956" y="4086"/>
                    <a:pt x="9008" y="4436"/>
                  </a:cubicBezTo>
                  <a:cubicBezTo>
                    <a:pt x="9352" y="6766"/>
                    <a:pt x="10000" y="15659"/>
                    <a:pt x="885" y="20948"/>
                  </a:cubicBezTo>
                  <a:cubicBezTo>
                    <a:pt x="897" y="20948"/>
                    <a:pt x="909" y="20948"/>
                    <a:pt x="921" y="20948"/>
                  </a:cubicBezTo>
                  <a:cubicBezTo>
                    <a:pt x="1093" y="20948"/>
                    <a:pt x="1265" y="20906"/>
                    <a:pt x="1415" y="20820"/>
                  </a:cubicBezTo>
                  <a:cubicBezTo>
                    <a:pt x="10844" y="15554"/>
                    <a:pt x="10186" y="6495"/>
                    <a:pt x="9836" y="4138"/>
                  </a:cubicBezTo>
                  <a:cubicBezTo>
                    <a:pt x="9787" y="3788"/>
                    <a:pt x="9555" y="3490"/>
                    <a:pt x="9227" y="3356"/>
                  </a:cubicBezTo>
                  <a:lnTo>
                    <a:pt x="1313" y="77"/>
                  </a:lnTo>
                  <a:cubicBezTo>
                    <a:pt x="1189" y="26"/>
                    <a:pt x="1057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15"/>
            <p:cNvSpPr/>
            <p:nvPr/>
          </p:nvSpPr>
          <p:spPr>
            <a:xfrm>
              <a:off x="3937800" y="4199925"/>
              <a:ext cx="398250" cy="414475"/>
            </a:xfrm>
            <a:custGeom>
              <a:avLst/>
              <a:gdLst/>
              <a:ahLst/>
              <a:cxnLst/>
              <a:rect l="l" t="t" r="r" b="b"/>
              <a:pathLst>
                <a:path w="15930" h="16579" extrusionOk="0">
                  <a:moveTo>
                    <a:pt x="7963" y="0"/>
                  </a:moveTo>
                  <a:cubicBezTo>
                    <a:pt x="7858" y="0"/>
                    <a:pt x="7752" y="21"/>
                    <a:pt x="7652" y="62"/>
                  </a:cubicBezTo>
                  <a:lnTo>
                    <a:pt x="1300" y="2654"/>
                  </a:lnTo>
                  <a:cubicBezTo>
                    <a:pt x="1038" y="2758"/>
                    <a:pt x="851" y="2994"/>
                    <a:pt x="809" y="3276"/>
                  </a:cubicBezTo>
                  <a:cubicBezTo>
                    <a:pt x="527" y="5141"/>
                    <a:pt x="0" y="12309"/>
                    <a:pt x="7570" y="16478"/>
                  </a:cubicBezTo>
                  <a:cubicBezTo>
                    <a:pt x="7693" y="16545"/>
                    <a:pt x="7829" y="16579"/>
                    <a:pt x="7964" y="16579"/>
                  </a:cubicBezTo>
                  <a:cubicBezTo>
                    <a:pt x="8100" y="16579"/>
                    <a:pt x="8235" y="16545"/>
                    <a:pt x="8356" y="16478"/>
                  </a:cubicBezTo>
                  <a:cubicBezTo>
                    <a:pt x="15929" y="12309"/>
                    <a:pt x="15403" y="5141"/>
                    <a:pt x="15121" y="3276"/>
                  </a:cubicBezTo>
                  <a:cubicBezTo>
                    <a:pt x="15079" y="2994"/>
                    <a:pt x="14892" y="2758"/>
                    <a:pt x="14627" y="2654"/>
                  </a:cubicBezTo>
                  <a:lnTo>
                    <a:pt x="8271" y="62"/>
                  </a:lnTo>
                  <a:cubicBezTo>
                    <a:pt x="8173" y="21"/>
                    <a:pt x="8068" y="0"/>
                    <a:pt x="79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15"/>
            <p:cNvSpPr/>
            <p:nvPr/>
          </p:nvSpPr>
          <p:spPr>
            <a:xfrm>
              <a:off x="4126075" y="4260275"/>
              <a:ext cx="209900" cy="354125"/>
            </a:xfrm>
            <a:custGeom>
              <a:avLst/>
              <a:gdLst/>
              <a:ahLst/>
              <a:cxnLst/>
              <a:rect l="l" t="t" r="r" b="b"/>
              <a:pathLst>
                <a:path w="8396" h="14165" extrusionOk="0">
                  <a:moveTo>
                    <a:pt x="6513" y="1"/>
                  </a:moveTo>
                  <a:lnTo>
                    <a:pt x="6513" y="1"/>
                  </a:lnTo>
                  <a:cubicBezTo>
                    <a:pt x="6631" y="125"/>
                    <a:pt x="6710" y="286"/>
                    <a:pt x="6736" y="456"/>
                  </a:cubicBezTo>
                  <a:cubicBezTo>
                    <a:pt x="7014" y="2374"/>
                    <a:pt x="7541" y="9747"/>
                    <a:pt x="0" y="14045"/>
                  </a:cubicBezTo>
                  <a:cubicBezTo>
                    <a:pt x="13" y="14051"/>
                    <a:pt x="26" y="14058"/>
                    <a:pt x="39" y="14064"/>
                  </a:cubicBezTo>
                  <a:cubicBezTo>
                    <a:pt x="161" y="14131"/>
                    <a:pt x="296" y="14165"/>
                    <a:pt x="431" y="14165"/>
                  </a:cubicBezTo>
                  <a:cubicBezTo>
                    <a:pt x="566" y="14165"/>
                    <a:pt x="702" y="14131"/>
                    <a:pt x="825" y="14064"/>
                  </a:cubicBezTo>
                  <a:cubicBezTo>
                    <a:pt x="8395" y="9895"/>
                    <a:pt x="7868" y="2724"/>
                    <a:pt x="7590" y="862"/>
                  </a:cubicBezTo>
                  <a:cubicBezTo>
                    <a:pt x="7544" y="583"/>
                    <a:pt x="7358" y="344"/>
                    <a:pt x="7099" y="240"/>
                  </a:cubicBezTo>
                  <a:lnTo>
                    <a:pt x="65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15"/>
            <p:cNvSpPr/>
            <p:nvPr/>
          </p:nvSpPr>
          <p:spPr>
            <a:xfrm>
              <a:off x="4048000" y="4319275"/>
              <a:ext cx="177025" cy="176025"/>
            </a:xfrm>
            <a:custGeom>
              <a:avLst/>
              <a:gdLst/>
              <a:ahLst/>
              <a:cxnLst/>
              <a:rect l="l" t="t" r="r" b="b"/>
              <a:pathLst>
                <a:path w="7081" h="7041" extrusionOk="0">
                  <a:moveTo>
                    <a:pt x="2914" y="1"/>
                  </a:moveTo>
                  <a:cubicBezTo>
                    <a:pt x="2639" y="1"/>
                    <a:pt x="2416" y="223"/>
                    <a:pt x="2416" y="495"/>
                  </a:cubicBezTo>
                  <a:lnTo>
                    <a:pt x="2416" y="1866"/>
                  </a:lnTo>
                  <a:cubicBezTo>
                    <a:pt x="2416" y="2144"/>
                    <a:pt x="2190" y="2373"/>
                    <a:pt x="1912" y="2377"/>
                  </a:cubicBezTo>
                  <a:lnTo>
                    <a:pt x="505" y="2377"/>
                  </a:lnTo>
                  <a:cubicBezTo>
                    <a:pt x="223" y="2377"/>
                    <a:pt x="1" y="2602"/>
                    <a:pt x="1" y="2884"/>
                  </a:cubicBezTo>
                  <a:lnTo>
                    <a:pt x="1" y="4157"/>
                  </a:lnTo>
                  <a:cubicBezTo>
                    <a:pt x="1" y="4439"/>
                    <a:pt x="223" y="4664"/>
                    <a:pt x="505" y="4668"/>
                  </a:cubicBezTo>
                  <a:lnTo>
                    <a:pt x="1916" y="4668"/>
                  </a:lnTo>
                  <a:cubicBezTo>
                    <a:pt x="1918" y="4668"/>
                    <a:pt x="1919" y="4668"/>
                    <a:pt x="1921" y="4668"/>
                  </a:cubicBezTo>
                  <a:cubicBezTo>
                    <a:pt x="2194" y="4668"/>
                    <a:pt x="2413" y="4889"/>
                    <a:pt x="2416" y="5159"/>
                  </a:cubicBezTo>
                  <a:lnTo>
                    <a:pt x="2416" y="6546"/>
                  </a:lnTo>
                  <a:cubicBezTo>
                    <a:pt x="2416" y="6818"/>
                    <a:pt x="2639" y="7041"/>
                    <a:pt x="2914" y="7041"/>
                  </a:cubicBezTo>
                  <a:lnTo>
                    <a:pt x="4167" y="7041"/>
                  </a:lnTo>
                  <a:cubicBezTo>
                    <a:pt x="4439" y="7041"/>
                    <a:pt x="4665" y="6818"/>
                    <a:pt x="4665" y="6546"/>
                  </a:cubicBezTo>
                  <a:lnTo>
                    <a:pt x="4665" y="5123"/>
                  </a:lnTo>
                  <a:cubicBezTo>
                    <a:pt x="4665" y="4848"/>
                    <a:pt x="4891" y="4625"/>
                    <a:pt x="5169" y="4625"/>
                  </a:cubicBezTo>
                  <a:lnTo>
                    <a:pt x="6576" y="4625"/>
                  </a:lnTo>
                  <a:cubicBezTo>
                    <a:pt x="6854" y="4625"/>
                    <a:pt x="7077" y="4403"/>
                    <a:pt x="7080" y="4128"/>
                  </a:cubicBezTo>
                  <a:lnTo>
                    <a:pt x="7080" y="2874"/>
                  </a:lnTo>
                  <a:cubicBezTo>
                    <a:pt x="7077" y="2598"/>
                    <a:pt x="6858" y="2377"/>
                    <a:pt x="6582" y="2377"/>
                  </a:cubicBezTo>
                  <a:cubicBezTo>
                    <a:pt x="6580" y="2377"/>
                    <a:pt x="6578" y="2377"/>
                    <a:pt x="6576" y="2377"/>
                  </a:cubicBezTo>
                  <a:lnTo>
                    <a:pt x="5165" y="2377"/>
                  </a:lnTo>
                  <a:cubicBezTo>
                    <a:pt x="4891" y="2377"/>
                    <a:pt x="4665" y="2154"/>
                    <a:pt x="4665" y="1882"/>
                  </a:cubicBezTo>
                  <a:lnTo>
                    <a:pt x="4665" y="495"/>
                  </a:lnTo>
                  <a:cubicBezTo>
                    <a:pt x="4665" y="223"/>
                    <a:pt x="4439" y="1"/>
                    <a:pt x="4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15"/>
            <p:cNvSpPr/>
            <p:nvPr/>
          </p:nvSpPr>
          <p:spPr>
            <a:xfrm>
              <a:off x="4130825" y="4435950"/>
              <a:ext cx="46075" cy="59350"/>
            </a:xfrm>
            <a:custGeom>
              <a:avLst/>
              <a:gdLst/>
              <a:ahLst/>
              <a:cxnLst/>
              <a:rect l="l" t="t" r="r" b="b"/>
              <a:pathLst>
                <a:path w="1843" h="2374" extrusionOk="0">
                  <a:moveTo>
                    <a:pt x="943" y="1"/>
                  </a:moveTo>
                  <a:lnTo>
                    <a:pt x="946" y="4"/>
                  </a:lnTo>
                  <a:cubicBezTo>
                    <a:pt x="671" y="4"/>
                    <a:pt x="452" y="223"/>
                    <a:pt x="455" y="495"/>
                  </a:cubicBezTo>
                  <a:lnTo>
                    <a:pt x="455" y="1883"/>
                  </a:lnTo>
                  <a:cubicBezTo>
                    <a:pt x="455" y="2138"/>
                    <a:pt x="255" y="2354"/>
                    <a:pt x="0" y="2374"/>
                  </a:cubicBezTo>
                  <a:lnTo>
                    <a:pt x="861" y="2374"/>
                  </a:lnTo>
                  <a:cubicBezTo>
                    <a:pt x="1136" y="2374"/>
                    <a:pt x="1355" y="2151"/>
                    <a:pt x="1352" y="1879"/>
                  </a:cubicBezTo>
                  <a:lnTo>
                    <a:pt x="1352" y="492"/>
                  </a:lnTo>
                  <a:cubicBezTo>
                    <a:pt x="1352" y="220"/>
                    <a:pt x="1571" y="1"/>
                    <a:pt x="1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15"/>
            <p:cNvSpPr/>
            <p:nvPr/>
          </p:nvSpPr>
          <p:spPr>
            <a:xfrm>
              <a:off x="4130825" y="4319350"/>
              <a:ext cx="46075" cy="59350"/>
            </a:xfrm>
            <a:custGeom>
              <a:avLst/>
              <a:gdLst/>
              <a:ahLst/>
              <a:cxnLst/>
              <a:rect l="l" t="t" r="r" b="b"/>
              <a:pathLst>
                <a:path w="1843" h="2374" extrusionOk="0">
                  <a:moveTo>
                    <a:pt x="0" y="1"/>
                  </a:moveTo>
                  <a:cubicBezTo>
                    <a:pt x="255" y="20"/>
                    <a:pt x="455" y="236"/>
                    <a:pt x="452" y="492"/>
                  </a:cubicBezTo>
                  <a:lnTo>
                    <a:pt x="452" y="1879"/>
                  </a:lnTo>
                  <a:cubicBezTo>
                    <a:pt x="452" y="2151"/>
                    <a:pt x="671" y="2374"/>
                    <a:pt x="943" y="2374"/>
                  </a:cubicBezTo>
                  <a:lnTo>
                    <a:pt x="1843" y="2374"/>
                  </a:lnTo>
                  <a:cubicBezTo>
                    <a:pt x="1568" y="2374"/>
                    <a:pt x="1348" y="2151"/>
                    <a:pt x="1352" y="1879"/>
                  </a:cubicBezTo>
                  <a:lnTo>
                    <a:pt x="1352" y="492"/>
                  </a:lnTo>
                  <a:cubicBezTo>
                    <a:pt x="1352" y="220"/>
                    <a:pt x="1132" y="1"/>
                    <a:pt x="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15"/>
            <p:cNvSpPr/>
            <p:nvPr/>
          </p:nvSpPr>
          <p:spPr>
            <a:xfrm>
              <a:off x="4190125" y="4378675"/>
              <a:ext cx="34900" cy="56250"/>
            </a:xfrm>
            <a:custGeom>
              <a:avLst/>
              <a:gdLst/>
              <a:ahLst/>
              <a:cxnLst/>
              <a:rect l="l" t="t" r="r" b="b"/>
              <a:pathLst>
                <a:path w="1396" h="2250" extrusionOk="0">
                  <a:moveTo>
                    <a:pt x="1" y="1"/>
                  </a:moveTo>
                  <a:cubicBezTo>
                    <a:pt x="276" y="1"/>
                    <a:pt x="495" y="223"/>
                    <a:pt x="492" y="498"/>
                  </a:cubicBezTo>
                  <a:lnTo>
                    <a:pt x="492" y="1752"/>
                  </a:lnTo>
                  <a:cubicBezTo>
                    <a:pt x="495" y="2023"/>
                    <a:pt x="273" y="2246"/>
                    <a:pt x="1" y="2249"/>
                  </a:cubicBezTo>
                  <a:lnTo>
                    <a:pt x="901" y="2249"/>
                  </a:lnTo>
                  <a:cubicBezTo>
                    <a:pt x="1173" y="2246"/>
                    <a:pt x="1395" y="2023"/>
                    <a:pt x="1392" y="1752"/>
                  </a:cubicBezTo>
                  <a:lnTo>
                    <a:pt x="1392" y="498"/>
                  </a:lnTo>
                  <a:cubicBezTo>
                    <a:pt x="1395" y="223"/>
                    <a:pt x="1176" y="1"/>
                    <a:pt x="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0" name="Google Shape;4410;p115"/>
          <p:cNvGrpSpPr/>
          <p:nvPr/>
        </p:nvGrpSpPr>
        <p:grpSpPr>
          <a:xfrm>
            <a:off x="6935533" y="2031971"/>
            <a:ext cx="458931" cy="483392"/>
            <a:chOff x="3556425" y="2542600"/>
            <a:chExt cx="495125" cy="523775"/>
          </a:xfrm>
        </p:grpSpPr>
        <p:sp>
          <p:nvSpPr>
            <p:cNvPr id="4411" name="Google Shape;4411;p115"/>
            <p:cNvSpPr/>
            <p:nvPr/>
          </p:nvSpPr>
          <p:spPr>
            <a:xfrm>
              <a:off x="3556425" y="2542600"/>
              <a:ext cx="494075" cy="523775"/>
            </a:xfrm>
            <a:custGeom>
              <a:avLst/>
              <a:gdLst/>
              <a:ahLst/>
              <a:cxnLst/>
              <a:rect l="l" t="t" r="r" b="b"/>
              <a:pathLst>
                <a:path w="19763" h="20951" extrusionOk="0">
                  <a:moveTo>
                    <a:pt x="1287" y="0"/>
                  </a:moveTo>
                  <a:cubicBezTo>
                    <a:pt x="576" y="0"/>
                    <a:pt x="0" y="580"/>
                    <a:pt x="0" y="1290"/>
                  </a:cubicBezTo>
                  <a:lnTo>
                    <a:pt x="0" y="19661"/>
                  </a:lnTo>
                  <a:cubicBezTo>
                    <a:pt x="0" y="20371"/>
                    <a:pt x="576" y="20950"/>
                    <a:pt x="1287" y="20950"/>
                  </a:cubicBezTo>
                  <a:lnTo>
                    <a:pt x="18476" y="20950"/>
                  </a:lnTo>
                  <a:cubicBezTo>
                    <a:pt x="19186" y="20950"/>
                    <a:pt x="19762" y="20374"/>
                    <a:pt x="19762" y="19661"/>
                  </a:cubicBezTo>
                  <a:lnTo>
                    <a:pt x="19762" y="1290"/>
                  </a:lnTo>
                  <a:cubicBezTo>
                    <a:pt x="19762" y="580"/>
                    <a:pt x="19186" y="0"/>
                    <a:pt x="18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15"/>
            <p:cNvSpPr/>
            <p:nvPr/>
          </p:nvSpPr>
          <p:spPr>
            <a:xfrm>
              <a:off x="3997275" y="2542675"/>
              <a:ext cx="54275" cy="523700"/>
            </a:xfrm>
            <a:custGeom>
              <a:avLst/>
              <a:gdLst/>
              <a:ahLst/>
              <a:cxnLst/>
              <a:rect l="l" t="t" r="r" b="b"/>
              <a:pathLst>
                <a:path w="2171" h="20948" extrusionOk="0">
                  <a:moveTo>
                    <a:pt x="1" y="1"/>
                  </a:moveTo>
                  <a:cubicBezTo>
                    <a:pt x="724" y="1"/>
                    <a:pt x="1310" y="577"/>
                    <a:pt x="1310" y="1287"/>
                  </a:cubicBezTo>
                  <a:lnTo>
                    <a:pt x="1310" y="19658"/>
                  </a:lnTo>
                  <a:cubicBezTo>
                    <a:pt x="1310" y="20368"/>
                    <a:pt x="724" y="20947"/>
                    <a:pt x="1" y="20947"/>
                  </a:cubicBezTo>
                  <a:lnTo>
                    <a:pt x="884" y="20947"/>
                  </a:lnTo>
                  <a:cubicBezTo>
                    <a:pt x="1591" y="20944"/>
                    <a:pt x="2167" y="20368"/>
                    <a:pt x="2167" y="19658"/>
                  </a:cubicBezTo>
                  <a:lnTo>
                    <a:pt x="2167" y="1287"/>
                  </a:lnTo>
                  <a:lnTo>
                    <a:pt x="2171" y="1287"/>
                  </a:lnTo>
                  <a:cubicBezTo>
                    <a:pt x="2171" y="577"/>
                    <a:pt x="1595" y="1"/>
                    <a:pt x="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15"/>
            <p:cNvSpPr/>
            <p:nvPr/>
          </p:nvSpPr>
          <p:spPr>
            <a:xfrm>
              <a:off x="3600925" y="2589300"/>
              <a:ext cx="405550" cy="114925"/>
            </a:xfrm>
            <a:custGeom>
              <a:avLst/>
              <a:gdLst/>
              <a:ahLst/>
              <a:cxnLst/>
              <a:rect l="l" t="t" r="r" b="b"/>
              <a:pathLst>
                <a:path w="16222" h="4597" extrusionOk="0">
                  <a:moveTo>
                    <a:pt x="8105" y="1"/>
                  </a:moveTo>
                  <a:cubicBezTo>
                    <a:pt x="7117" y="1"/>
                    <a:pt x="6132" y="122"/>
                    <a:pt x="5172" y="361"/>
                  </a:cubicBezTo>
                  <a:cubicBezTo>
                    <a:pt x="3699" y="724"/>
                    <a:pt x="2282" y="1333"/>
                    <a:pt x="1051" y="2201"/>
                  </a:cubicBezTo>
                  <a:cubicBezTo>
                    <a:pt x="1" y="2943"/>
                    <a:pt x="528" y="4596"/>
                    <a:pt x="1814" y="4596"/>
                  </a:cubicBezTo>
                  <a:lnTo>
                    <a:pt x="14405" y="4596"/>
                  </a:lnTo>
                  <a:cubicBezTo>
                    <a:pt x="15684" y="4596"/>
                    <a:pt x="16221" y="2947"/>
                    <a:pt x="15177" y="2207"/>
                  </a:cubicBezTo>
                  <a:cubicBezTo>
                    <a:pt x="14012" y="1382"/>
                    <a:pt x="12680" y="793"/>
                    <a:pt x="11296" y="423"/>
                  </a:cubicBezTo>
                  <a:cubicBezTo>
                    <a:pt x="10278" y="152"/>
                    <a:pt x="9234" y="11"/>
                    <a:pt x="8183" y="1"/>
                  </a:cubicBezTo>
                  <a:cubicBezTo>
                    <a:pt x="8157" y="1"/>
                    <a:pt x="8131" y="1"/>
                    <a:pt x="8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15"/>
            <p:cNvSpPr/>
            <p:nvPr/>
          </p:nvSpPr>
          <p:spPr>
            <a:xfrm>
              <a:off x="3753700" y="2620675"/>
              <a:ext cx="38300" cy="59500"/>
            </a:xfrm>
            <a:custGeom>
              <a:avLst/>
              <a:gdLst/>
              <a:ahLst/>
              <a:cxnLst/>
              <a:rect l="l" t="t" r="r" b="b"/>
              <a:pathLst>
                <a:path w="1532" h="2380" extrusionOk="0">
                  <a:moveTo>
                    <a:pt x="706" y="0"/>
                  </a:moveTo>
                  <a:cubicBezTo>
                    <a:pt x="372" y="0"/>
                    <a:pt x="78" y="240"/>
                    <a:pt x="17" y="576"/>
                  </a:cubicBezTo>
                  <a:cubicBezTo>
                    <a:pt x="0" y="651"/>
                    <a:pt x="30" y="730"/>
                    <a:pt x="92" y="779"/>
                  </a:cubicBezTo>
                  <a:cubicBezTo>
                    <a:pt x="131" y="808"/>
                    <a:pt x="176" y="821"/>
                    <a:pt x="220" y="821"/>
                  </a:cubicBezTo>
                  <a:cubicBezTo>
                    <a:pt x="318" y="821"/>
                    <a:pt x="412" y="754"/>
                    <a:pt x="432" y="648"/>
                  </a:cubicBezTo>
                  <a:cubicBezTo>
                    <a:pt x="436" y="615"/>
                    <a:pt x="445" y="586"/>
                    <a:pt x="465" y="559"/>
                  </a:cubicBezTo>
                  <a:cubicBezTo>
                    <a:pt x="531" y="465"/>
                    <a:pt x="619" y="425"/>
                    <a:pt x="705" y="425"/>
                  </a:cubicBezTo>
                  <a:cubicBezTo>
                    <a:pt x="786" y="425"/>
                    <a:pt x="864" y="461"/>
                    <a:pt x="917" y="523"/>
                  </a:cubicBezTo>
                  <a:cubicBezTo>
                    <a:pt x="1070" y="700"/>
                    <a:pt x="920" y="913"/>
                    <a:pt x="809" y="1073"/>
                  </a:cubicBezTo>
                  <a:cubicBezTo>
                    <a:pt x="504" y="1508"/>
                    <a:pt x="324" y="1744"/>
                    <a:pt x="226" y="1872"/>
                  </a:cubicBezTo>
                  <a:cubicBezTo>
                    <a:pt x="108" y="2026"/>
                    <a:pt x="56" y="2098"/>
                    <a:pt x="92" y="2215"/>
                  </a:cubicBezTo>
                  <a:cubicBezTo>
                    <a:pt x="112" y="2284"/>
                    <a:pt x="164" y="2337"/>
                    <a:pt x="233" y="2359"/>
                  </a:cubicBezTo>
                  <a:cubicBezTo>
                    <a:pt x="262" y="2369"/>
                    <a:pt x="288" y="2379"/>
                    <a:pt x="665" y="2379"/>
                  </a:cubicBezTo>
                  <a:cubicBezTo>
                    <a:pt x="812" y="2379"/>
                    <a:pt x="1008" y="2379"/>
                    <a:pt x="1283" y="2373"/>
                  </a:cubicBezTo>
                  <a:cubicBezTo>
                    <a:pt x="1365" y="2373"/>
                    <a:pt x="1437" y="2327"/>
                    <a:pt x="1470" y="2251"/>
                  </a:cubicBezTo>
                  <a:cubicBezTo>
                    <a:pt x="1532" y="2111"/>
                    <a:pt x="1431" y="1954"/>
                    <a:pt x="1277" y="1954"/>
                  </a:cubicBezTo>
                  <a:lnTo>
                    <a:pt x="1273" y="1954"/>
                  </a:lnTo>
                  <a:cubicBezTo>
                    <a:pt x="1077" y="1957"/>
                    <a:pt x="864" y="1957"/>
                    <a:pt x="691" y="1957"/>
                  </a:cubicBezTo>
                  <a:cubicBezTo>
                    <a:pt x="799" y="1816"/>
                    <a:pt x="949" y="1610"/>
                    <a:pt x="1156" y="1315"/>
                  </a:cubicBezTo>
                  <a:cubicBezTo>
                    <a:pt x="1277" y="1142"/>
                    <a:pt x="1408" y="923"/>
                    <a:pt x="1408" y="703"/>
                  </a:cubicBezTo>
                  <a:cubicBezTo>
                    <a:pt x="1408" y="340"/>
                    <a:pt x="1133" y="36"/>
                    <a:pt x="769" y="3"/>
                  </a:cubicBezTo>
                  <a:cubicBezTo>
                    <a:pt x="748" y="1"/>
                    <a:pt x="72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15"/>
            <p:cNvSpPr/>
            <p:nvPr/>
          </p:nvSpPr>
          <p:spPr>
            <a:xfrm>
              <a:off x="3706075" y="2620475"/>
              <a:ext cx="45250" cy="57900"/>
            </a:xfrm>
            <a:custGeom>
              <a:avLst/>
              <a:gdLst/>
              <a:ahLst/>
              <a:cxnLst/>
              <a:rect l="l" t="t" r="r" b="b"/>
              <a:pathLst>
                <a:path w="1810" h="2316" extrusionOk="0">
                  <a:moveTo>
                    <a:pt x="825" y="1212"/>
                  </a:moveTo>
                  <a:cubicBezTo>
                    <a:pt x="1130" y="1212"/>
                    <a:pt x="1283" y="1582"/>
                    <a:pt x="1067" y="1798"/>
                  </a:cubicBezTo>
                  <a:cubicBezTo>
                    <a:pt x="997" y="1869"/>
                    <a:pt x="911" y="1901"/>
                    <a:pt x="826" y="1901"/>
                  </a:cubicBezTo>
                  <a:cubicBezTo>
                    <a:pt x="650" y="1901"/>
                    <a:pt x="482" y="1763"/>
                    <a:pt x="482" y="1556"/>
                  </a:cubicBezTo>
                  <a:cubicBezTo>
                    <a:pt x="482" y="1366"/>
                    <a:pt x="635" y="1212"/>
                    <a:pt x="825" y="1212"/>
                  </a:cubicBezTo>
                  <a:close/>
                  <a:moveTo>
                    <a:pt x="961" y="0"/>
                  </a:moveTo>
                  <a:cubicBezTo>
                    <a:pt x="920" y="0"/>
                    <a:pt x="875" y="14"/>
                    <a:pt x="832" y="47"/>
                  </a:cubicBezTo>
                  <a:cubicBezTo>
                    <a:pt x="698" y="152"/>
                    <a:pt x="576" y="279"/>
                    <a:pt x="475" y="420"/>
                  </a:cubicBezTo>
                  <a:cubicBezTo>
                    <a:pt x="374" y="558"/>
                    <a:pt x="288" y="708"/>
                    <a:pt x="220" y="868"/>
                  </a:cubicBezTo>
                  <a:cubicBezTo>
                    <a:pt x="99" y="1160"/>
                    <a:pt x="0" y="1484"/>
                    <a:pt x="108" y="1798"/>
                  </a:cubicBezTo>
                  <a:cubicBezTo>
                    <a:pt x="222" y="2134"/>
                    <a:pt x="524" y="2315"/>
                    <a:pt x="830" y="2315"/>
                  </a:cubicBezTo>
                  <a:cubicBezTo>
                    <a:pt x="1060" y="2315"/>
                    <a:pt x="1292" y="2212"/>
                    <a:pt x="1447" y="1994"/>
                  </a:cubicBezTo>
                  <a:cubicBezTo>
                    <a:pt x="1809" y="1491"/>
                    <a:pt x="1449" y="793"/>
                    <a:pt x="830" y="793"/>
                  </a:cubicBezTo>
                  <a:cubicBezTo>
                    <a:pt x="828" y="793"/>
                    <a:pt x="827" y="793"/>
                    <a:pt x="825" y="793"/>
                  </a:cubicBezTo>
                  <a:cubicBezTo>
                    <a:pt x="792" y="793"/>
                    <a:pt x="763" y="793"/>
                    <a:pt x="730" y="800"/>
                  </a:cubicBezTo>
                  <a:cubicBezTo>
                    <a:pt x="825" y="639"/>
                    <a:pt x="943" y="502"/>
                    <a:pt x="1084" y="384"/>
                  </a:cubicBezTo>
                  <a:cubicBezTo>
                    <a:pt x="1266" y="247"/>
                    <a:pt x="1137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15"/>
            <p:cNvSpPr/>
            <p:nvPr/>
          </p:nvSpPr>
          <p:spPr>
            <a:xfrm>
              <a:off x="3817200" y="2634050"/>
              <a:ext cx="32850" cy="45775"/>
            </a:xfrm>
            <a:custGeom>
              <a:avLst/>
              <a:gdLst/>
              <a:ahLst/>
              <a:cxnLst/>
              <a:rect l="l" t="t" r="r" b="b"/>
              <a:pathLst>
                <a:path w="1314" h="1831" extrusionOk="0">
                  <a:moveTo>
                    <a:pt x="207" y="1"/>
                  </a:moveTo>
                  <a:cubicBezTo>
                    <a:pt x="201" y="1"/>
                    <a:pt x="195" y="1"/>
                    <a:pt x="190" y="1"/>
                  </a:cubicBezTo>
                  <a:cubicBezTo>
                    <a:pt x="79" y="15"/>
                    <a:pt x="0" y="106"/>
                    <a:pt x="3" y="217"/>
                  </a:cubicBezTo>
                  <a:lnTo>
                    <a:pt x="3" y="1612"/>
                  </a:lnTo>
                  <a:cubicBezTo>
                    <a:pt x="0" y="1720"/>
                    <a:pt x="79" y="1815"/>
                    <a:pt x="187" y="1828"/>
                  </a:cubicBezTo>
                  <a:cubicBezTo>
                    <a:pt x="192" y="1828"/>
                    <a:pt x="198" y="1828"/>
                    <a:pt x="204" y="1828"/>
                  </a:cubicBezTo>
                  <a:cubicBezTo>
                    <a:pt x="317" y="1828"/>
                    <a:pt x="412" y="1737"/>
                    <a:pt x="412" y="1621"/>
                  </a:cubicBezTo>
                  <a:lnTo>
                    <a:pt x="412" y="1320"/>
                  </a:lnTo>
                  <a:lnTo>
                    <a:pt x="877" y="1769"/>
                  </a:lnTo>
                  <a:cubicBezTo>
                    <a:pt x="922" y="1812"/>
                    <a:pt x="971" y="1830"/>
                    <a:pt x="1018" y="1830"/>
                  </a:cubicBezTo>
                  <a:cubicBezTo>
                    <a:pt x="1178" y="1830"/>
                    <a:pt x="1314" y="1621"/>
                    <a:pt x="1162" y="1474"/>
                  </a:cubicBezTo>
                  <a:lnTo>
                    <a:pt x="550" y="885"/>
                  </a:lnTo>
                  <a:lnTo>
                    <a:pt x="1106" y="375"/>
                  </a:lnTo>
                  <a:cubicBezTo>
                    <a:pt x="1195" y="293"/>
                    <a:pt x="1195" y="155"/>
                    <a:pt x="1106" y="73"/>
                  </a:cubicBezTo>
                  <a:cubicBezTo>
                    <a:pt x="1067" y="39"/>
                    <a:pt x="1017" y="21"/>
                    <a:pt x="968" y="21"/>
                  </a:cubicBezTo>
                  <a:cubicBezTo>
                    <a:pt x="916" y="21"/>
                    <a:pt x="864" y="41"/>
                    <a:pt x="825" y="80"/>
                  </a:cubicBezTo>
                  <a:lnTo>
                    <a:pt x="412" y="460"/>
                  </a:lnTo>
                  <a:lnTo>
                    <a:pt x="412" y="208"/>
                  </a:lnTo>
                  <a:cubicBezTo>
                    <a:pt x="412" y="92"/>
                    <a:pt x="317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15"/>
            <p:cNvSpPr/>
            <p:nvPr/>
          </p:nvSpPr>
          <p:spPr>
            <a:xfrm>
              <a:off x="3848200" y="2634350"/>
              <a:ext cx="52550" cy="45650"/>
            </a:xfrm>
            <a:custGeom>
              <a:avLst/>
              <a:gdLst/>
              <a:ahLst/>
              <a:cxnLst/>
              <a:rect l="l" t="t" r="r" b="b"/>
              <a:pathLst>
                <a:path w="2102" h="1826" extrusionOk="0">
                  <a:moveTo>
                    <a:pt x="1222" y="1"/>
                  </a:moveTo>
                  <a:cubicBezTo>
                    <a:pt x="998" y="1"/>
                    <a:pt x="765" y="81"/>
                    <a:pt x="557" y="251"/>
                  </a:cubicBezTo>
                  <a:cubicBezTo>
                    <a:pt x="544" y="264"/>
                    <a:pt x="527" y="281"/>
                    <a:pt x="518" y="297"/>
                  </a:cubicBezTo>
                  <a:cubicBezTo>
                    <a:pt x="0" y="1033"/>
                    <a:pt x="521" y="1826"/>
                    <a:pt x="1221" y="1826"/>
                  </a:cubicBezTo>
                  <a:cubicBezTo>
                    <a:pt x="1748" y="1826"/>
                    <a:pt x="2102" y="1374"/>
                    <a:pt x="2026" y="752"/>
                  </a:cubicBezTo>
                  <a:cubicBezTo>
                    <a:pt x="2023" y="729"/>
                    <a:pt x="2003" y="709"/>
                    <a:pt x="1981" y="709"/>
                  </a:cubicBezTo>
                  <a:lnTo>
                    <a:pt x="1329" y="709"/>
                  </a:lnTo>
                  <a:cubicBezTo>
                    <a:pt x="1316" y="709"/>
                    <a:pt x="1306" y="716"/>
                    <a:pt x="1297" y="723"/>
                  </a:cubicBezTo>
                  <a:cubicBezTo>
                    <a:pt x="1110" y="903"/>
                    <a:pt x="1234" y="1119"/>
                    <a:pt x="1408" y="1119"/>
                  </a:cubicBezTo>
                  <a:lnTo>
                    <a:pt x="1601" y="1119"/>
                  </a:lnTo>
                  <a:cubicBezTo>
                    <a:pt x="1551" y="1284"/>
                    <a:pt x="1436" y="1418"/>
                    <a:pt x="1221" y="1418"/>
                  </a:cubicBezTo>
                  <a:cubicBezTo>
                    <a:pt x="1139" y="1418"/>
                    <a:pt x="1043" y="1398"/>
                    <a:pt x="930" y="1354"/>
                  </a:cubicBezTo>
                  <a:cubicBezTo>
                    <a:pt x="914" y="1348"/>
                    <a:pt x="897" y="1338"/>
                    <a:pt x="887" y="1325"/>
                  </a:cubicBezTo>
                  <a:cubicBezTo>
                    <a:pt x="514" y="899"/>
                    <a:pt x="812" y="412"/>
                    <a:pt x="1221" y="412"/>
                  </a:cubicBezTo>
                  <a:cubicBezTo>
                    <a:pt x="1225" y="412"/>
                    <a:pt x="1229" y="411"/>
                    <a:pt x="1233" y="411"/>
                  </a:cubicBezTo>
                  <a:cubicBezTo>
                    <a:pt x="1350" y="411"/>
                    <a:pt x="1467" y="457"/>
                    <a:pt x="1555" y="536"/>
                  </a:cubicBezTo>
                  <a:cubicBezTo>
                    <a:pt x="1563" y="546"/>
                    <a:pt x="1574" y="550"/>
                    <a:pt x="1585" y="550"/>
                  </a:cubicBezTo>
                  <a:cubicBezTo>
                    <a:pt x="1588" y="550"/>
                    <a:pt x="1591" y="550"/>
                    <a:pt x="1594" y="549"/>
                  </a:cubicBezTo>
                  <a:cubicBezTo>
                    <a:pt x="1856" y="510"/>
                    <a:pt x="1879" y="255"/>
                    <a:pt x="1732" y="156"/>
                  </a:cubicBezTo>
                  <a:cubicBezTo>
                    <a:pt x="1581" y="55"/>
                    <a:pt x="1405" y="1"/>
                    <a:pt x="1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15"/>
            <p:cNvSpPr/>
            <p:nvPr/>
          </p:nvSpPr>
          <p:spPr>
            <a:xfrm>
              <a:off x="3931900" y="2617050"/>
              <a:ext cx="74475" cy="87250"/>
            </a:xfrm>
            <a:custGeom>
              <a:avLst/>
              <a:gdLst/>
              <a:ahLst/>
              <a:cxnLst/>
              <a:rect l="l" t="t" r="r" b="b"/>
              <a:pathLst>
                <a:path w="2979" h="3490" extrusionOk="0">
                  <a:moveTo>
                    <a:pt x="1" y="1"/>
                  </a:moveTo>
                  <a:lnTo>
                    <a:pt x="1" y="1"/>
                  </a:lnTo>
                  <a:cubicBezTo>
                    <a:pt x="380" y="236"/>
                    <a:pt x="747" y="495"/>
                    <a:pt x="1094" y="773"/>
                  </a:cubicBezTo>
                  <a:cubicBezTo>
                    <a:pt x="2138" y="1614"/>
                    <a:pt x="1604" y="3490"/>
                    <a:pt x="321" y="3490"/>
                  </a:cubicBezTo>
                  <a:lnTo>
                    <a:pt x="1166" y="3490"/>
                  </a:lnTo>
                  <a:cubicBezTo>
                    <a:pt x="2445" y="3490"/>
                    <a:pt x="2979" y="1840"/>
                    <a:pt x="1938" y="1097"/>
                  </a:cubicBezTo>
                  <a:cubicBezTo>
                    <a:pt x="1329" y="672"/>
                    <a:pt x="681" y="30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15"/>
            <p:cNvSpPr/>
            <p:nvPr/>
          </p:nvSpPr>
          <p:spPr>
            <a:xfrm>
              <a:off x="3765725" y="3019300"/>
              <a:ext cx="75875" cy="15325"/>
            </a:xfrm>
            <a:custGeom>
              <a:avLst/>
              <a:gdLst/>
              <a:ahLst/>
              <a:cxnLst/>
              <a:rect l="l" t="t" r="r" b="b"/>
              <a:pathLst>
                <a:path w="3035" h="613" extrusionOk="0">
                  <a:moveTo>
                    <a:pt x="2713" y="0"/>
                  </a:moveTo>
                  <a:cubicBezTo>
                    <a:pt x="2711" y="0"/>
                    <a:pt x="2709" y="0"/>
                    <a:pt x="2707" y="0"/>
                  </a:cubicBezTo>
                  <a:lnTo>
                    <a:pt x="311" y="0"/>
                  </a:lnTo>
                  <a:cubicBezTo>
                    <a:pt x="309" y="0"/>
                    <a:pt x="307" y="0"/>
                    <a:pt x="306" y="0"/>
                  </a:cubicBezTo>
                  <a:cubicBezTo>
                    <a:pt x="135" y="0"/>
                    <a:pt x="0" y="143"/>
                    <a:pt x="4" y="314"/>
                  </a:cubicBezTo>
                  <a:cubicBezTo>
                    <a:pt x="13" y="482"/>
                    <a:pt x="154" y="612"/>
                    <a:pt x="321" y="612"/>
                  </a:cubicBezTo>
                  <a:cubicBezTo>
                    <a:pt x="323" y="612"/>
                    <a:pt x="326" y="612"/>
                    <a:pt x="328" y="612"/>
                  </a:cubicBezTo>
                  <a:lnTo>
                    <a:pt x="2723" y="612"/>
                  </a:lnTo>
                  <a:cubicBezTo>
                    <a:pt x="2894" y="612"/>
                    <a:pt x="3034" y="468"/>
                    <a:pt x="3028" y="298"/>
                  </a:cubicBezTo>
                  <a:cubicBezTo>
                    <a:pt x="3018" y="130"/>
                    <a:pt x="2881" y="0"/>
                    <a:pt x="2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15"/>
            <p:cNvSpPr/>
            <p:nvPr/>
          </p:nvSpPr>
          <p:spPr>
            <a:xfrm>
              <a:off x="3765725" y="2985500"/>
              <a:ext cx="75875" cy="15400"/>
            </a:xfrm>
            <a:custGeom>
              <a:avLst/>
              <a:gdLst/>
              <a:ahLst/>
              <a:cxnLst/>
              <a:rect l="l" t="t" r="r" b="b"/>
              <a:pathLst>
                <a:path w="3035" h="616" extrusionOk="0">
                  <a:moveTo>
                    <a:pt x="2713" y="0"/>
                  </a:moveTo>
                  <a:cubicBezTo>
                    <a:pt x="2711" y="0"/>
                    <a:pt x="2709" y="0"/>
                    <a:pt x="2707" y="0"/>
                  </a:cubicBezTo>
                  <a:lnTo>
                    <a:pt x="311" y="0"/>
                  </a:lnTo>
                  <a:cubicBezTo>
                    <a:pt x="138" y="0"/>
                    <a:pt x="0" y="141"/>
                    <a:pt x="4" y="315"/>
                  </a:cubicBezTo>
                  <a:cubicBezTo>
                    <a:pt x="13" y="485"/>
                    <a:pt x="157" y="616"/>
                    <a:pt x="328" y="616"/>
                  </a:cubicBezTo>
                  <a:lnTo>
                    <a:pt x="2723" y="616"/>
                  </a:lnTo>
                  <a:cubicBezTo>
                    <a:pt x="2894" y="612"/>
                    <a:pt x="3034" y="472"/>
                    <a:pt x="3028" y="298"/>
                  </a:cubicBezTo>
                  <a:cubicBezTo>
                    <a:pt x="3018" y="130"/>
                    <a:pt x="2881" y="0"/>
                    <a:pt x="2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1" name="Google Shape;4421;p115"/>
          <p:cNvGrpSpPr/>
          <p:nvPr/>
        </p:nvGrpSpPr>
        <p:grpSpPr>
          <a:xfrm>
            <a:off x="6935505" y="2709651"/>
            <a:ext cx="458988" cy="476804"/>
            <a:chOff x="6116075" y="1042975"/>
            <a:chExt cx="495775" cy="523500"/>
          </a:xfrm>
        </p:grpSpPr>
        <p:sp>
          <p:nvSpPr>
            <p:cNvPr id="4422" name="Google Shape;4422;p115"/>
            <p:cNvSpPr/>
            <p:nvPr/>
          </p:nvSpPr>
          <p:spPr>
            <a:xfrm>
              <a:off x="6163925" y="1164875"/>
              <a:ext cx="120325" cy="68650"/>
            </a:xfrm>
            <a:custGeom>
              <a:avLst/>
              <a:gdLst/>
              <a:ahLst/>
              <a:cxnLst/>
              <a:rect l="l" t="t" r="r" b="b"/>
              <a:pathLst>
                <a:path w="4813" h="2746" extrusionOk="0">
                  <a:moveTo>
                    <a:pt x="4380" y="1"/>
                  </a:moveTo>
                  <a:lnTo>
                    <a:pt x="705" y="1133"/>
                  </a:lnTo>
                  <a:cubicBezTo>
                    <a:pt x="266" y="1244"/>
                    <a:pt x="1" y="1689"/>
                    <a:pt x="112" y="2128"/>
                  </a:cubicBezTo>
                  <a:cubicBezTo>
                    <a:pt x="206" y="2499"/>
                    <a:pt x="542" y="2746"/>
                    <a:pt x="908" y="2746"/>
                  </a:cubicBezTo>
                  <a:cubicBezTo>
                    <a:pt x="975" y="2746"/>
                    <a:pt x="1043" y="2738"/>
                    <a:pt x="1110" y="2720"/>
                  </a:cubicBezTo>
                  <a:lnTo>
                    <a:pt x="4812" y="1555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15"/>
            <p:cNvSpPr/>
            <p:nvPr/>
          </p:nvSpPr>
          <p:spPr>
            <a:xfrm>
              <a:off x="6164025" y="1187875"/>
              <a:ext cx="120225" cy="45675"/>
            </a:xfrm>
            <a:custGeom>
              <a:avLst/>
              <a:gdLst/>
              <a:ahLst/>
              <a:cxnLst/>
              <a:rect l="l" t="t" r="r" b="b"/>
              <a:pathLst>
                <a:path w="4809" h="1827" extrusionOk="0">
                  <a:moveTo>
                    <a:pt x="4631" y="0"/>
                  </a:moveTo>
                  <a:lnTo>
                    <a:pt x="1571" y="963"/>
                  </a:lnTo>
                  <a:cubicBezTo>
                    <a:pt x="1502" y="979"/>
                    <a:pt x="1434" y="989"/>
                    <a:pt x="1365" y="989"/>
                  </a:cubicBezTo>
                  <a:cubicBezTo>
                    <a:pt x="1002" y="989"/>
                    <a:pt x="681" y="747"/>
                    <a:pt x="580" y="400"/>
                  </a:cubicBezTo>
                  <a:cubicBezTo>
                    <a:pt x="566" y="354"/>
                    <a:pt x="557" y="308"/>
                    <a:pt x="553" y="265"/>
                  </a:cubicBezTo>
                  <a:cubicBezTo>
                    <a:pt x="187" y="436"/>
                    <a:pt x="0" y="848"/>
                    <a:pt x="115" y="1234"/>
                  </a:cubicBezTo>
                  <a:lnTo>
                    <a:pt x="115" y="1238"/>
                  </a:lnTo>
                  <a:cubicBezTo>
                    <a:pt x="216" y="1584"/>
                    <a:pt x="534" y="1823"/>
                    <a:pt x="897" y="1827"/>
                  </a:cubicBezTo>
                  <a:cubicBezTo>
                    <a:pt x="969" y="1827"/>
                    <a:pt x="1038" y="1817"/>
                    <a:pt x="1106" y="1797"/>
                  </a:cubicBezTo>
                  <a:lnTo>
                    <a:pt x="4808" y="635"/>
                  </a:lnTo>
                  <a:lnTo>
                    <a:pt x="46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15"/>
            <p:cNvSpPr/>
            <p:nvPr/>
          </p:nvSpPr>
          <p:spPr>
            <a:xfrm>
              <a:off x="6135800" y="1130025"/>
              <a:ext cx="125450" cy="69650"/>
            </a:xfrm>
            <a:custGeom>
              <a:avLst/>
              <a:gdLst/>
              <a:ahLst/>
              <a:cxnLst/>
              <a:rect l="l" t="t" r="r" b="b"/>
              <a:pathLst>
                <a:path w="5018" h="2786" extrusionOk="0">
                  <a:moveTo>
                    <a:pt x="4585" y="0"/>
                  </a:moveTo>
                  <a:lnTo>
                    <a:pt x="704" y="1172"/>
                  </a:lnTo>
                  <a:cubicBezTo>
                    <a:pt x="265" y="1287"/>
                    <a:pt x="0" y="1732"/>
                    <a:pt x="111" y="2170"/>
                  </a:cubicBezTo>
                  <a:cubicBezTo>
                    <a:pt x="208" y="2541"/>
                    <a:pt x="541" y="2785"/>
                    <a:pt x="906" y="2785"/>
                  </a:cubicBezTo>
                  <a:cubicBezTo>
                    <a:pt x="973" y="2785"/>
                    <a:pt x="1041" y="2777"/>
                    <a:pt x="1110" y="2759"/>
                  </a:cubicBezTo>
                  <a:lnTo>
                    <a:pt x="5017" y="1558"/>
                  </a:lnTo>
                  <a:lnTo>
                    <a:pt x="45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15"/>
            <p:cNvSpPr/>
            <p:nvPr/>
          </p:nvSpPr>
          <p:spPr>
            <a:xfrm>
              <a:off x="6116325" y="1093850"/>
              <a:ext cx="125525" cy="69650"/>
            </a:xfrm>
            <a:custGeom>
              <a:avLst/>
              <a:gdLst/>
              <a:ahLst/>
              <a:cxnLst/>
              <a:rect l="l" t="t" r="r" b="b"/>
              <a:pathLst>
                <a:path w="5021" h="2786" extrusionOk="0">
                  <a:moveTo>
                    <a:pt x="4585" y="1"/>
                  </a:moveTo>
                  <a:lnTo>
                    <a:pt x="704" y="1173"/>
                  </a:lnTo>
                  <a:cubicBezTo>
                    <a:pt x="265" y="1287"/>
                    <a:pt x="0" y="1732"/>
                    <a:pt x="111" y="2171"/>
                  </a:cubicBezTo>
                  <a:cubicBezTo>
                    <a:pt x="208" y="2541"/>
                    <a:pt x="541" y="2785"/>
                    <a:pt x="906" y="2785"/>
                  </a:cubicBezTo>
                  <a:cubicBezTo>
                    <a:pt x="973" y="2785"/>
                    <a:pt x="1041" y="2777"/>
                    <a:pt x="1110" y="2760"/>
                  </a:cubicBezTo>
                  <a:lnTo>
                    <a:pt x="5021" y="1559"/>
                  </a:lnTo>
                  <a:lnTo>
                    <a:pt x="45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15"/>
            <p:cNvSpPr/>
            <p:nvPr/>
          </p:nvSpPr>
          <p:spPr>
            <a:xfrm>
              <a:off x="6135950" y="1152925"/>
              <a:ext cx="125375" cy="46750"/>
            </a:xfrm>
            <a:custGeom>
              <a:avLst/>
              <a:gdLst/>
              <a:ahLst/>
              <a:cxnLst/>
              <a:rect l="l" t="t" r="r" b="b"/>
              <a:pathLst>
                <a:path w="5015" h="1870" extrusionOk="0">
                  <a:moveTo>
                    <a:pt x="4835" y="1"/>
                  </a:moveTo>
                  <a:lnTo>
                    <a:pt x="1568" y="1006"/>
                  </a:lnTo>
                  <a:cubicBezTo>
                    <a:pt x="1503" y="1025"/>
                    <a:pt x="1434" y="1035"/>
                    <a:pt x="1365" y="1035"/>
                  </a:cubicBezTo>
                  <a:cubicBezTo>
                    <a:pt x="1002" y="1035"/>
                    <a:pt x="681" y="793"/>
                    <a:pt x="580" y="446"/>
                  </a:cubicBezTo>
                  <a:cubicBezTo>
                    <a:pt x="567" y="400"/>
                    <a:pt x="557" y="354"/>
                    <a:pt x="554" y="308"/>
                  </a:cubicBezTo>
                  <a:cubicBezTo>
                    <a:pt x="187" y="482"/>
                    <a:pt x="1" y="894"/>
                    <a:pt x="112" y="1281"/>
                  </a:cubicBezTo>
                  <a:cubicBezTo>
                    <a:pt x="216" y="1637"/>
                    <a:pt x="542" y="1870"/>
                    <a:pt x="897" y="1870"/>
                  </a:cubicBezTo>
                  <a:cubicBezTo>
                    <a:pt x="965" y="1870"/>
                    <a:pt x="1034" y="1861"/>
                    <a:pt x="1104" y="1843"/>
                  </a:cubicBezTo>
                  <a:lnTo>
                    <a:pt x="5015" y="642"/>
                  </a:lnTo>
                  <a:lnTo>
                    <a:pt x="48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15"/>
            <p:cNvSpPr/>
            <p:nvPr/>
          </p:nvSpPr>
          <p:spPr>
            <a:xfrm>
              <a:off x="6116075" y="1116775"/>
              <a:ext cx="125450" cy="46750"/>
            </a:xfrm>
            <a:custGeom>
              <a:avLst/>
              <a:gdLst/>
              <a:ahLst/>
              <a:cxnLst/>
              <a:rect l="l" t="t" r="r" b="b"/>
              <a:pathLst>
                <a:path w="5018" h="1870" extrusionOk="0">
                  <a:moveTo>
                    <a:pt x="4838" y="0"/>
                  </a:moveTo>
                  <a:lnTo>
                    <a:pt x="1571" y="1005"/>
                  </a:lnTo>
                  <a:cubicBezTo>
                    <a:pt x="1502" y="1023"/>
                    <a:pt x="1433" y="1032"/>
                    <a:pt x="1365" y="1032"/>
                  </a:cubicBezTo>
                  <a:cubicBezTo>
                    <a:pt x="1009" y="1032"/>
                    <a:pt x="684" y="799"/>
                    <a:pt x="580" y="442"/>
                  </a:cubicBezTo>
                  <a:cubicBezTo>
                    <a:pt x="567" y="400"/>
                    <a:pt x="560" y="354"/>
                    <a:pt x="553" y="308"/>
                  </a:cubicBezTo>
                  <a:cubicBezTo>
                    <a:pt x="187" y="478"/>
                    <a:pt x="0" y="894"/>
                    <a:pt x="115" y="1280"/>
                  </a:cubicBezTo>
                  <a:cubicBezTo>
                    <a:pt x="219" y="1637"/>
                    <a:pt x="545" y="1869"/>
                    <a:pt x="900" y="1869"/>
                  </a:cubicBezTo>
                  <a:cubicBezTo>
                    <a:pt x="968" y="1869"/>
                    <a:pt x="1037" y="1861"/>
                    <a:pt x="1107" y="1843"/>
                  </a:cubicBezTo>
                  <a:lnTo>
                    <a:pt x="5018" y="642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15"/>
            <p:cNvSpPr/>
            <p:nvPr/>
          </p:nvSpPr>
          <p:spPr>
            <a:xfrm>
              <a:off x="6443925" y="1164875"/>
              <a:ext cx="120300" cy="68650"/>
            </a:xfrm>
            <a:custGeom>
              <a:avLst/>
              <a:gdLst/>
              <a:ahLst/>
              <a:cxnLst/>
              <a:rect l="l" t="t" r="r" b="b"/>
              <a:pathLst>
                <a:path w="4812" h="2746" extrusionOk="0">
                  <a:moveTo>
                    <a:pt x="433" y="1"/>
                  </a:moveTo>
                  <a:lnTo>
                    <a:pt x="1" y="1555"/>
                  </a:lnTo>
                  <a:lnTo>
                    <a:pt x="3706" y="2720"/>
                  </a:lnTo>
                  <a:cubicBezTo>
                    <a:pt x="3773" y="2738"/>
                    <a:pt x="3841" y="2746"/>
                    <a:pt x="3908" y="2746"/>
                  </a:cubicBezTo>
                  <a:cubicBezTo>
                    <a:pt x="4274" y="2746"/>
                    <a:pt x="4607" y="2499"/>
                    <a:pt x="4701" y="2128"/>
                  </a:cubicBezTo>
                  <a:cubicBezTo>
                    <a:pt x="4812" y="1689"/>
                    <a:pt x="4550" y="1244"/>
                    <a:pt x="4112" y="1133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15"/>
            <p:cNvSpPr/>
            <p:nvPr/>
          </p:nvSpPr>
          <p:spPr>
            <a:xfrm>
              <a:off x="6444025" y="1187875"/>
              <a:ext cx="120200" cy="45675"/>
            </a:xfrm>
            <a:custGeom>
              <a:avLst/>
              <a:gdLst/>
              <a:ahLst/>
              <a:cxnLst/>
              <a:rect l="l" t="t" r="r" b="b"/>
              <a:pathLst>
                <a:path w="4808" h="1827" extrusionOk="0">
                  <a:moveTo>
                    <a:pt x="177" y="0"/>
                  </a:moveTo>
                  <a:lnTo>
                    <a:pt x="0" y="635"/>
                  </a:lnTo>
                  <a:lnTo>
                    <a:pt x="3702" y="1797"/>
                  </a:lnTo>
                  <a:cubicBezTo>
                    <a:pt x="3770" y="1817"/>
                    <a:pt x="3839" y="1827"/>
                    <a:pt x="3908" y="1827"/>
                  </a:cubicBezTo>
                  <a:cubicBezTo>
                    <a:pt x="4271" y="1823"/>
                    <a:pt x="4592" y="1584"/>
                    <a:pt x="4693" y="1238"/>
                  </a:cubicBezTo>
                  <a:cubicBezTo>
                    <a:pt x="4808" y="848"/>
                    <a:pt x="4621" y="436"/>
                    <a:pt x="4255" y="265"/>
                  </a:cubicBezTo>
                  <a:cubicBezTo>
                    <a:pt x="4252" y="311"/>
                    <a:pt x="4242" y="354"/>
                    <a:pt x="4229" y="400"/>
                  </a:cubicBezTo>
                  <a:cubicBezTo>
                    <a:pt x="4127" y="750"/>
                    <a:pt x="3806" y="989"/>
                    <a:pt x="3443" y="989"/>
                  </a:cubicBezTo>
                  <a:cubicBezTo>
                    <a:pt x="3374" y="989"/>
                    <a:pt x="3302" y="979"/>
                    <a:pt x="3237" y="963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15"/>
            <p:cNvSpPr/>
            <p:nvPr/>
          </p:nvSpPr>
          <p:spPr>
            <a:xfrm>
              <a:off x="6466925" y="1130025"/>
              <a:ext cx="125450" cy="69650"/>
            </a:xfrm>
            <a:custGeom>
              <a:avLst/>
              <a:gdLst/>
              <a:ahLst/>
              <a:cxnLst/>
              <a:rect l="l" t="t" r="r" b="b"/>
              <a:pathLst>
                <a:path w="5018" h="2786" extrusionOk="0">
                  <a:moveTo>
                    <a:pt x="433" y="0"/>
                  </a:moveTo>
                  <a:lnTo>
                    <a:pt x="0" y="1558"/>
                  </a:lnTo>
                  <a:lnTo>
                    <a:pt x="3912" y="2759"/>
                  </a:lnTo>
                  <a:cubicBezTo>
                    <a:pt x="3979" y="2777"/>
                    <a:pt x="4047" y="2785"/>
                    <a:pt x="4114" y="2785"/>
                  </a:cubicBezTo>
                  <a:cubicBezTo>
                    <a:pt x="4478" y="2785"/>
                    <a:pt x="4813" y="2541"/>
                    <a:pt x="4907" y="2170"/>
                  </a:cubicBezTo>
                  <a:cubicBezTo>
                    <a:pt x="5018" y="1732"/>
                    <a:pt x="4753" y="1287"/>
                    <a:pt x="4317" y="1172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15"/>
            <p:cNvSpPr/>
            <p:nvPr/>
          </p:nvSpPr>
          <p:spPr>
            <a:xfrm>
              <a:off x="6486400" y="1093850"/>
              <a:ext cx="125450" cy="69650"/>
            </a:xfrm>
            <a:custGeom>
              <a:avLst/>
              <a:gdLst/>
              <a:ahLst/>
              <a:cxnLst/>
              <a:rect l="l" t="t" r="r" b="b"/>
              <a:pathLst>
                <a:path w="5018" h="2786" extrusionOk="0">
                  <a:moveTo>
                    <a:pt x="432" y="1"/>
                  </a:moveTo>
                  <a:lnTo>
                    <a:pt x="0" y="1559"/>
                  </a:lnTo>
                  <a:lnTo>
                    <a:pt x="3912" y="2760"/>
                  </a:lnTo>
                  <a:cubicBezTo>
                    <a:pt x="3979" y="2777"/>
                    <a:pt x="4047" y="2785"/>
                    <a:pt x="4114" y="2785"/>
                  </a:cubicBezTo>
                  <a:cubicBezTo>
                    <a:pt x="4478" y="2785"/>
                    <a:pt x="4813" y="2541"/>
                    <a:pt x="4907" y="2171"/>
                  </a:cubicBezTo>
                  <a:cubicBezTo>
                    <a:pt x="5018" y="1732"/>
                    <a:pt x="4753" y="1287"/>
                    <a:pt x="4317" y="1173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15"/>
            <p:cNvSpPr/>
            <p:nvPr/>
          </p:nvSpPr>
          <p:spPr>
            <a:xfrm>
              <a:off x="6466925" y="1153025"/>
              <a:ext cx="125375" cy="46650"/>
            </a:xfrm>
            <a:custGeom>
              <a:avLst/>
              <a:gdLst/>
              <a:ahLst/>
              <a:cxnLst/>
              <a:rect l="l" t="t" r="r" b="b"/>
              <a:pathLst>
                <a:path w="5015" h="1866" extrusionOk="0">
                  <a:moveTo>
                    <a:pt x="177" y="0"/>
                  </a:moveTo>
                  <a:lnTo>
                    <a:pt x="0" y="638"/>
                  </a:lnTo>
                  <a:lnTo>
                    <a:pt x="3912" y="1839"/>
                  </a:lnTo>
                  <a:cubicBezTo>
                    <a:pt x="3977" y="1856"/>
                    <a:pt x="4046" y="1866"/>
                    <a:pt x="4115" y="1866"/>
                  </a:cubicBezTo>
                  <a:cubicBezTo>
                    <a:pt x="4481" y="1866"/>
                    <a:pt x="4799" y="1627"/>
                    <a:pt x="4903" y="1277"/>
                  </a:cubicBezTo>
                  <a:cubicBezTo>
                    <a:pt x="5015" y="890"/>
                    <a:pt x="4828" y="478"/>
                    <a:pt x="4465" y="308"/>
                  </a:cubicBezTo>
                  <a:cubicBezTo>
                    <a:pt x="4458" y="350"/>
                    <a:pt x="4448" y="396"/>
                    <a:pt x="4435" y="442"/>
                  </a:cubicBezTo>
                  <a:cubicBezTo>
                    <a:pt x="4334" y="789"/>
                    <a:pt x="4016" y="1031"/>
                    <a:pt x="3653" y="1031"/>
                  </a:cubicBezTo>
                  <a:cubicBezTo>
                    <a:pt x="3581" y="1031"/>
                    <a:pt x="3512" y="1021"/>
                    <a:pt x="3444" y="1005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15"/>
            <p:cNvSpPr/>
            <p:nvPr/>
          </p:nvSpPr>
          <p:spPr>
            <a:xfrm>
              <a:off x="6486325" y="1116850"/>
              <a:ext cx="125375" cy="46675"/>
            </a:xfrm>
            <a:custGeom>
              <a:avLst/>
              <a:gdLst/>
              <a:ahLst/>
              <a:cxnLst/>
              <a:rect l="l" t="t" r="r" b="b"/>
              <a:pathLst>
                <a:path w="5015" h="1867" extrusionOk="0">
                  <a:moveTo>
                    <a:pt x="177" y="0"/>
                  </a:moveTo>
                  <a:lnTo>
                    <a:pt x="0" y="639"/>
                  </a:lnTo>
                  <a:lnTo>
                    <a:pt x="3908" y="1840"/>
                  </a:lnTo>
                  <a:cubicBezTo>
                    <a:pt x="3977" y="1858"/>
                    <a:pt x="4047" y="1866"/>
                    <a:pt x="4115" y="1866"/>
                  </a:cubicBezTo>
                  <a:cubicBezTo>
                    <a:pt x="4471" y="1866"/>
                    <a:pt x="4798" y="1634"/>
                    <a:pt x="4900" y="1277"/>
                  </a:cubicBezTo>
                  <a:cubicBezTo>
                    <a:pt x="5014" y="891"/>
                    <a:pt x="4828" y="478"/>
                    <a:pt x="4461" y="305"/>
                  </a:cubicBezTo>
                  <a:cubicBezTo>
                    <a:pt x="4455" y="351"/>
                    <a:pt x="4448" y="397"/>
                    <a:pt x="4435" y="442"/>
                  </a:cubicBezTo>
                  <a:cubicBezTo>
                    <a:pt x="4330" y="797"/>
                    <a:pt x="4004" y="1032"/>
                    <a:pt x="3648" y="1032"/>
                  </a:cubicBezTo>
                  <a:cubicBezTo>
                    <a:pt x="3581" y="1032"/>
                    <a:pt x="3512" y="1023"/>
                    <a:pt x="3443" y="1005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15"/>
            <p:cNvSpPr/>
            <p:nvPr/>
          </p:nvSpPr>
          <p:spPr>
            <a:xfrm>
              <a:off x="6232425" y="1099575"/>
              <a:ext cx="262925" cy="155725"/>
            </a:xfrm>
            <a:custGeom>
              <a:avLst/>
              <a:gdLst/>
              <a:ahLst/>
              <a:cxnLst/>
              <a:rect l="l" t="t" r="r" b="b"/>
              <a:pathLst>
                <a:path w="10517" h="6229" extrusionOk="0">
                  <a:moveTo>
                    <a:pt x="1434" y="1"/>
                  </a:moveTo>
                  <a:lnTo>
                    <a:pt x="0" y="43"/>
                  </a:lnTo>
                  <a:lnTo>
                    <a:pt x="0" y="970"/>
                  </a:lnTo>
                  <a:cubicBezTo>
                    <a:pt x="0" y="3902"/>
                    <a:pt x="2387" y="6229"/>
                    <a:pt x="5253" y="6229"/>
                  </a:cubicBezTo>
                  <a:cubicBezTo>
                    <a:pt x="5426" y="6229"/>
                    <a:pt x="5601" y="6220"/>
                    <a:pt x="5777" y="6203"/>
                  </a:cubicBezTo>
                  <a:cubicBezTo>
                    <a:pt x="8474" y="5944"/>
                    <a:pt x="10516" y="3644"/>
                    <a:pt x="10516" y="934"/>
                  </a:cubicBezTo>
                  <a:lnTo>
                    <a:pt x="10516" y="43"/>
                  </a:lnTo>
                  <a:lnTo>
                    <a:pt x="9083" y="1"/>
                  </a:lnTo>
                  <a:lnTo>
                    <a:pt x="9083" y="944"/>
                  </a:lnTo>
                  <a:cubicBezTo>
                    <a:pt x="9083" y="3025"/>
                    <a:pt x="7417" y="4724"/>
                    <a:pt x="5335" y="4766"/>
                  </a:cubicBezTo>
                  <a:cubicBezTo>
                    <a:pt x="5308" y="4767"/>
                    <a:pt x="5281" y="4767"/>
                    <a:pt x="5254" y="4767"/>
                  </a:cubicBezTo>
                  <a:cubicBezTo>
                    <a:pt x="3141" y="4767"/>
                    <a:pt x="1434" y="3014"/>
                    <a:pt x="1434" y="891"/>
                  </a:cubicBezTo>
                  <a:lnTo>
                    <a:pt x="1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15"/>
            <p:cNvSpPr/>
            <p:nvPr/>
          </p:nvSpPr>
          <p:spPr>
            <a:xfrm>
              <a:off x="6314250" y="1099350"/>
              <a:ext cx="181100" cy="156550"/>
            </a:xfrm>
            <a:custGeom>
              <a:avLst/>
              <a:gdLst/>
              <a:ahLst/>
              <a:cxnLst/>
              <a:rect l="l" t="t" r="r" b="b"/>
              <a:pathLst>
                <a:path w="7244" h="6262" extrusionOk="0">
                  <a:moveTo>
                    <a:pt x="6507" y="0"/>
                  </a:moveTo>
                  <a:lnTo>
                    <a:pt x="6507" y="740"/>
                  </a:lnTo>
                  <a:cubicBezTo>
                    <a:pt x="6507" y="3139"/>
                    <a:pt x="4586" y="5499"/>
                    <a:pt x="2226" y="5934"/>
                  </a:cubicBezTo>
                  <a:cubicBezTo>
                    <a:pt x="1893" y="5997"/>
                    <a:pt x="1555" y="6029"/>
                    <a:pt x="1218" y="6029"/>
                  </a:cubicBezTo>
                  <a:cubicBezTo>
                    <a:pt x="809" y="6029"/>
                    <a:pt x="400" y="5983"/>
                    <a:pt x="0" y="5891"/>
                  </a:cubicBezTo>
                  <a:lnTo>
                    <a:pt x="0" y="5891"/>
                  </a:lnTo>
                  <a:cubicBezTo>
                    <a:pt x="627" y="6137"/>
                    <a:pt x="1291" y="6262"/>
                    <a:pt x="1959" y="6262"/>
                  </a:cubicBezTo>
                  <a:cubicBezTo>
                    <a:pt x="2277" y="6262"/>
                    <a:pt x="2597" y="6233"/>
                    <a:pt x="2913" y="6176"/>
                  </a:cubicBezTo>
                  <a:cubicBezTo>
                    <a:pt x="5299" y="5757"/>
                    <a:pt x="7243" y="3388"/>
                    <a:pt x="7243" y="966"/>
                  </a:cubicBezTo>
                  <a:lnTo>
                    <a:pt x="7243" y="2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15"/>
            <p:cNvSpPr/>
            <p:nvPr/>
          </p:nvSpPr>
          <p:spPr>
            <a:xfrm>
              <a:off x="6219750" y="1071925"/>
              <a:ext cx="61300" cy="61400"/>
            </a:xfrm>
            <a:custGeom>
              <a:avLst/>
              <a:gdLst/>
              <a:ahLst/>
              <a:cxnLst/>
              <a:rect l="l" t="t" r="r" b="b"/>
              <a:pathLst>
                <a:path w="2452" h="2456" extrusionOk="0">
                  <a:moveTo>
                    <a:pt x="1224" y="1"/>
                  </a:moveTo>
                  <a:cubicBezTo>
                    <a:pt x="547" y="1"/>
                    <a:pt x="0" y="551"/>
                    <a:pt x="0" y="1228"/>
                  </a:cubicBezTo>
                  <a:cubicBezTo>
                    <a:pt x="0" y="1906"/>
                    <a:pt x="547" y="2455"/>
                    <a:pt x="1224" y="2455"/>
                  </a:cubicBezTo>
                  <a:cubicBezTo>
                    <a:pt x="1902" y="2455"/>
                    <a:pt x="2451" y="1906"/>
                    <a:pt x="2451" y="1228"/>
                  </a:cubicBezTo>
                  <a:cubicBezTo>
                    <a:pt x="2451" y="551"/>
                    <a:pt x="1902" y="1"/>
                    <a:pt x="1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15"/>
            <p:cNvSpPr/>
            <p:nvPr/>
          </p:nvSpPr>
          <p:spPr>
            <a:xfrm>
              <a:off x="6447125" y="1071925"/>
              <a:ext cx="61400" cy="61400"/>
            </a:xfrm>
            <a:custGeom>
              <a:avLst/>
              <a:gdLst/>
              <a:ahLst/>
              <a:cxnLst/>
              <a:rect l="l" t="t" r="r" b="b"/>
              <a:pathLst>
                <a:path w="2456" h="2456" extrusionOk="0">
                  <a:moveTo>
                    <a:pt x="1228" y="1"/>
                  </a:moveTo>
                  <a:cubicBezTo>
                    <a:pt x="550" y="1"/>
                    <a:pt x="0" y="551"/>
                    <a:pt x="0" y="1228"/>
                  </a:cubicBezTo>
                  <a:cubicBezTo>
                    <a:pt x="0" y="1906"/>
                    <a:pt x="550" y="2455"/>
                    <a:pt x="1228" y="2455"/>
                  </a:cubicBezTo>
                  <a:cubicBezTo>
                    <a:pt x="1905" y="2455"/>
                    <a:pt x="2455" y="1906"/>
                    <a:pt x="2455" y="1228"/>
                  </a:cubicBezTo>
                  <a:cubicBezTo>
                    <a:pt x="2455" y="551"/>
                    <a:pt x="1905" y="1"/>
                    <a:pt x="1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15"/>
            <p:cNvSpPr/>
            <p:nvPr/>
          </p:nvSpPr>
          <p:spPr>
            <a:xfrm>
              <a:off x="6225950" y="1072900"/>
              <a:ext cx="55100" cy="60300"/>
            </a:xfrm>
            <a:custGeom>
              <a:avLst/>
              <a:gdLst/>
              <a:ahLst/>
              <a:cxnLst/>
              <a:rect l="l" t="t" r="r" b="b"/>
              <a:pathLst>
                <a:path w="2204" h="2412" extrusionOk="0">
                  <a:moveTo>
                    <a:pt x="1287" y="1"/>
                  </a:moveTo>
                  <a:cubicBezTo>
                    <a:pt x="1601" y="420"/>
                    <a:pt x="1618" y="989"/>
                    <a:pt x="1326" y="1421"/>
                  </a:cubicBezTo>
                  <a:cubicBezTo>
                    <a:pt x="1097" y="1769"/>
                    <a:pt x="711" y="1968"/>
                    <a:pt x="308" y="1968"/>
                  </a:cubicBezTo>
                  <a:cubicBezTo>
                    <a:pt x="206" y="1968"/>
                    <a:pt x="103" y="1955"/>
                    <a:pt x="1" y="1929"/>
                  </a:cubicBezTo>
                  <a:lnTo>
                    <a:pt x="1" y="1929"/>
                  </a:lnTo>
                  <a:cubicBezTo>
                    <a:pt x="236" y="2239"/>
                    <a:pt x="600" y="2412"/>
                    <a:pt x="975" y="2412"/>
                  </a:cubicBezTo>
                  <a:cubicBezTo>
                    <a:pt x="1105" y="2412"/>
                    <a:pt x="1237" y="2391"/>
                    <a:pt x="1366" y="2348"/>
                  </a:cubicBezTo>
                  <a:cubicBezTo>
                    <a:pt x="1863" y="2181"/>
                    <a:pt x="2200" y="1713"/>
                    <a:pt x="2203" y="1189"/>
                  </a:cubicBezTo>
                  <a:cubicBezTo>
                    <a:pt x="2203" y="629"/>
                    <a:pt x="1827" y="145"/>
                    <a:pt x="1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15"/>
            <p:cNvSpPr/>
            <p:nvPr/>
          </p:nvSpPr>
          <p:spPr>
            <a:xfrm>
              <a:off x="6339375" y="1106950"/>
              <a:ext cx="49425" cy="459525"/>
            </a:xfrm>
            <a:custGeom>
              <a:avLst/>
              <a:gdLst/>
              <a:ahLst/>
              <a:cxnLst/>
              <a:rect l="l" t="t" r="r" b="b"/>
              <a:pathLst>
                <a:path w="1977" h="18381" extrusionOk="0">
                  <a:moveTo>
                    <a:pt x="0" y="0"/>
                  </a:moveTo>
                  <a:lnTo>
                    <a:pt x="340" y="17733"/>
                  </a:lnTo>
                  <a:cubicBezTo>
                    <a:pt x="340" y="18093"/>
                    <a:pt x="632" y="18381"/>
                    <a:pt x="988" y="18381"/>
                  </a:cubicBezTo>
                  <a:cubicBezTo>
                    <a:pt x="1345" y="18381"/>
                    <a:pt x="1636" y="18093"/>
                    <a:pt x="1636" y="17733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15"/>
            <p:cNvSpPr/>
            <p:nvPr/>
          </p:nvSpPr>
          <p:spPr>
            <a:xfrm>
              <a:off x="6354900" y="1106950"/>
              <a:ext cx="33900" cy="459275"/>
            </a:xfrm>
            <a:custGeom>
              <a:avLst/>
              <a:gdLst/>
              <a:ahLst/>
              <a:cxnLst/>
              <a:rect l="l" t="t" r="r" b="b"/>
              <a:pathLst>
                <a:path w="1356" h="18371" extrusionOk="0">
                  <a:moveTo>
                    <a:pt x="623" y="0"/>
                  </a:moveTo>
                  <a:lnTo>
                    <a:pt x="282" y="17733"/>
                  </a:lnTo>
                  <a:cubicBezTo>
                    <a:pt x="279" y="17903"/>
                    <a:pt x="210" y="18067"/>
                    <a:pt x="89" y="18185"/>
                  </a:cubicBezTo>
                  <a:cubicBezTo>
                    <a:pt x="63" y="18211"/>
                    <a:pt x="34" y="18234"/>
                    <a:pt x="1" y="18257"/>
                  </a:cubicBezTo>
                  <a:cubicBezTo>
                    <a:pt x="116" y="18335"/>
                    <a:pt x="242" y="18371"/>
                    <a:pt x="365" y="18371"/>
                  </a:cubicBezTo>
                  <a:cubicBezTo>
                    <a:pt x="698" y="18371"/>
                    <a:pt x="1008" y="18110"/>
                    <a:pt x="1015" y="17733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15"/>
            <p:cNvSpPr/>
            <p:nvPr/>
          </p:nvSpPr>
          <p:spPr>
            <a:xfrm>
              <a:off x="6321375" y="1042975"/>
              <a:ext cx="85425" cy="85350"/>
            </a:xfrm>
            <a:custGeom>
              <a:avLst/>
              <a:gdLst/>
              <a:ahLst/>
              <a:cxnLst/>
              <a:rect l="l" t="t" r="r" b="b"/>
              <a:pathLst>
                <a:path w="3417" h="3414" extrusionOk="0">
                  <a:moveTo>
                    <a:pt x="1708" y="0"/>
                  </a:moveTo>
                  <a:cubicBezTo>
                    <a:pt x="766" y="0"/>
                    <a:pt x="0" y="763"/>
                    <a:pt x="0" y="1705"/>
                  </a:cubicBezTo>
                  <a:cubicBezTo>
                    <a:pt x="0" y="2648"/>
                    <a:pt x="766" y="3414"/>
                    <a:pt x="1708" y="3414"/>
                  </a:cubicBezTo>
                  <a:cubicBezTo>
                    <a:pt x="2651" y="3414"/>
                    <a:pt x="3417" y="2648"/>
                    <a:pt x="3417" y="1705"/>
                  </a:cubicBezTo>
                  <a:cubicBezTo>
                    <a:pt x="3417" y="763"/>
                    <a:pt x="2651" y="0"/>
                    <a:pt x="1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15"/>
            <p:cNvSpPr/>
            <p:nvPr/>
          </p:nvSpPr>
          <p:spPr>
            <a:xfrm>
              <a:off x="6334125" y="1044675"/>
              <a:ext cx="72675" cy="83600"/>
            </a:xfrm>
            <a:custGeom>
              <a:avLst/>
              <a:gdLst/>
              <a:ahLst/>
              <a:cxnLst/>
              <a:rect l="l" t="t" r="r" b="b"/>
              <a:pathLst>
                <a:path w="2907" h="3344" extrusionOk="0">
                  <a:moveTo>
                    <a:pt x="1676" y="1"/>
                  </a:moveTo>
                  <a:lnTo>
                    <a:pt x="1676" y="1"/>
                  </a:lnTo>
                  <a:cubicBezTo>
                    <a:pt x="2167" y="488"/>
                    <a:pt x="2318" y="1222"/>
                    <a:pt x="2056" y="1863"/>
                  </a:cubicBezTo>
                  <a:cubicBezTo>
                    <a:pt x="1794" y="2501"/>
                    <a:pt x="1169" y="2920"/>
                    <a:pt x="478" y="2920"/>
                  </a:cubicBezTo>
                  <a:cubicBezTo>
                    <a:pt x="318" y="2920"/>
                    <a:pt x="158" y="2897"/>
                    <a:pt x="1" y="2855"/>
                  </a:cubicBezTo>
                  <a:lnTo>
                    <a:pt x="1" y="2855"/>
                  </a:lnTo>
                  <a:cubicBezTo>
                    <a:pt x="327" y="3174"/>
                    <a:pt x="760" y="3344"/>
                    <a:pt x="1200" y="3344"/>
                  </a:cubicBezTo>
                  <a:cubicBezTo>
                    <a:pt x="1422" y="3344"/>
                    <a:pt x="1646" y="3301"/>
                    <a:pt x="1860" y="3212"/>
                  </a:cubicBezTo>
                  <a:cubicBezTo>
                    <a:pt x="2491" y="2946"/>
                    <a:pt x="2907" y="2325"/>
                    <a:pt x="2907" y="1637"/>
                  </a:cubicBezTo>
                  <a:cubicBezTo>
                    <a:pt x="2904" y="878"/>
                    <a:pt x="2403" y="214"/>
                    <a:pt x="1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15"/>
            <p:cNvSpPr/>
            <p:nvPr/>
          </p:nvSpPr>
          <p:spPr>
            <a:xfrm>
              <a:off x="6206400" y="1265675"/>
              <a:ext cx="257600" cy="286000"/>
            </a:xfrm>
            <a:custGeom>
              <a:avLst/>
              <a:gdLst/>
              <a:ahLst/>
              <a:cxnLst/>
              <a:rect l="l" t="t" r="r" b="b"/>
              <a:pathLst>
                <a:path w="10304" h="11440" extrusionOk="0">
                  <a:moveTo>
                    <a:pt x="2213" y="1"/>
                  </a:moveTo>
                  <a:cubicBezTo>
                    <a:pt x="2211" y="1"/>
                    <a:pt x="2209" y="1"/>
                    <a:pt x="2207" y="1"/>
                  </a:cubicBezTo>
                  <a:cubicBezTo>
                    <a:pt x="1464" y="4"/>
                    <a:pt x="897" y="505"/>
                    <a:pt x="619" y="1156"/>
                  </a:cubicBezTo>
                  <a:cubicBezTo>
                    <a:pt x="1" y="2593"/>
                    <a:pt x="400" y="4504"/>
                    <a:pt x="1526" y="5584"/>
                  </a:cubicBezTo>
                  <a:cubicBezTo>
                    <a:pt x="1673" y="5725"/>
                    <a:pt x="1837" y="5853"/>
                    <a:pt x="2007" y="5967"/>
                  </a:cubicBezTo>
                  <a:cubicBezTo>
                    <a:pt x="2760" y="6458"/>
                    <a:pt x="3660" y="6661"/>
                    <a:pt x="4550" y="6661"/>
                  </a:cubicBezTo>
                  <a:lnTo>
                    <a:pt x="7911" y="6661"/>
                  </a:lnTo>
                  <a:cubicBezTo>
                    <a:pt x="8412" y="6661"/>
                    <a:pt x="8841" y="7051"/>
                    <a:pt x="8857" y="7551"/>
                  </a:cubicBezTo>
                  <a:cubicBezTo>
                    <a:pt x="8873" y="8072"/>
                    <a:pt x="8458" y="8504"/>
                    <a:pt x="7937" y="8504"/>
                  </a:cubicBezTo>
                  <a:lnTo>
                    <a:pt x="3755" y="8504"/>
                  </a:lnTo>
                  <a:cubicBezTo>
                    <a:pt x="2799" y="8504"/>
                    <a:pt x="2023" y="9276"/>
                    <a:pt x="2023" y="10232"/>
                  </a:cubicBezTo>
                  <a:lnTo>
                    <a:pt x="2023" y="10700"/>
                  </a:lnTo>
                  <a:cubicBezTo>
                    <a:pt x="2023" y="11106"/>
                    <a:pt x="2341" y="11439"/>
                    <a:pt x="2737" y="11439"/>
                  </a:cubicBezTo>
                  <a:cubicBezTo>
                    <a:pt x="2758" y="11439"/>
                    <a:pt x="2780" y="11438"/>
                    <a:pt x="2802" y="11436"/>
                  </a:cubicBezTo>
                  <a:cubicBezTo>
                    <a:pt x="3175" y="11404"/>
                    <a:pt x="3457" y="11089"/>
                    <a:pt x="3457" y="10716"/>
                  </a:cubicBezTo>
                  <a:lnTo>
                    <a:pt x="3457" y="10540"/>
                  </a:lnTo>
                  <a:cubicBezTo>
                    <a:pt x="3457" y="10160"/>
                    <a:pt x="3764" y="9852"/>
                    <a:pt x="4144" y="9852"/>
                  </a:cubicBezTo>
                  <a:lnTo>
                    <a:pt x="7996" y="9852"/>
                  </a:lnTo>
                  <a:cubicBezTo>
                    <a:pt x="9273" y="9852"/>
                    <a:pt x="10304" y="8802"/>
                    <a:pt x="10287" y="7512"/>
                  </a:cubicBezTo>
                  <a:cubicBezTo>
                    <a:pt x="10271" y="6242"/>
                    <a:pt x="9224" y="5231"/>
                    <a:pt x="7964" y="5231"/>
                  </a:cubicBezTo>
                  <a:lnTo>
                    <a:pt x="4350" y="5231"/>
                  </a:lnTo>
                  <a:cubicBezTo>
                    <a:pt x="4343" y="5231"/>
                    <a:pt x="4335" y="5231"/>
                    <a:pt x="4327" y="5231"/>
                  </a:cubicBezTo>
                  <a:cubicBezTo>
                    <a:pt x="3995" y="5231"/>
                    <a:pt x="3666" y="5163"/>
                    <a:pt x="3359" y="5038"/>
                  </a:cubicBezTo>
                  <a:cubicBezTo>
                    <a:pt x="2822" y="4812"/>
                    <a:pt x="2200" y="4328"/>
                    <a:pt x="2148" y="3287"/>
                  </a:cubicBezTo>
                  <a:cubicBezTo>
                    <a:pt x="2144" y="3254"/>
                    <a:pt x="2171" y="3225"/>
                    <a:pt x="2207" y="3225"/>
                  </a:cubicBezTo>
                  <a:lnTo>
                    <a:pt x="2213" y="3225"/>
                  </a:lnTo>
                  <a:cubicBezTo>
                    <a:pt x="3103" y="3225"/>
                    <a:pt x="3823" y="2501"/>
                    <a:pt x="3823" y="1611"/>
                  </a:cubicBezTo>
                  <a:cubicBezTo>
                    <a:pt x="3820" y="723"/>
                    <a:pt x="3100" y="1"/>
                    <a:pt x="2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15"/>
            <p:cNvSpPr/>
            <p:nvPr/>
          </p:nvSpPr>
          <p:spPr>
            <a:xfrm>
              <a:off x="6264900" y="1511975"/>
              <a:ext cx="45275" cy="39875"/>
            </a:xfrm>
            <a:custGeom>
              <a:avLst/>
              <a:gdLst/>
              <a:ahLst/>
              <a:cxnLst/>
              <a:rect l="l" t="t" r="r" b="b"/>
              <a:pathLst>
                <a:path w="1811" h="1595" extrusionOk="0">
                  <a:moveTo>
                    <a:pt x="848" y="0"/>
                  </a:moveTo>
                  <a:cubicBezTo>
                    <a:pt x="567" y="0"/>
                    <a:pt x="338" y="229"/>
                    <a:pt x="338" y="511"/>
                  </a:cubicBezTo>
                  <a:lnTo>
                    <a:pt x="338" y="868"/>
                  </a:lnTo>
                  <a:cubicBezTo>
                    <a:pt x="338" y="1116"/>
                    <a:pt x="210" y="1349"/>
                    <a:pt x="1" y="1483"/>
                  </a:cubicBezTo>
                  <a:cubicBezTo>
                    <a:pt x="114" y="1555"/>
                    <a:pt x="245" y="1594"/>
                    <a:pt x="383" y="1594"/>
                  </a:cubicBezTo>
                  <a:cubicBezTo>
                    <a:pt x="389" y="1594"/>
                    <a:pt x="394" y="1594"/>
                    <a:pt x="400" y="1594"/>
                  </a:cubicBezTo>
                  <a:cubicBezTo>
                    <a:pt x="796" y="1588"/>
                    <a:pt x="1113" y="1267"/>
                    <a:pt x="1117" y="871"/>
                  </a:cubicBezTo>
                  <a:lnTo>
                    <a:pt x="1117" y="688"/>
                  </a:lnTo>
                  <a:cubicBezTo>
                    <a:pt x="1117" y="308"/>
                    <a:pt x="1428" y="0"/>
                    <a:pt x="1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15"/>
            <p:cNvSpPr/>
            <p:nvPr/>
          </p:nvSpPr>
          <p:spPr>
            <a:xfrm>
              <a:off x="6239050" y="1265775"/>
              <a:ext cx="76200" cy="130700"/>
            </a:xfrm>
            <a:custGeom>
              <a:avLst/>
              <a:gdLst/>
              <a:ahLst/>
              <a:cxnLst/>
              <a:rect l="l" t="t" r="r" b="b"/>
              <a:pathLst>
                <a:path w="3048" h="5228" extrusionOk="0">
                  <a:moveTo>
                    <a:pt x="1045" y="0"/>
                  </a:moveTo>
                  <a:lnTo>
                    <a:pt x="1045" y="0"/>
                  </a:lnTo>
                  <a:cubicBezTo>
                    <a:pt x="1437" y="269"/>
                    <a:pt x="1706" y="746"/>
                    <a:pt x="1699" y="1195"/>
                  </a:cubicBezTo>
                  <a:cubicBezTo>
                    <a:pt x="1689" y="1679"/>
                    <a:pt x="1516" y="2049"/>
                    <a:pt x="1228" y="2298"/>
                  </a:cubicBezTo>
                  <a:cubicBezTo>
                    <a:pt x="937" y="2550"/>
                    <a:pt x="534" y="2677"/>
                    <a:pt x="59" y="2677"/>
                  </a:cubicBezTo>
                  <a:cubicBezTo>
                    <a:pt x="27" y="2677"/>
                    <a:pt x="0" y="2704"/>
                    <a:pt x="0" y="2740"/>
                  </a:cubicBezTo>
                  <a:cubicBezTo>
                    <a:pt x="56" y="3777"/>
                    <a:pt x="259" y="4782"/>
                    <a:pt x="1133" y="5109"/>
                  </a:cubicBezTo>
                  <a:cubicBezTo>
                    <a:pt x="1450" y="5227"/>
                    <a:pt x="1751" y="5227"/>
                    <a:pt x="2092" y="5227"/>
                  </a:cubicBezTo>
                  <a:lnTo>
                    <a:pt x="3001" y="5227"/>
                  </a:lnTo>
                  <a:cubicBezTo>
                    <a:pt x="2673" y="5224"/>
                    <a:pt x="2352" y="5156"/>
                    <a:pt x="2053" y="5034"/>
                  </a:cubicBezTo>
                  <a:cubicBezTo>
                    <a:pt x="1519" y="4808"/>
                    <a:pt x="897" y="4324"/>
                    <a:pt x="845" y="3283"/>
                  </a:cubicBezTo>
                  <a:cubicBezTo>
                    <a:pt x="842" y="3250"/>
                    <a:pt x="868" y="3224"/>
                    <a:pt x="904" y="3224"/>
                  </a:cubicBezTo>
                  <a:cubicBezTo>
                    <a:pt x="906" y="3224"/>
                    <a:pt x="908" y="3224"/>
                    <a:pt x="910" y="3224"/>
                  </a:cubicBezTo>
                  <a:cubicBezTo>
                    <a:pt x="1771" y="3224"/>
                    <a:pt x="2481" y="2544"/>
                    <a:pt x="2521" y="1679"/>
                  </a:cubicBezTo>
                  <a:cubicBezTo>
                    <a:pt x="2557" y="815"/>
                    <a:pt x="1905" y="72"/>
                    <a:pt x="1045" y="0"/>
                  </a:cubicBezTo>
                  <a:close/>
                  <a:moveTo>
                    <a:pt x="3001" y="5227"/>
                  </a:moveTo>
                  <a:cubicBezTo>
                    <a:pt x="3008" y="5227"/>
                    <a:pt x="3016" y="5227"/>
                    <a:pt x="3024" y="5227"/>
                  </a:cubicBezTo>
                  <a:cubicBezTo>
                    <a:pt x="3032" y="5227"/>
                    <a:pt x="3040" y="5227"/>
                    <a:pt x="3048" y="5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15"/>
            <p:cNvSpPr/>
            <p:nvPr/>
          </p:nvSpPr>
          <p:spPr>
            <a:xfrm>
              <a:off x="6383800" y="1396425"/>
              <a:ext cx="82650" cy="115575"/>
            </a:xfrm>
            <a:custGeom>
              <a:avLst/>
              <a:gdLst/>
              <a:ahLst/>
              <a:cxnLst/>
              <a:rect l="l" t="t" r="r" b="b"/>
              <a:pathLst>
                <a:path w="3306" h="4623" extrusionOk="0">
                  <a:moveTo>
                    <a:pt x="0" y="1"/>
                  </a:moveTo>
                  <a:cubicBezTo>
                    <a:pt x="1270" y="1"/>
                    <a:pt x="2537" y="973"/>
                    <a:pt x="2553" y="2246"/>
                  </a:cubicBezTo>
                  <a:cubicBezTo>
                    <a:pt x="2573" y="3536"/>
                    <a:pt x="1322" y="4622"/>
                    <a:pt x="36" y="4622"/>
                  </a:cubicBezTo>
                  <a:lnTo>
                    <a:pt x="979" y="4622"/>
                  </a:lnTo>
                  <a:cubicBezTo>
                    <a:pt x="2268" y="4622"/>
                    <a:pt x="3306" y="3568"/>
                    <a:pt x="3289" y="2282"/>
                  </a:cubicBezTo>
                  <a:cubicBezTo>
                    <a:pt x="3273" y="1012"/>
                    <a:pt x="2216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15"/>
            <p:cNvSpPr/>
            <p:nvPr/>
          </p:nvSpPr>
          <p:spPr>
            <a:xfrm>
              <a:off x="6252550" y="1289900"/>
              <a:ext cx="18275" cy="18275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7" y="1"/>
                  </a:moveTo>
                  <a:cubicBezTo>
                    <a:pt x="164" y="1"/>
                    <a:pt x="0" y="164"/>
                    <a:pt x="0" y="367"/>
                  </a:cubicBezTo>
                  <a:cubicBezTo>
                    <a:pt x="0" y="567"/>
                    <a:pt x="164" y="730"/>
                    <a:pt x="367" y="730"/>
                  </a:cubicBezTo>
                  <a:cubicBezTo>
                    <a:pt x="567" y="730"/>
                    <a:pt x="730" y="567"/>
                    <a:pt x="730" y="367"/>
                  </a:cubicBezTo>
                  <a:cubicBezTo>
                    <a:pt x="730" y="164"/>
                    <a:pt x="567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15"/>
            <p:cNvSpPr/>
            <p:nvPr/>
          </p:nvSpPr>
          <p:spPr>
            <a:xfrm>
              <a:off x="6263850" y="1265675"/>
              <a:ext cx="258000" cy="286000"/>
            </a:xfrm>
            <a:custGeom>
              <a:avLst/>
              <a:gdLst/>
              <a:ahLst/>
              <a:cxnLst/>
              <a:rect l="l" t="t" r="r" b="b"/>
              <a:pathLst>
                <a:path w="10320" h="11440" extrusionOk="0">
                  <a:moveTo>
                    <a:pt x="8104" y="1"/>
                  </a:moveTo>
                  <a:cubicBezTo>
                    <a:pt x="7217" y="1"/>
                    <a:pt x="6497" y="723"/>
                    <a:pt x="6497" y="1611"/>
                  </a:cubicBezTo>
                  <a:cubicBezTo>
                    <a:pt x="6494" y="2501"/>
                    <a:pt x="7214" y="3225"/>
                    <a:pt x="8107" y="3225"/>
                  </a:cubicBezTo>
                  <a:lnTo>
                    <a:pt x="8114" y="3225"/>
                  </a:lnTo>
                  <a:cubicBezTo>
                    <a:pt x="8146" y="3225"/>
                    <a:pt x="8173" y="3254"/>
                    <a:pt x="8173" y="3287"/>
                  </a:cubicBezTo>
                  <a:cubicBezTo>
                    <a:pt x="8117" y="4328"/>
                    <a:pt x="7495" y="4812"/>
                    <a:pt x="6962" y="5038"/>
                  </a:cubicBezTo>
                  <a:cubicBezTo>
                    <a:pt x="6655" y="5163"/>
                    <a:pt x="6326" y="5231"/>
                    <a:pt x="5993" y="5231"/>
                  </a:cubicBezTo>
                  <a:cubicBezTo>
                    <a:pt x="5985" y="5231"/>
                    <a:pt x="5978" y="5231"/>
                    <a:pt x="5970" y="5231"/>
                  </a:cubicBezTo>
                  <a:lnTo>
                    <a:pt x="2337" y="5231"/>
                  </a:lnTo>
                  <a:cubicBezTo>
                    <a:pt x="1077" y="5231"/>
                    <a:pt x="30" y="6242"/>
                    <a:pt x="13" y="7512"/>
                  </a:cubicBezTo>
                  <a:cubicBezTo>
                    <a:pt x="0" y="8802"/>
                    <a:pt x="1031" y="9852"/>
                    <a:pt x="2304" y="9852"/>
                  </a:cubicBezTo>
                  <a:lnTo>
                    <a:pt x="6156" y="9852"/>
                  </a:lnTo>
                  <a:cubicBezTo>
                    <a:pt x="6536" y="9852"/>
                    <a:pt x="6844" y="10160"/>
                    <a:pt x="6844" y="10540"/>
                  </a:cubicBezTo>
                  <a:lnTo>
                    <a:pt x="6844" y="10716"/>
                  </a:lnTo>
                  <a:cubicBezTo>
                    <a:pt x="6844" y="11089"/>
                    <a:pt x="7129" y="11404"/>
                    <a:pt x="7498" y="11436"/>
                  </a:cubicBezTo>
                  <a:cubicBezTo>
                    <a:pt x="7521" y="11438"/>
                    <a:pt x="7543" y="11439"/>
                    <a:pt x="7564" y="11439"/>
                  </a:cubicBezTo>
                  <a:cubicBezTo>
                    <a:pt x="7963" y="11439"/>
                    <a:pt x="8277" y="11106"/>
                    <a:pt x="8277" y="10700"/>
                  </a:cubicBezTo>
                  <a:lnTo>
                    <a:pt x="8277" y="10232"/>
                  </a:lnTo>
                  <a:cubicBezTo>
                    <a:pt x="8277" y="9276"/>
                    <a:pt x="7502" y="8504"/>
                    <a:pt x="6549" y="8504"/>
                  </a:cubicBezTo>
                  <a:lnTo>
                    <a:pt x="2366" y="8504"/>
                  </a:lnTo>
                  <a:cubicBezTo>
                    <a:pt x="1846" y="8504"/>
                    <a:pt x="1427" y="8072"/>
                    <a:pt x="1447" y="7551"/>
                  </a:cubicBezTo>
                  <a:cubicBezTo>
                    <a:pt x="1463" y="7051"/>
                    <a:pt x="1889" y="6661"/>
                    <a:pt x="2389" y="6661"/>
                  </a:cubicBezTo>
                  <a:lnTo>
                    <a:pt x="5770" y="6661"/>
                  </a:lnTo>
                  <a:cubicBezTo>
                    <a:pt x="6661" y="6661"/>
                    <a:pt x="7561" y="6458"/>
                    <a:pt x="8310" y="5967"/>
                  </a:cubicBezTo>
                  <a:cubicBezTo>
                    <a:pt x="8484" y="5853"/>
                    <a:pt x="8644" y="5725"/>
                    <a:pt x="8794" y="5584"/>
                  </a:cubicBezTo>
                  <a:cubicBezTo>
                    <a:pt x="9920" y="4504"/>
                    <a:pt x="10320" y="2593"/>
                    <a:pt x="9701" y="1156"/>
                  </a:cubicBezTo>
                  <a:cubicBezTo>
                    <a:pt x="9420" y="505"/>
                    <a:pt x="8853" y="4"/>
                    <a:pt x="8110" y="1"/>
                  </a:cubicBezTo>
                  <a:cubicBezTo>
                    <a:pt x="8108" y="1"/>
                    <a:pt x="8106" y="1"/>
                    <a:pt x="8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15"/>
            <p:cNvSpPr/>
            <p:nvPr/>
          </p:nvSpPr>
          <p:spPr>
            <a:xfrm>
              <a:off x="6417675" y="1511975"/>
              <a:ext cx="45175" cy="39875"/>
            </a:xfrm>
            <a:custGeom>
              <a:avLst/>
              <a:gdLst/>
              <a:ahLst/>
              <a:cxnLst/>
              <a:rect l="l" t="t" r="r" b="b"/>
              <a:pathLst>
                <a:path w="1807" h="1595" extrusionOk="0">
                  <a:moveTo>
                    <a:pt x="0" y="0"/>
                  </a:moveTo>
                  <a:cubicBezTo>
                    <a:pt x="380" y="0"/>
                    <a:pt x="691" y="308"/>
                    <a:pt x="691" y="688"/>
                  </a:cubicBezTo>
                  <a:lnTo>
                    <a:pt x="691" y="871"/>
                  </a:lnTo>
                  <a:cubicBezTo>
                    <a:pt x="694" y="1267"/>
                    <a:pt x="1012" y="1588"/>
                    <a:pt x="1411" y="1594"/>
                  </a:cubicBezTo>
                  <a:cubicBezTo>
                    <a:pt x="1416" y="1594"/>
                    <a:pt x="1422" y="1594"/>
                    <a:pt x="1427" y="1594"/>
                  </a:cubicBezTo>
                  <a:cubicBezTo>
                    <a:pt x="1562" y="1594"/>
                    <a:pt x="1694" y="1555"/>
                    <a:pt x="1807" y="1483"/>
                  </a:cubicBezTo>
                  <a:cubicBezTo>
                    <a:pt x="1597" y="1349"/>
                    <a:pt x="1470" y="1116"/>
                    <a:pt x="1470" y="868"/>
                  </a:cubicBezTo>
                  <a:lnTo>
                    <a:pt x="1470" y="688"/>
                  </a:lnTo>
                  <a:cubicBezTo>
                    <a:pt x="1470" y="308"/>
                    <a:pt x="1162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15"/>
            <p:cNvSpPr/>
            <p:nvPr/>
          </p:nvSpPr>
          <p:spPr>
            <a:xfrm>
              <a:off x="6413000" y="1265775"/>
              <a:ext cx="76200" cy="130700"/>
            </a:xfrm>
            <a:custGeom>
              <a:avLst/>
              <a:gdLst/>
              <a:ahLst/>
              <a:cxnLst/>
              <a:rect l="l" t="t" r="r" b="b"/>
              <a:pathLst>
                <a:path w="3048" h="5228" extrusionOk="0">
                  <a:moveTo>
                    <a:pt x="2004" y="0"/>
                  </a:moveTo>
                  <a:lnTo>
                    <a:pt x="2004" y="0"/>
                  </a:lnTo>
                  <a:cubicBezTo>
                    <a:pt x="1143" y="79"/>
                    <a:pt x="498" y="818"/>
                    <a:pt x="534" y="1679"/>
                  </a:cubicBezTo>
                  <a:cubicBezTo>
                    <a:pt x="573" y="2540"/>
                    <a:pt x="1280" y="3221"/>
                    <a:pt x="2144" y="3224"/>
                  </a:cubicBezTo>
                  <a:cubicBezTo>
                    <a:pt x="2177" y="3224"/>
                    <a:pt x="2203" y="3250"/>
                    <a:pt x="2203" y="3283"/>
                  </a:cubicBezTo>
                  <a:cubicBezTo>
                    <a:pt x="2148" y="4324"/>
                    <a:pt x="1526" y="4808"/>
                    <a:pt x="992" y="5034"/>
                  </a:cubicBezTo>
                  <a:cubicBezTo>
                    <a:pt x="692" y="5156"/>
                    <a:pt x="372" y="5224"/>
                    <a:pt x="47" y="5227"/>
                  </a:cubicBezTo>
                  <a:lnTo>
                    <a:pt x="953" y="5227"/>
                  </a:lnTo>
                  <a:cubicBezTo>
                    <a:pt x="1293" y="5227"/>
                    <a:pt x="1598" y="5227"/>
                    <a:pt x="1915" y="5109"/>
                  </a:cubicBezTo>
                  <a:cubicBezTo>
                    <a:pt x="2786" y="4782"/>
                    <a:pt x="2992" y="3777"/>
                    <a:pt x="3044" y="2740"/>
                  </a:cubicBezTo>
                  <a:cubicBezTo>
                    <a:pt x="3048" y="2704"/>
                    <a:pt x="3018" y="2677"/>
                    <a:pt x="2986" y="2677"/>
                  </a:cubicBezTo>
                  <a:cubicBezTo>
                    <a:pt x="2511" y="2677"/>
                    <a:pt x="2108" y="2550"/>
                    <a:pt x="1820" y="2298"/>
                  </a:cubicBezTo>
                  <a:cubicBezTo>
                    <a:pt x="1529" y="2049"/>
                    <a:pt x="1359" y="1679"/>
                    <a:pt x="1349" y="1195"/>
                  </a:cubicBezTo>
                  <a:cubicBezTo>
                    <a:pt x="1339" y="746"/>
                    <a:pt x="1608" y="269"/>
                    <a:pt x="2004" y="0"/>
                  </a:cubicBezTo>
                  <a:close/>
                  <a:moveTo>
                    <a:pt x="1" y="5227"/>
                  </a:moveTo>
                  <a:cubicBezTo>
                    <a:pt x="8" y="5227"/>
                    <a:pt x="16" y="5227"/>
                    <a:pt x="24" y="5227"/>
                  </a:cubicBezTo>
                  <a:cubicBezTo>
                    <a:pt x="32" y="5227"/>
                    <a:pt x="39" y="5227"/>
                    <a:pt x="47" y="5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15"/>
            <p:cNvSpPr/>
            <p:nvPr/>
          </p:nvSpPr>
          <p:spPr>
            <a:xfrm>
              <a:off x="6261725" y="1396425"/>
              <a:ext cx="82650" cy="115575"/>
            </a:xfrm>
            <a:custGeom>
              <a:avLst/>
              <a:gdLst/>
              <a:ahLst/>
              <a:cxnLst/>
              <a:rect l="l" t="t" r="r" b="b"/>
              <a:pathLst>
                <a:path w="3306" h="4623" extrusionOk="0">
                  <a:moveTo>
                    <a:pt x="2363" y="1"/>
                  </a:moveTo>
                  <a:cubicBezTo>
                    <a:pt x="1093" y="1"/>
                    <a:pt x="33" y="1012"/>
                    <a:pt x="16" y="2282"/>
                  </a:cubicBezTo>
                  <a:cubicBezTo>
                    <a:pt x="0" y="3568"/>
                    <a:pt x="1041" y="4622"/>
                    <a:pt x="2327" y="4622"/>
                  </a:cubicBezTo>
                  <a:lnTo>
                    <a:pt x="3273" y="4622"/>
                  </a:lnTo>
                  <a:cubicBezTo>
                    <a:pt x="1987" y="4622"/>
                    <a:pt x="736" y="3536"/>
                    <a:pt x="753" y="2246"/>
                  </a:cubicBezTo>
                  <a:cubicBezTo>
                    <a:pt x="769" y="973"/>
                    <a:pt x="2036" y="1"/>
                    <a:pt x="3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15"/>
            <p:cNvSpPr/>
            <p:nvPr/>
          </p:nvSpPr>
          <p:spPr>
            <a:xfrm>
              <a:off x="6457350" y="1289900"/>
              <a:ext cx="18275" cy="18275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7" y="1"/>
                  </a:moveTo>
                  <a:cubicBezTo>
                    <a:pt x="164" y="1"/>
                    <a:pt x="1" y="164"/>
                    <a:pt x="1" y="367"/>
                  </a:cubicBezTo>
                  <a:cubicBezTo>
                    <a:pt x="1" y="567"/>
                    <a:pt x="164" y="730"/>
                    <a:pt x="367" y="730"/>
                  </a:cubicBezTo>
                  <a:cubicBezTo>
                    <a:pt x="567" y="730"/>
                    <a:pt x="730" y="567"/>
                    <a:pt x="730" y="367"/>
                  </a:cubicBezTo>
                  <a:cubicBezTo>
                    <a:pt x="730" y="164"/>
                    <a:pt x="567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3" name="Google Shape;4453;p115"/>
          <p:cNvGrpSpPr/>
          <p:nvPr/>
        </p:nvGrpSpPr>
        <p:grpSpPr>
          <a:xfrm>
            <a:off x="6961030" y="3378230"/>
            <a:ext cx="407938" cy="483601"/>
            <a:chOff x="3912350" y="3309175"/>
            <a:chExt cx="439825" cy="523775"/>
          </a:xfrm>
        </p:grpSpPr>
        <p:sp>
          <p:nvSpPr>
            <p:cNvPr id="4454" name="Google Shape;4454;p115"/>
            <p:cNvSpPr/>
            <p:nvPr/>
          </p:nvSpPr>
          <p:spPr>
            <a:xfrm>
              <a:off x="3930750" y="3551625"/>
              <a:ext cx="401950" cy="281325"/>
            </a:xfrm>
            <a:custGeom>
              <a:avLst/>
              <a:gdLst/>
              <a:ahLst/>
              <a:cxnLst/>
              <a:rect l="l" t="t" r="r" b="b"/>
              <a:pathLst>
                <a:path w="16078" h="11253" extrusionOk="0">
                  <a:moveTo>
                    <a:pt x="1" y="0"/>
                  </a:moveTo>
                  <a:lnTo>
                    <a:pt x="1" y="11253"/>
                  </a:lnTo>
                  <a:lnTo>
                    <a:pt x="16077" y="11253"/>
                  </a:lnTo>
                  <a:lnTo>
                    <a:pt x="160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15"/>
            <p:cNvSpPr/>
            <p:nvPr/>
          </p:nvSpPr>
          <p:spPr>
            <a:xfrm>
              <a:off x="4311225" y="3551625"/>
              <a:ext cx="21475" cy="281325"/>
            </a:xfrm>
            <a:custGeom>
              <a:avLst/>
              <a:gdLst/>
              <a:ahLst/>
              <a:cxnLst/>
              <a:rect l="l" t="t" r="r" b="b"/>
              <a:pathLst>
                <a:path w="859" h="11253" extrusionOk="0">
                  <a:moveTo>
                    <a:pt x="1" y="0"/>
                  </a:moveTo>
                  <a:lnTo>
                    <a:pt x="1" y="11253"/>
                  </a:lnTo>
                  <a:lnTo>
                    <a:pt x="858" y="11253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15"/>
            <p:cNvSpPr/>
            <p:nvPr/>
          </p:nvSpPr>
          <p:spPr>
            <a:xfrm>
              <a:off x="3937875" y="3397225"/>
              <a:ext cx="387700" cy="49125"/>
            </a:xfrm>
            <a:custGeom>
              <a:avLst/>
              <a:gdLst/>
              <a:ahLst/>
              <a:cxnLst/>
              <a:rect l="l" t="t" r="r" b="b"/>
              <a:pathLst>
                <a:path w="15508" h="1965" extrusionOk="0">
                  <a:moveTo>
                    <a:pt x="544" y="1"/>
                  </a:moveTo>
                  <a:cubicBezTo>
                    <a:pt x="243" y="1"/>
                    <a:pt x="1" y="243"/>
                    <a:pt x="1" y="541"/>
                  </a:cubicBezTo>
                  <a:lnTo>
                    <a:pt x="1" y="1964"/>
                  </a:lnTo>
                  <a:lnTo>
                    <a:pt x="15508" y="1964"/>
                  </a:lnTo>
                  <a:lnTo>
                    <a:pt x="15508" y="541"/>
                  </a:lnTo>
                  <a:cubicBezTo>
                    <a:pt x="15508" y="243"/>
                    <a:pt x="15265" y="1"/>
                    <a:pt x="14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15"/>
            <p:cNvSpPr/>
            <p:nvPr/>
          </p:nvSpPr>
          <p:spPr>
            <a:xfrm>
              <a:off x="4290275" y="3397225"/>
              <a:ext cx="35300" cy="40925"/>
            </a:xfrm>
            <a:custGeom>
              <a:avLst/>
              <a:gdLst/>
              <a:ahLst/>
              <a:cxnLst/>
              <a:rect l="l" t="t" r="r" b="b"/>
              <a:pathLst>
                <a:path w="1412" h="1637" extrusionOk="0">
                  <a:moveTo>
                    <a:pt x="7" y="0"/>
                  </a:moveTo>
                  <a:cubicBezTo>
                    <a:pt x="5" y="0"/>
                    <a:pt x="3" y="1"/>
                    <a:pt x="1" y="1"/>
                  </a:cubicBezTo>
                  <a:lnTo>
                    <a:pt x="13" y="1"/>
                  </a:lnTo>
                  <a:cubicBezTo>
                    <a:pt x="11" y="1"/>
                    <a:pt x="9" y="0"/>
                    <a:pt x="7" y="0"/>
                  </a:cubicBezTo>
                  <a:close/>
                  <a:moveTo>
                    <a:pt x="13" y="1"/>
                  </a:moveTo>
                  <a:cubicBezTo>
                    <a:pt x="309" y="4"/>
                    <a:pt x="551" y="247"/>
                    <a:pt x="551" y="547"/>
                  </a:cubicBezTo>
                  <a:lnTo>
                    <a:pt x="551" y="1637"/>
                  </a:lnTo>
                  <a:lnTo>
                    <a:pt x="1412" y="1637"/>
                  </a:lnTo>
                  <a:lnTo>
                    <a:pt x="1412" y="541"/>
                  </a:lnTo>
                  <a:cubicBezTo>
                    <a:pt x="1412" y="243"/>
                    <a:pt x="1169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15"/>
            <p:cNvSpPr/>
            <p:nvPr/>
          </p:nvSpPr>
          <p:spPr>
            <a:xfrm>
              <a:off x="3912350" y="3438125"/>
              <a:ext cx="439825" cy="68525"/>
            </a:xfrm>
            <a:custGeom>
              <a:avLst/>
              <a:gdLst/>
              <a:ahLst/>
              <a:cxnLst/>
              <a:rect l="l" t="t" r="r" b="b"/>
              <a:pathLst>
                <a:path w="17593" h="2741" extrusionOk="0">
                  <a:moveTo>
                    <a:pt x="275" y="1"/>
                  </a:moveTo>
                  <a:cubicBezTo>
                    <a:pt x="121" y="1"/>
                    <a:pt x="0" y="122"/>
                    <a:pt x="0" y="276"/>
                  </a:cubicBezTo>
                  <a:lnTo>
                    <a:pt x="0" y="2740"/>
                  </a:lnTo>
                  <a:lnTo>
                    <a:pt x="17592" y="2740"/>
                  </a:lnTo>
                  <a:lnTo>
                    <a:pt x="17592" y="276"/>
                  </a:lnTo>
                  <a:cubicBezTo>
                    <a:pt x="17592" y="122"/>
                    <a:pt x="17468" y="1"/>
                    <a:pt x="17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15"/>
            <p:cNvSpPr/>
            <p:nvPr/>
          </p:nvSpPr>
          <p:spPr>
            <a:xfrm>
              <a:off x="4323675" y="3438125"/>
              <a:ext cx="28500" cy="68525"/>
            </a:xfrm>
            <a:custGeom>
              <a:avLst/>
              <a:gdLst/>
              <a:ahLst/>
              <a:cxnLst/>
              <a:rect l="l" t="t" r="r" b="b"/>
              <a:pathLst>
                <a:path w="1140" h="2741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2" y="1"/>
                  </a:lnTo>
                  <a:cubicBezTo>
                    <a:pt x="10" y="1"/>
                    <a:pt x="8" y="1"/>
                    <a:pt x="6" y="1"/>
                  </a:cubicBezTo>
                  <a:close/>
                  <a:moveTo>
                    <a:pt x="12" y="1"/>
                  </a:moveTo>
                  <a:cubicBezTo>
                    <a:pt x="160" y="4"/>
                    <a:pt x="278" y="126"/>
                    <a:pt x="278" y="276"/>
                  </a:cubicBezTo>
                  <a:lnTo>
                    <a:pt x="278" y="2740"/>
                  </a:lnTo>
                  <a:lnTo>
                    <a:pt x="1139" y="2740"/>
                  </a:lnTo>
                  <a:lnTo>
                    <a:pt x="1139" y="276"/>
                  </a:lnTo>
                  <a:cubicBezTo>
                    <a:pt x="1139" y="122"/>
                    <a:pt x="1015" y="1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15"/>
            <p:cNvSpPr/>
            <p:nvPr/>
          </p:nvSpPr>
          <p:spPr>
            <a:xfrm>
              <a:off x="4065775" y="3629925"/>
              <a:ext cx="133050" cy="203025"/>
            </a:xfrm>
            <a:custGeom>
              <a:avLst/>
              <a:gdLst/>
              <a:ahLst/>
              <a:cxnLst/>
              <a:rect l="l" t="t" r="r" b="b"/>
              <a:pathLst>
                <a:path w="5322" h="8121" extrusionOk="0">
                  <a:moveTo>
                    <a:pt x="2661" y="0"/>
                  </a:moveTo>
                  <a:cubicBezTo>
                    <a:pt x="1189" y="0"/>
                    <a:pt x="0" y="1226"/>
                    <a:pt x="0" y="2704"/>
                  </a:cubicBezTo>
                  <a:lnTo>
                    <a:pt x="0" y="8121"/>
                  </a:lnTo>
                  <a:lnTo>
                    <a:pt x="5319" y="8121"/>
                  </a:lnTo>
                  <a:lnTo>
                    <a:pt x="5319" y="2671"/>
                  </a:lnTo>
                  <a:cubicBezTo>
                    <a:pt x="5322" y="1218"/>
                    <a:pt x="4163" y="33"/>
                    <a:pt x="2713" y="1"/>
                  </a:cubicBezTo>
                  <a:cubicBezTo>
                    <a:pt x="2696" y="0"/>
                    <a:pt x="2678" y="0"/>
                    <a:pt x="2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15"/>
            <p:cNvSpPr/>
            <p:nvPr/>
          </p:nvSpPr>
          <p:spPr>
            <a:xfrm>
              <a:off x="4119925" y="3629925"/>
              <a:ext cx="78825" cy="203025"/>
            </a:xfrm>
            <a:custGeom>
              <a:avLst/>
              <a:gdLst/>
              <a:ahLst/>
              <a:cxnLst/>
              <a:rect l="l" t="t" r="r" b="b"/>
              <a:pathLst>
                <a:path w="3153" h="8121" extrusionOk="0">
                  <a:moveTo>
                    <a:pt x="427" y="0"/>
                  </a:moveTo>
                  <a:cubicBezTo>
                    <a:pt x="285" y="0"/>
                    <a:pt x="143" y="11"/>
                    <a:pt x="1" y="33"/>
                  </a:cubicBezTo>
                  <a:cubicBezTo>
                    <a:pt x="564" y="122"/>
                    <a:pt x="1087" y="384"/>
                    <a:pt x="1496" y="783"/>
                  </a:cubicBezTo>
                  <a:cubicBezTo>
                    <a:pt x="2004" y="1277"/>
                    <a:pt x="2292" y="1958"/>
                    <a:pt x="2292" y="2671"/>
                  </a:cubicBezTo>
                  <a:lnTo>
                    <a:pt x="2292" y="8121"/>
                  </a:lnTo>
                  <a:lnTo>
                    <a:pt x="3153" y="8121"/>
                  </a:lnTo>
                  <a:lnTo>
                    <a:pt x="3153" y="2671"/>
                  </a:lnTo>
                  <a:cubicBezTo>
                    <a:pt x="3153" y="1958"/>
                    <a:pt x="2865" y="1277"/>
                    <a:pt x="2354" y="783"/>
                  </a:cubicBezTo>
                  <a:cubicBezTo>
                    <a:pt x="1835" y="278"/>
                    <a:pt x="1141" y="0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15"/>
            <p:cNvSpPr/>
            <p:nvPr/>
          </p:nvSpPr>
          <p:spPr>
            <a:xfrm>
              <a:off x="3912350" y="3506625"/>
              <a:ext cx="62450" cy="74075"/>
            </a:xfrm>
            <a:custGeom>
              <a:avLst/>
              <a:gdLst/>
              <a:ahLst/>
              <a:cxnLst/>
              <a:rect l="l" t="t" r="r" b="b"/>
              <a:pathLst>
                <a:path w="2498" h="2963" extrusionOk="0">
                  <a:moveTo>
                    <a:pt x="0" y="0"/>
                  </a:moveTo>
                  <a:lnTo>
                    <a:pt x="0" y="1686"/>
                  </a:lnTo>
                  <a:cubicBezTo>
                    <a:pt x="0" y="2370"/>
                    <a:pt x="534" y="2943"/>
                    <a:pt x="1215" y="2962"/>
                  </a:cubicBezTo>
                  <a:cubicBezTo>
                    <a:pt x="1225" y="2963"/>
                    <a:pt x="1234" y="2963"/>
                    <a:pt x="1244" y="2963"/>
                  </a:cubicBezTo>
                  <a:cubicBezTo>
                    <a:pt x="1934" y="2963"/>
                    <a:pt x="2498" y="2399"/>
                    <a:pt x="2494" y="1706"/>
                  </a:cubicBezTo>
                  <a:lnTo>
                    <a:pt x="2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15"/>
            <p:cNvSpPr/>
            <p:nvPr/>
          </p:nvSpPr>
          <p:spPr>
            <a:xfrm>
              <a:off x="3932975" y="3505650"/>
              <a:ext cx="42900" cy="73975"/>
            </a:xfrm>
            <a:custGeom>
              <a:avLst/>
              <a:gdLst/>
              <a:ahLst/>
              <a:cxnLst/>
              <a:rect l="l" t="t" r="r" b="b"/>
              <a:pathLst>
                <a:path w="1716" h="2959" extrusionOk="0">
                  <a:moveTo>
                    <a:pt x="851" y="0"/>
                  </a:moveTo>
                  <a:lnTo>
                    <a:pt x="851" y="1702"/>
                  </a:lnTo>
                  <a:cubicBezTo>
                    <a:pt x="848" y="2239"/>
                    <a:pt x="507" y="2713"/>
                    <a:pt x="0" y="2887"/>
                  </a:cubicBezTo>
                  <a:cubicBezTo>
                    <a:pt x="140" y="2935"/>
                    <a:pt x="286" y="2959"/>
                    <a:pt x="433" y="2959"/>
                  </a:cubicBezTo>
                  <a:cubicBezTo>
                    <a:pt x="523" y="2959"/>
                    <a:pt x="614" y="2950"/>
                    <a:pt x="704" y="2933"/>
                  </a:cubicBezTo>
                  <a:cubicBezTo>
                    <a:pt x="1293" y="2805"/>
                    <a:pt x="1715" y="2281"/>
                    <a:pt x="1712" y="1676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15"/>
            <p:cNvSpPr/>
            <p:nvPr/>
          </p:nvSpPr>
          <p:spPr>
            <a:xfrm>
              <a:off x="4038100" y="3506625"/>
              <a:ext cx="62550" cy="74075"/>
            </a:xfrm>
            <a:custGeom>
              <a:avLst/>
              <a:gdLst/>
              <a:ahLst/>
              <a:cxnLst/>
              <a:rect l="l" t="t" r="r" b="b"/>
              <a:pathLst>
                <a:path w="2502" h="2963" extrusionOk="0">
                  <a:moveTo>
                    <a:pt x="1" y="0"/>
                  </a:moveTo>
                  <a:lnTo>
                    <a:pt x="1" y="1686"/>
                  </a:lnTo>
                  <a:cubicBezTo>
                    <a:pt x="1" y="2370"/>
                    <a:pt x="538" y="2943"/>
                    <a:pt x="1218" y="2962"/>
                  </a:cubicBezTo>
                  <a:cubicBezTo>
                    <a:pt x="1228" y="2963"/>
                    <a:pt x="1238" y="2963"/>
                    <a:pt x="1248" y="2963"/>
                  </a:cubicBezTo>
                  <a:cubicBezTo>
                    <a:pt x="1938" y="2963"/>
                    <a:pt x="2501" y="2399"/>
                    <a:pt x="2498" y="1706"/>
                  </a:cubicBezTo>
                  <a:lnTo>
                    <a:pt x="2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15"/>
            <p:cNvSpPr/>
            <p:nvPr/>
          </p:nvSpPr>
          <p:spPr>
            <a:xfrm>
              <a:off x="4163875" y="3506625"/>
              <a:ext cx="62525" cy="74075"/>
            </a:xfrm>
            <a:custGeom>
              <a:avLst/>
              <a:gdLst/>
              <a:ahLst/>
              <a:cxnLst/>
              <a:rect l="l" t="t" r="r" b="b"/>
              <a:pathLst>
                <a:path w="2501" h="2963" extrusionOk="0">
                  <a:moveTo>
                    <a:pt x="4" y="0"/>
                  </a:moveTo>
                  <a:lnTo>
                    <a:pt x="4" y="1706"/>
                  </a:lnTo>
                  <a:cubicBezTo>
                    <a:pt x="0" y="2396"/>
                    <a:pt x="560" y="2959"/>
                    <a:pt x="1251" y="2962"/>
                  </a:cubicBezTo>
                  <a:cubicBezTo>
                    <a:pt x="1941" y="2959"/>
                    <a:pt x="2501" y="2396"/>
                    <a:pt x="2498" y="1706"/>
                  </a:cubicBezTo>
                  <a:lnTo>
                    <a:pt x="2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15"/>
            <p:cNvSpPr/>
            <p:nvPr/>
          </p:nvSpPr>
          <p:spPr>
            <a:xfrm>
              <a:off x="4288650" y="3506625"/>
              <a:ext cx="62525" cy="74075"/>
            </a:xfrm>
            <a:custGeom>
              <a:avLst/>
              <a:gdLst/>
              <a:ahLst/>
              <a:cxnLst/>
              <a:rect l="l" t="t" r="r" b="b"/>
              <a:pathLst>
                <a:path w="2501" h="2963" extrusionOk="0">
                  <a:moveTo>
                    <a:pt x="4" y="0"/>
                  </a:moveTo>
                  <a:lnTo>
                    <a:pt x="4" y="1706"/>
                  </a:lnTo>
                  <a:cubicBezTo>
                    <a:pt x="0" y="2396"/>
                    <a:pt x="560" y="2959"/>
                    <a:pt x="1251" y="2962"/>
                  </a:cubicBezTo>
                  <a:cubicBezTo>
                    <a:pt x="1941" y="2959"/>
                    <a:pt x="2501" y="2396"/>
                    <a:pt x="2498" y="1706"/>
                  </a:cubicBezTo>
                  <a:lnTo>
                    <a:pt x="2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15"/>
            <p:cNvSpPr/>
            <p:nvPr/>
          </p:nvSpPr>
          <p:spPr>
            <a:xfrm>
              <a:off x="3975750" y="3506625"/>
              <a:ext cx="62475" cy="74075"/>
            </a:xfrm>
            <a:custGeom>
              <a:avLst/>
              <a:gdLst/>
              <a:ahLst/>
              <a:cxnLst/>
              <a:rect l="l" t="t" r="r" b="b"/>
              <a:pathLst>
                <a:path w="2499" h="2963" extrusionOk="0">
                  <a:moveTo>
                    <a:pt x="1" y="0"/>
                  </a:moveTo>
                  <a:lnTo>
                    <a:pt x="1" y="1686"/>
                  </a:lnTo>
                  <a:cubicBezTo>
                    <a:pt x="1" y="2370"/>
                    <a:pt x="534" y="2943"/>
                    <a:pt x="1215" y="2962"/>
                  </a:cubicBezTo>
                  <a:cubicBezTo>
                    <a:pt x="1225" y="2963"/>
                    <a:pt x="1235" y="2963"/>
                    <a:pt x="1245" y="2963"/>
                  </a:cubicBezTo>
                  <a:cubicBezTo>
                    <a:pt x="1935" y="2963"/>
                    <a:pt x="2498" y="2399"/>
                    <a:pt x="2495" y="1706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15"/>
            <p:cNvSpPr/>
            <p:nvPr/>
          </p:nvSpPr>
          <p:spPr>
            <a:xfrm>
              <a:off x="4100550" y="3506625"/>
              <a:ext cx="62450" cy="74075"/>
            </a:xfrm>
            <a:custGeom>
              <a:avLst/>
              <a:gdLst/>
              <a:ahLst/>
              <a:cxnLst/>
              <a:rect l="l" t="t" r="r" b="b"/>
              <a:pathLst>
                <a:path w="2498" h="2963" extrusionOk="0">
                  <a:moveTo>
                    <a:pt x="0" y="0"/>
                  </a:moveTo>
                  <a:lnTo>
                    <a:pt x="0" y="1715"/>
                  </a:lnTo>
                  <a:cubicBezTo>
                    <a:pt x="0" y="2403"/>
                    <a:pt x="560" y="2962"/>
                    <a:pt x="1247" y="2962"/>
                  </a:cubicBezTo>
                  <a:cubicBezTo>
                    <a:pt x="1938" y="2959"/>
                    <a:pt x="2497" y="2396"/>
                    <a:pt x="2494" y="1706"/>
                  </a:cubicBezTo>
                  <a:lnTo>
                    <a:pt x="2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15"/>
            <p:cNvSpPr/>
            <p:nvPr/>
          </p:nvSpPr>
          <p:spPr>
            <a:xfrm>
              <a:off x="4226300" y="3506625"/>
              <a:ext cx="62525" cy="74075"/>
            </a:xfrm>
            <a:custGeom>
              <a:avLst/>
              <a:gdLst/>
              <a:ahLst/>
              <a:cxnLst/>
              <a:rect l="l" t="t" r="r" b="b"/>
              <a:pathLst>
                <a:path w="2501" h="2963" extrusionOk="0">
                  <a:moveTo>
                    <a:pt x="1" y="0"/>
                  </a:moveTo>
                  <a:lnTo>
                    <a:pt x="1" y="1686"/>
                  </a:lnTo>
                  <a:cubicBezTo>
                    <a:pt x="1" y="2370"/>
                    <a:pt x="537" y="2943"/>
                    <a:pt x="1218" y="2962"/>
                  </a:cubicBezTo>
                  <a:cubicBezTo>
                    <a:pt x="1228" y="2963"/>
                    <a:pt x="1238" y="2963"/>
                    <a:pt x="1248" y="2963"/>
                  </a:cubicBezTo>
                  <a:cubicBezTo>
                    <a:pt x="1938" y="2963"/>
                    <a:pt x="2501" y="2399"/>
                    <a:pt x="2498" y="1706"/>
                  </a:cubicBezTo>
                  <a:lnTo>
                    <a:pt x="2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15"/>
            <p:cNvSpPr/>
            <p:nvPr/>
          </p:nvSpPr>
          <p:spPr>
            <a:xfrm>
              <a:off x="4057750" y="3505650"/>
              <a:ext cx="42825" cy="74000"/>
            </a:xfrm>
            <a:custGeom>
              <a:avLst/>
              <a:gdLst/>
              <a:ahLst/>
              <a:cxnLst/>
              <a:rect l="l" t="t" r="r" b="b"/>
              <a:pathLst>
                <a:path w="1713" h="2960" extrusionOk="0">
                  <a:moveTo>
                    <a:pt x="851" y="0"/>
                  </a:moveTo>
                  <a:lnTo>
                    <a:pt x="851" y="1705"/>
                  </a:lnTo>
                  <a:cubicBezTo>
                    <a:pt x="848" y="2239"/>
                    <a:pt x="508" y="2713"/>
                    <a:pt x="0" y="2887"/>
                  </a:cubicBezTo>
                  <a:cubicBezTo>
                    <a:pt x="141" y="2935"/>
                    <a:pt x="287" y="2960"/>
                    <a:pt x="433" y="2960"/>
                  </a:cubicBezTo>
                  <a:cubicBezTo>
                    <a:pt x="542" y="2960"/>
                    <a:pt x="652" y="2946"/>
                    <a:pt x="760" y="2919"/>
                  </a:cubicBezTo>
                  <a:cubicBezTo>
                    <a:pt x="1323" y="2782"/>
                    <a:pt x="1712" y="2262"/>
                    <a:pt x="1712" y="1679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15"/>
            <p:cNvSpPr/>
            <p:nvPr/>
          </p:nvSpPr>
          <p:spPr>
            <a:xfrm>
              <a:off x="4183600" y="3505650"/>
              <a:ext cx="42725" cy="73975"/>
            </a:xfrm>
            <a:custGeom>
              <a:avLst/>
              <a:gdLst/>
              <a:ahLst/>
              <a:cxnLst/>
              <a:rect l="l" t="t" r="r" b="b"/>
              <a:pathLst>
                <a:path w="1709" h="2959" extrusionOk="0">
                  <a:moveTo>
                    <a:pt x="851" y="0"/>
                  </a:moveTo>
                  <a:lnTo>
                    <a:pt x="851" y="1702"/>
                  </a:lnTo>
                  <a:cubicBezTo>
                    <a:pt x="848" y="2239"/>
                    <a:pt x="507" y="2713"/>
                    <a:pt x="0" y="2887"/>
                  </a:cubicBezTo>
                  <a:cubicBezTo>
                    <a:pt x="139" y="2935"/>
                    <a:pt x="286" y="2959"/>
                    <a:pt x="432" y="2959"/>
                  </a:cubicBezTo>
                  <a:cubicBezTo>
                    <a:pt x="553" y="2959"/>
                    <a:pt x="675" y="2942"/>
                    <a:pt x="792" y="2910"/>
                  </a:cubicBezTo>
                  <a:cubicBezTo>
                    <a:pt x="1299" y="2769"/>
                    <a:pt x="1709" y="2206"/>
                    <a:pt x="1709" y="1682"/>
                  </a:cubicBezTo>
                  <a:lnTo>
                    <a:pt x="1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15"/>
            <p:cNvSpPr/>
            <p:nvPr/>
          </p:nvSpPr>
          <p:spPr>
            <a:xfrm>
              <a:off x="4309350" y="3505650"/>
              <a:ext cx="42825" cy="73975"/>
            </a:xfrm>
            <a:custGeom>
              <a:avLst/>
              <a:gdLst/>
              <a:ahLst/>
              <a:cxnLst/>
              <a:rect l="l" t="t" r="r" b="b"/>
              <a:pathLst>
                <a:path w="1713" h="2959" extrusionOk="0">
                  <a:moveTo>
                    <a:pt x="851" y="0"/>
                  </a:moveTo>
                  <a:lnTo>
                    <a:pt x="851" y="1705"/>
                  </a:lnTo>
                  <a:cubicBezTo>
                    <a:pt x="848" y="2239"/>
                    <a:pt x="508" y="2713"/>
                    <a:pt x="0" y="2887"/>
                  </a:cubicBezTo>
                  <a:cubicBezTo>
                    <a:pt x="141" y="2935"/>
                    <a:pt x="289" y="2959"/>
                    <a:pt x="437" y="2959"/>
                  </a:cubicBezTo>
                  <a:cubicBezTo>
                    <a:pt x="551" y="2959"/>
                    <a:pt x="665" y="2945"/>
                    <a:pt x="776" y="2916"/>
                  </a:cubicBezTo>
                  <a:cubicBezTo>
                    <a:pt x="1333" y="2772"/>
                    <a:pt x="1712" y="2255"/>
                    <a:pt x="1712" y="1679"/>
                  </a:cubicBezTo>
                  <a:lnTo>
                    <a:pt x="1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15"/>
            <p:cNvSpPr/>
            <p:nvPr/>
          </p:nvSpPr>
          <p:spPr>
            <a:xfrm>
              <a:off x="3995400" y="3505650"/>
              <a:ext cx="42725" cy="73975"/>
            </a:xfrm>
            <a:custGeom>
              <a:avLst/>
              <a:gdLst/>
              <a:ahLst/>
              <a:cxnLst/>
              <a:rect l="l" t="t" r="r" b="b"/>
              <a:pathLst>
                <a:path w="1709" h="2959" extrusionOk="0">
                  <a:moveTo>
                    <a:pt x="851" y="0"/>
                  </a:moveTo>
                  <a:lnTo>
                    <a:pt x="851" y="1705"/>
                  </a:lnTo>
                  <a:cubicBezTo>
                    <a:pt x="848" y="2239"/>
                    <a:pt x="508" y="2713"/>
                    <a:pt x="0" y="2887"/>
                  </a:cubicBezTo>
                  <a:cubicBezTo>
                    <a:pt x="138" y="2936"/>
                    <a:pt x="282" y="2959"/>
                    <a:pt x="429" y="2959"/>
                  </a:cubicBezTo>
                  <a:cubicBezTo>
                    <a:pt x="1136" y="2959"/>
                    <a:pt x="1709" y="2399"/>
                    <a:pt x="1709" y="1705"/>
                  </a:cubicBezTo>
                  <a:lnTo>
                    <a:pt x="1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15"/>
            <p:cNvSpPr/>
            <p:nvPr/>
          </p:nvSpPr>
          <p:spPr>
            <a:xfrm>
              <a:off x="4121150" y="3505550"/>
              <a:ext cx="42900" cy="74050"/>
            </a:xfrm>
            <a:custGeom>
              <a:avLst/>
              <a:gdLst/>
              <a:ahLst/>
              <a:cxnLst/>
              <a:rect l="l" t="t" r="r" b="b"/>
              <a:pathLst>
                <a:path w="1716" h="2962" extrusionOk="0">
                  <a:moveTo>
                    <a:pt x="852" y="1"/>
                  </a:moveTo>
                  <a:lnTo>
                    <a:pt x="852" y="1706"/>
                  </a:lnTo>
                  <a:cubicBezTo>
                    <a:pt x="849" y="2243"/>
                    <a:pt x="508" y="2717"/>
                    <a:pt x="1" y="2887"/>
                  </a:cubicBezTo>
                  <a:cubicBezTo>
                    <a:pt x="141" y="2936"/>
                    <a:pt x="288" y="2961"/>
                    <a:pt x="435" y="2961"/>
                  </a:cubicBezTo>
                  <a:cubicBezTo>
                    <a:pt x="525" y="2961"/>
                    <a:pt x="615" y="2952"/>
                    <a:pt x="705" y="2933"/>
                  </a:cubicBezTo>
                  <a:cubicBezTo>
                    <a:pt x="1294" y="2809"/>
                    <a:pt x="1716" y="2285"/>
                    <a:pt x="1713" y="1680"/>
                  </a:cubicBezTo>
                  <a:lnTo>
                    <a:pt x="1713" y="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15"/>
            <p:cNvSpPr/>
            <p:nvPr/>
          </p:nvSpPr>
          <p:spPr>
            <a:xfrm>
              <a:off x="4246025" y="3505650"/>
              <a:ext cx="42725" cy="73975"/>
            </a:xfrm>
            <a:custGeom>
              <a:avLst/>
              <a:gdLst/>
              <a:ahLst/>
              <a:cxnLst/>
              <a:rect l="l" t="t" r="r" b="b"/>
              <a:pathLst>
                <a:path w="1709" h="2959" extrusionOk="0">
                  <a:moveTo>
                    <a:pt x="848" y="0"/>
                  </a:moveTo>
                  <a:lnTo>
                    <a:pt x="848" y="1702"/>
                  </a:lnTo>
                  <a:cubicBezTo>
                    <a:pt x="848" y="2239"/>
                    <a:pt x="504" y="2713"/>
                    <a:pt x="0" y="2887"/>
                  </a:cubicBezTo>
                  <a:cubicBezTo>
                    <a:pt x="140" y="2935"/>
                    <a:pt x="285" y="2959"/>
                    <a:pt x="431" y="2959"/>
                  </a:cubicBezTo>
                  <a:cubicBezTo>
                    <a:pt x="552" y="2959"/>
                    <a:pt x="673" y="2942"/>
                    <a:pt x="792" y="2910"/>
                  </a:cubicBezTo>
                  <a:cubicBezTo>
                    <a:pt x="1300" y="2769"/>
                    <a:pt x="1709" y="2206"/>
                    <a:pt x="1709" y="1682"/>
                  </a:cubicBezTo>
                  <a:lnTo>
                    <a:pt x="1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15"/>
            <p:cNvSpPr/>
            <p:nvPr/>
          </p:nvSpPr>
          <p:spPr>
            <a:xfrm>
              <a:off x="4052175" y="3309175"/>
              <a:ext cx="159750" cy="159825"/>
            </a:xfrm>
            <a:custGeom>
              <a:avLst/>
              <a:gdLst/>
              <a:ahLst/>
              <a:cxnLst/>
              <a:rect l="l" t="t" r="r" b="b"/>
              <a:pathLst>
                <a:path w="6390" h="6393" extrusionOk="0">
                  <a:moveTo>
                    <a:pt x="3195" y="1"/>
                  </a:moveTo>
                  <a:cubicBezTo>
                    <a:pt x="1431" y="1"/>
                    <a:pt x="1" y="1431"/>
                    <a:pt x="1" y="3199"/>
                  </a:cubicBezTo>
                  <a:cubicBezTo>
                    <a:pt x="1" y="4963"/>
                    <a:pt x="1431" y="6393"/>
                    <a:pt x="3195" y="6393"/>
                  </a:cubicBezTo>
                  <a:cubicBezTo>
                    <a:pt x="4959" y="6393"/>
                    <a:pt x="6389" y="4963"/>
                    <a:pt x="6389" y="3199"/>
                  </a:cubicBezTo>
                  <a:cubicBezTo>
                    <a:pt x="6389" y="1431"/>
                    <a:pt x="4959" y="1"/>
                    <a:pt x="3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15"/>
            <p:cNvSpPr/>
            <p:nvPr/>
          </p:nvSpPr>
          <p:spPr>
            <a:xfrm>
              <a:off x="4094900" y="3312225"/>
              <a:ext cx="117025" cy="156775"/>
            </a:xfrm>
            <a:custGeom>
              <a:avLst/>
              <a:gdLst/>
              <a:ahLst/>
              <a:cxnLst/>
              <a:rect l="l" t="t" r="r" b="b"/>
              <a:pathLst>
                <a:path w="4681" h="6271" extrusionOk="0">
                  <a:moveTo>
                    <a:pt x="2353" y="0"/>
                  </a:moveTo>
                  <a:cubicBezTo>
                    <a:pt x="3803" y="759"/>
                    <a:pt x="4445" y="2491"/>
                    <a:pt x="3839" y="4013"/>
                  </a:cubicBezTo>
                  <a:cubicBezTo>
                    <a:pt x="3345" y="5254"/>
                    <a:pt x="2150" y="6025"/>
                    <a:pt x="871" y="6025"/>
                  </a:cubicBezTo>
                  <a:cubicBezTo>
                    <a:pt x="583" y="6025"/>
                    <a:pt x="290" y="5986"/>
                    <a:pt x="0" y="5904"/>
                  </a:cubicBezTo>
                  <a:lnTo>
                    <a:pt x="0" y="5904"/>
                  </a:lnTo>
                  <a:cubicBezTo>
                    <a:pt x="465" y="6149"/>
                    <a:pt x="975" y="6271"/>
                    <a:pt x="1484" y="6271"/>
                  </a:cubicBezTo>
                  <a:cubicBezTo>
                    <a:pt x="2058" y="6271"/>
                    <a:pt x="2631" y="6116"/>
                    <a:pt x="3139" y="5809"/>
                  </a:cubicBezTo>
                  <a:cubicBezTo>
                    <a:pt x="4095" y="5230"/>
                    <a:pt x="4680" y="4196"/>
                    <a:pt x="4680" y="3077"/>
                  </a:cubicBezTo>
                  <a:cubicBezTo>
                    <a:pt x="4680" y="1643"/>
                    <a:pt x="3731" y="386"/>
                    <a:pt x="23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15"/>
            <p:cNvSpPr/>
            <p:nvPr/>
          </p:nvSpPr>
          <p:spPr>
            <a:xfrm>
              <a:off x="4084175" y="3340925"/>
              <a:ext cx="96175" cy="96175"/>
            </a:xfrm>
            <a:custGeom>
              <a:avLst/>
              <a:gdLst/>
              <a:ahLst/>
              <a:cxnLst/>
              <a:rect l="l" t="t" r="r" b="b"/>
              <a:pathLst>
                <a:path w="3847" h="3847" extrusionOk="0">
                  <a:moveTo>
                    <a:pt x="1581" y="1"/>
                  </a:moveTo>
                  <a:cubicBezTo>
                    <a:pt x="1431" y="1"/>
                    <a:pt x="1310" y="125"/>
                    <a:pt x="1310" y="276"/>
                  </a:cubicBezTo>
                  <a:lnTo>
                    <a:pt x="1310" y="1038"/>
                  </a:lnTo>
                  <a:cubicBezTo>
                    <a:pt x="1310" y="1189"/>
                    <a:pt x="1185" y="1310"/>
                    <a:pt x="1035" y="1310"/>
                  </a:cubicBezTo>
                  <a:lnTo>
                    <a:pt x="272" y="1310"/>
                  </a:lnTo>
                  <a:cubicBezTo>
                    <a:pt x="122" y="1310"/>
                    <a:pt x="0" y="1434"/>
                    <a:pt x="0" y="1585"/>
                  </a:cubicBezTo>
                  <a:lnTo>
                    <a:pt x="0" y="2266"/>
                  </a:lnTo>
                  <a:cubicBezTo>
                    <a:pt x="0" y="2416"/>
                    <a:pt x="122" y="2537"/>
                    <a:pt x="272" y="2537"/>
                  </a:cubicBezTo>
                  <a:lnTo>
                    <a:pt x="1035" y="2537"/>
                  </a:lnTo>
                  <a:cubicBezTo>
                    <a:pt x="1185" y="2537"/>
                    <a:pt x="1310" y="2662"/>
                    <a:pt x="1310" y="2812"/>
                  </a:cubicBezTo>
                  <a:lnTo>
                    <a:pt x="1310" y="3575"/>
                  </a:lnTo>
                  <a:cubicBezTo>
                    <a:pt x="1310" y="3725"/>
                    <a:pt x="1431" y="3846"/>
                    <a:pt x="1581" y="3846"/>
                  </a:cubicBezTo>
                  <a:lnTo>
                    <a:pt x="2262" y="3846"/>
                  </a:lnTo>
                  <a:cubicBezTo>
                    <a:pt x="2413" y="3846"/>
                    <a:pt x="2537" y="3725"/>
                    <a:pt x="2537" y="3575"/>
                  </a:cubicBezTo>
                  <a:lnTo>
                    <a:pt x="2537" y="2812"/>
                  </a:lnTo>
                  <a:cubicBezTo>
                    <a:pt x="2537" y="2662"/>
                    <a:pt x="2658" y="2537"/>
                    <a:pt x="2809" y="2537"/>
                  </a:cubicBezTo>
                  <a:lnTo>
                    <a:pt x="3571" y="2537"/>
                  </a:lnTo>
                  <a:cubicBezTo>
                    <a:pt x="3722" y="2537"/>
                    <a:pt x="3846" y="2416"/>
                    <a:pt x="3846" y="2266"/>
                  </a:cubicBezTo>
                  <a:lnTo>
                    <a:pt x="3846" y="1585"/>
                  </a:lnTo>
                  <a:cubicBezTo>
                    <a:pt x="3846" y="1434"/>
                    <a:pt x="3725" y="1310"/>
                    <a:pt x="3574" y="1310"/>
                  </a:cubicBezTo>
                  <a:lnTo>
                    <a:pt x="2809" y="1310"/>
                  </a:lnTo>
                  <a:cubicBezTo>
                    <a:pt x="2658" y="1310"/>
                    <a:pt x="2537" y="1189"/>
                    <a:pt x="2537" y="1038"/>
                  </a:cubicBezTo>
                  <a:lnTo>
                    <a:pt x="2537" y="276"/>
                  </a:lnTo>
                  <a:cubicBezTo>
                    <a:pt x="2537" y="125"/>
                    <a:pt x="2413" y="1"/>
                    <a:pt x="2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15"/>
            <p:cNvSpPr/>
            <p:nvPr/>
          </p:nvSpPr>
          <p:spPr>
            <a:xfrm>
              <a:off x="4123375" y="3404350"/>
              <a:ext cx="31100" cy="32750"/>
            </a:xfrm>
            <a:custGeom>
              <a:avLst/>
              <a:gdLst/>
              <a:ahLst/>
              <a:cxnLst/>
              <a:rect l="l" t="t" r="r" b="b"/>
              <a:pathLst>
                <a:path w="1244" h="1310" extrusionOk="0">
                  <a:moveTo>
                    <a:pt x="550" y="0"/>
                  </a:moveTo>
                  <a:cubicBezTo>
                    <a:pt x="399" y="0"/>
                    <a:pt x="275" y="121"/>
                    <a:pt x="275" y="275"/>
                  </a:cubicBezTo>
                  <a:lnTo>
                    <a:pt x="275" y="1038"/>
                  </a:lnTo>
                  <a:cubicBezTo>
                    <a:pt x="275" y="1188"/>
                    <a:pt x="151" y="1309"/>
                    <a:pt x="0" y="1309"/>
                  </a:cubicBezTo>
                  <a:lnTo>
                    <a:pt x="694" y="1309"/>
                  </a:lnTo>
                  <a:cubicBezTo>
                    <a:pt x="848" y="1309"/>
                    <a:pt x="969" y="1188"/>
                    <a:pt x="969" y="1038"/>
                  </a:cubicBezTo>
                  <a:lnTo>
                    <a:pt x="969" y="275"/>
                  </a:lnTo>
                  <a:cubicBezTo>
                    <a:pt x="969" y="121"/>
                    <a:pt x="1093" y="0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15"/>
            <p:cNvSpPr/>
            <p:nvPr/>
          </p:nvSpPr>
          <p:spPr>
            <a:xfrm>
              <a:off x="4123275" y="3340925"/>
              <a:ext cx="31200" cy="32750"/>
            </a:xfrm>
            <a:custGeom>
              <a:avLst/>
              <a:gdLst/>
              <a:ahLst/>
              <a:cxnLst/>
              <a:rect l="l" t="t" r="r" b="b"/>
              <a:pathLst>
                <a:path w="1248" h="1310" extrusionOk="0">
                  <a:moveTo>
                    <a:pt x="1" y="1"/>
                  </a:moveTo>
                  <a:cubicBezTo>
                    <a:pt x="155" y="1"/>
                    <a:pt x="276" y="122"/>
                    <a:pt x="276" y="276"/>
                  </a:cubicBezTo>
                  <a:lnTo>
                    <a:pt x="276" y="1038"/>
                  </a:lnTo>
                  <a:cubicBezTo>
                    <a:pt x="276" y="1189"/>
                    <a:pt x="400" y="1310"/>
                    <a:pt x="551" y="1310"/>
                  </a:cubicBezTo>
                  <a:lnTo>
                    <a:pt x="1236" y="1310"/>
                  </a:lnTo>
                  <a:cubicBezTo>
                    <a:pt x="1088" y="1307"/>
                    <a:pt x="973" y="1185"/>
                    <a:pt x="970" y="1038"/>
                  </a:cubicBezTo>
                  <a:lnTo>
                    <a:pt x="970" y="276"/>
                  </a:lnTo>
                  <a:cubicBezTo>
                    <a:pt x="970" y="125"/>
                    <a:pt x="849" y="1"/>
                    <a:pt x="698" y="1"/>
                  </a:cubicBezTo>
                  <a:close/>
                  <a:moveTo>
                    <a:pt x="1236" y="1310"/>
                  </a:moveTo>
                  <a:lnTo>
                    <a:pt x="1236" y="1310"/>
                  </a:lnTo>
                  <a:cubicBezTo>
                    <a:pt x="1238" y="1310"/>
                    <a:pt x="1240" y="1310"/>
                    <a:pt x="1242" y="1310"/>
                  </a:cubicBezTo>
                  <a:cubicBezTo>
                    <a:pt x="1244" y="1310"/>
                    <a:pt x="1246" y="1310"/>
                    <a:pt x="1248" y="1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15"/>
            <p:cNvSpPr/>
            <p:nvPr/>
          </p:nvSpPr>
          <p:spPr>
            <a:xfrm>
              <a:off x="4156025" y="3373650"/>
              <a:ext cx="24325" cy="30725"/>
            </a:xfrm>
            <a:custGeom>
              <a:avLst/>
              <a:gdLst/>
              <a:ahLst/>
              <a:cxnLst/>
              <a:rect l="l" t="t" r="r" b="b"/>
              <a:pathLst>
                <a:path w="973" h="1229" extrusionOk="0">
                  <a:moveTo>
                    <a:pt x="0" y="1"/>
                  </a:moveTo>
                  <a:cubicBezTo>
                    <a:pt x="151" y="1"/>
                    <a:pt x="275" y="122"/>
                    <a:pt x="275" y="276"/>
                  </a:cubicBezTo>
                  <a:lnTo>
                    <a:pt x="275" y="957"/>
                  </a:lnTo>
                  <a:cubicBezTo>
                    <a:pt x="275" y="1106"/>
                    <a:pt x="157" y="1225"/>
                    <a:pt x="12" y="1228"/>
                  </a:cubicBezTo>
                  <a:lnTo>
                    <a:pt x="697" y="1228"/>
                  </a:lnTo>
                  <a:cubicBezTo>
                    <a:pt x="851" y="1228"/>
                    <a:pt x="972" y="1107"/>
                    <a:pt x="972" y="957"/>
                  </a:cubicBezTo>
                  <a:lnTo>
                    <a:pt x="972" y="276"/>
                  </a:lnTo>
                  <a:cubicBezTo>
                    <a:pt x="972" y="122"/>
                    <a:pt x="848" y="1"/>
                    <a:pt x="694" y="1"/>
                  </a:cubicBezTo>
                  <a:close/>
                  <a:moveTo>
                    <a:pt x="0" y="1228"/>
                  </a:moveTo>
                  <a:cubicBezTo>
                    <a:pt x="2" y="1228"/>
                    <a:pt x="4" y="1228"/>
                    <a:pt x="6" y="1228"/>
                  </a:cubicBezTo>
                  <a:cubicBezTo>
                    <a:pt x="8" y="1228"/>
                    <a:pt x="10" y="1228"/>
                    <a:pt x="12" y="1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15"/>
            <p:cNvSpPr/>
            <p:nvPr/>
          </p:nvSpPr>
          <p:spPr>
            <a:xfrm>
              <a:off x="4143425" y="3715275"/>
              <a:ext cx="27675" cy="64500"/>
            </a:xfrm>
            <a:custGeom>
              <a:avLst/>
              <a:gdLst/>
              <a:ahLst/>
              <a:cxnLst/>
              <a:rect l="l" t="t" r="r" b="b"/>
              <a:pathLst>
                <a:path w="1107" h="2580" extrusionOk="0">
                  <a:moveTo>
                    <a:pt x="435" y="0"/>
                  </a:moveTo>
                  <a:cubicBezTo>
                    <a:pt x="183" y="0"/>
                    <a:pt x="0" y="308"/>
                    <a:pt x="242" y="570"/>
                  </a:cubicBezTo>
                  <a:cubicBezTo>
                    <a:pt x="268" y="599"/>
                    <a:pt x="308" y="615"/>
                    <a:pt x="347" y="615"/>
                  </a:cubicBezTo>
                  <a:lnTo>
                    <a:pt x="494" y="615"/>
                  </a:lnTo>
                  <a:lnTo>
                    <a:pt x="494" y="1964"/>
                  </a:lnTo>
                  <a:lnTo>
                    <a:pt x="435" y="1964"/>
                  </a:lnTo>
                  <a:cubicBezTo>
                    <a:pt x="249" y="1964"/>
                    <a:pt x="108" y="2128"/>
                    <a:pt x="131" y="2311"/>
                  </a:cubicBezTo>
                  <a:cubicBezTo>
                    <a:pt x="154" y="2466"/>
                    <a:pt x="284" y="2579"/>
                    <a:pt x="442" y="2579"/>
                  </a:cubicBezTo>
                  <a:cubicBezTo>
                    <a:pt x="444" y="2579"/>
                    <a:pt x="446" y="2579"/>
                    <a:pt x="448" y="2579"/>
                  </a:cubicBezTo>
                  <a:lnTo>
                    <a:pt x="802" y="2579"/>
                  </a:lnTo>
                  <a:cubicBezTo>
                    <a:pt x="969" y="2579"/>
                    <a:pt x="1106" y="2442"/>
                    <a:pt x="1106" y="2272"/>
                  </a:cubicBezTo>
                  <a:lnTo>
                    <a:pt x="1106" y="141"/>
                  </a:lnTo>
                  <a:cubicBezTo>
                    <a:pt x="1106" y="66"/>
                    <a:pt x="1044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3" name="Google Shape;4483;p115"/>
          <p:cNvGrpSpPr/>
          <p:nvPr/>
        </p:nvGrpSpPr>
        <p:grpSpPr>
          <a:xfrm>
            <a:off x="7080009" y="1348791"/>
            <a:ext cx="169980" cy="499115"/>
            <a:chOff x="4372250" y="3904600"/>
            <a:chExt cx="180025" cy="523675"/>
          </a:xfrm>
        </p:grpSpPr>
        <p:sp>
          <p:nvSpPr>
            <p:cNvPr id="4484" name="Google Shape;4484;p115"/>
            <p:cNvSpPr/>
            <p:nvPr/>
          </p:nvSpPr>
          <p:spPr>
            <a:xfrm>
              <a:off x="4372250" y="3941425"/>
              <a:ext cx="180025" cy="388675"/>
            </a:xfrm>
            <a:custGeom>
              <a:avLst/>
              <a:gdLst/>
              <a:ahLst/>
              <a:cxnLst/>
              <a:rect l="l" t="t" r="r" b="b"/>
              <a:pathLst>
                <a:path w="7201" h="15547" extrusionOk="0">
                  <a:moveTo>
                    <a:pt x="0" y="0"/>
                  </a:moveTo>
                  <a:lnTo>
                    <a:pt x="0" y="517"/>
                  </a:lnTo>
                  <a:lnTo>
                    <a:pt x="655" y="15546"/>
                  </a:lnTo>
                  <a:lnTo>
                    <a:pt x="6546" y="15546"/>
                  </a:lnTo>
                  <a:lnTo>
                    <a:pt x="7201" y="517"/>
                  </a:lnTo>
                  <a:lnTo>
                    <a:pt x="7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15"/>
            <p:cNvSpPr/>
            <p:nvPr/>
          </p:nvSpPr>
          <p:spPr>
            <a:xfrm>
              <a:off x="4514450" y="3953675"/>
              <a:ext cx="37750" cy="375425"/>
            </a:xfrm>
            <a:custGeom>
              <a:avLst/>
              <a:gdLst/>
              <a:ahLst/>
              <a:cxnLst/>
              <a:rect l="l" t="t" r="r" b="b"/>
              <a:pathLst>
                <a:path w="1510" h="15017" extrusionOk="0">
                  <a:moveTo>
                    <a:pt x="652" y="1"/>
                  </a:moveTo>
                  <a:lnTo>
                    <a:pt x="0" y="15017"/>
                  </a:lnTo>
                  <a:lnTo>
                    <a:pt x="855" y="15017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15"/>
            <p:cNvSpPr/>
            <p:nvPr/>
          </p:nvSpPr>
          <p:spPr>
            <a:xfrm>
              <a:off x="4388775" y="4330075"/>
              <a:ext cx="147125" cy="48125"/>
            </a:xfrm>
            <a:custGeom>
              <a:avLst/>
              <a:gdLst/>
              <a:ahLst/>
              <a:cxnLst/>
              <a:rect l="l" t="t" r="r" b="b"/>
              <a:pathLst>
                <a:path w="5885" h="1925" extrusionOk="0">
                  <a:moveTo>
                    <a:pt x="0" y="0"/>
                  </a:moveTo>
                  <a:lnTo>
                    <a:pt x="1555" y="1925"/>
                  </a:lnTo>
                  <a:lnTo>
                    <a:pt x="4327" y="1925"/>
                  </a:lnTo>
                  <a:lnTo>
                    <a:pt x="58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15"/>
            <p:cNvSpPr/>
            <p:nvPr/>
          </p:nvSpPr>
          <p:spPr>
            <a:xfrm>
              <a:off x="4475500" y="4330075"/>
              <a:ext cx="60400" cy="48125"/>
            </a:xfrm>
            <a:custGeom>
              <a:avLst/>
              <a:gdLst/>
              <a:ahLst/>
              <a:cxnLst/>
              <a:rect l="l" t="t" r="r" b="b"/>
              <a:pathLst>
                <a:path w="2416" h="1925" extrusionOk="0">
                  <a:moveTo>
                    <a:pt x="1555" y="0"/>
                  </a:moveTo>
                  <a:lnTo>
                    <a:pt x="1" y="1925"/>
                  </a:lnTo>
                  <a:lnTo>
                    <a:pt x="858" y="1925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15"/>
            <p:cNvSpPr/>
            <p:nvPr/>
          </p:nvSpPr>
          <p:spPr>
            <a:xfrm>
              <a:off x="4372250" y="3904600"/>
              <a:ext cx="180025" cy="49100"/>
            </a:xfrm>
            <a:custGeom>
              <a:avLst/>
              <a:gdLst/>
              <a:ahLst/>
              <a:cxnLst/>
              <a:rect l="l" t="t" r="r" b="b"/>
              <a:pathLst>
                <a:path w="7201" h="1964" extrusionOk="0">
                  <a:moveTo>
                    <a:pt x="301" y="0"/>
                  </a:moveTo>
                  <a:cubicBezTo>
                    <a:pt x="134" y="0"/>
                    <a:pt x="0" y="134"/>
                    <a:pt x="0" y="301"/>
                  </a:cubicBezTo>
                  <a:lnTo>
                    <a:pt x="0" y="1964"/>
                  </a:lnTo>
                  <a:lnTo>
                    <a:pt x="7201" y="1964"/>
                  </a:lnTo>
                  <a:lnTo>
                    <a:pt x="7201" y="301"/>
                  </a:lnTo>
                  <a:cubicBezTo>
                    <a:pt x="7201" y="134"/>
                    <a:pt x="7066" y="0"/>
                    <a:pt x="68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15"/>
            <p:cNvSpPr/>
            <p:nvPr/>
          </p:nvSpPr>
          <p:spPr>
            <a:xfrm>
              <a:off x="4523275" y="3904600"/>
              <a:ext cx="29000" cy="49100"/>
            </a:xfrm>
            <a:custGeom>
              <a:avLst/>
              <a:gdLst/>
              <a:ahLst/>
              <a:cxnLst/>
              <a:rect l="l" t="t" r="r" b="b"/>
              <a:pathLst>
                <a:path w="1160" h="1964" extrusionOk="0">
                  <a:moveTo>
                    <a:pt x="1" y="0"/>
                  </a:moveTo>
                  <a:cubicBezTo>
                    <a:pt x="165" y="0"/>
                    <a:pt x="302" y="134"/>
                    <a:pt x="302" y="301"/>
                  </a:cubicBezTo>
                  <a:lnTo>
                    <a:pt x="302" y="1964"/>
                  </a:lnTo>
                  <a:lnTo>
                    <a:pt x="1160" y="1964"/>
                  </a:lnTo>
                  <a:lnTo>
                    <a:pt x="1160" y="301"/>
                  </a:lnTo>
                  <a:cubicBezTo>
                    <a:pt x="1160" y="134"/>
                    <a:pt x="1025" y="0"/>
                    <a:pt x="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15"/>
            <p:cNvSpPr/>
            <p:nvPr/>
          </p:nvSpPr>
          <p:spPr>
            <a:xfrm>
              <a:off x="4427475" y="4377125"/>
              <a:ext cx="69575" cy="51150"/>
            </a:xfrm>
            <a:custGeom>
              <a:avLst/>
              <a:gdLst/>
              <a:ahLst/>
              <a:cxnLst/>
              <a:rect l="l" t="t" r="r" b="b"/>
              <a:pathLst>
                <a:path w="2783" h="2046" extrusionOk="0">
                  <a:moveTo>
                    <a:pt x="0" y="0"/>
                  </a:moveTo>
                  <a:lnTo>
                    <a:pt x="0" y="1774"/>
                  </a:lnTo>
                  <a:cubicBezTo>
                    <a:pt x="0" y="1925"/>
                    <a:pt x="121" y="2046"/>
                    <a:pt x="272" y="2046"/>
                  </a:cubicBezTo>
                  <a:lnTo>
                    <a:pt x="2511" y="2046"/>
                  </a:lnTo>
                  <a:cubicBezTo>
                    <a:pt x="2661" y="2046"/>
                    <a:pt x="2782" y="1925"/>
                    <a:pt x="2782" y="1774"/>
                  </a:cubicBezTo>
                  <a:lnTo>
                    <a:pt x="2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15"/>
            <p:cNvSpPr/>
            <p:nvPr/>
          </p:nvSpPr>
          <p:spPr>
            <a:xfrm>
              <a:off x="4468800" y="4377125"/>
              <a:ext cx="28250" cy="51150"/>
            </a:xfrm>
            <a:custGeom>
              <a:avLst/>
              <a:gdLst/>
              <a:ahLst/>
              <a:cxnLst/>
              <a:rect l="l" t="t" r="r" b="b"/>
              <a:pathLst>
                <a:path w="1130" h="2046" extrusionOk="0">
                  <a:moveTo>
                    <a:pt x="272" y="0"/>
                  </a:moveTo>
                  <a:lnTo>
                    <a:pt x="272" y="1774"/>
                  </a:lnTo>
                  <a:cubicBezTo>
                    <a:pt x="272" y="1925"/>
                    <a:pt x="151" y="2046"/>
                    <a:pt x="0" y="2046"/>
                  </a:cubicBezTo>
                  <a:lnTo>
                    <a:pt x="858" y="2046"/>
                  </a:lnTo>
                  <a:cubicBezTo>
                    <a:pt x="1008" y="2046"/>
                    <a:pt x="1129" y="1925"/>
                    <a:pt x="1129" y="1774"/>
                  </a:cubicBezTo>
                  <a:lnTo>
                    <a:pt x="1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15"/>
            <p:cNvSpPr/>
            <p:nvPr/>
          </p:nvSpPr>
          <p:spPr>
            <a:xfrm>
              <a:off x="4427075" y="3995950"/>
              <a:ext cx="68100" cy="65525"/>
            </a:xfrm>
            <a:custGeom>
              <a:avLst/>
              <a:gdLst/>
              <a:ahLst/>
              <a:cxnLst/>
              <a:rect l="l" t="t" r="r" b="b"/>
              <a:pathLst>
                <a:path w="2724" h="2621" extrusionOk="0">
                  <a:moveTo>
                    <a:pt x="1415" y="1"/>
                  </a:moveTo>
                  <a:cubicBezTo>
                    <a:pt x="1073" y="1"/>
                    <a:pt x="738" y="135"/>
                    <a:pt x="488" y="385"/>
                  </a:cubicBezTo>
                  <a:cubicBezTo>
                    <a:pt x="111" y="758"/>
                    <a:pt x="0" y="1321"/>
                    <a:pt x="203" y="1812"/>
                  </a:cubicBezTo>
                  <a:cubicBezTo>
                    <a:pt x="406" y="2300"/>
                    <a:pt x="884" y="2620"/>
                    <a:pt x="1414" y="2620"/>
                  </a:cubicBezTo>
                  <a:cubicBezTo>
                    <a:pt x="2134" y="2617"/>
                    <a:pt x="2720" y="2035"/>
                    <a:pt x="2723" y="1311"/>
                  </a:cubicBezTo>
                  <a:cubicBezTo>
                    <a:pt x="2723" y="781"/>
                    <a:pt x="2402" y="303"/>
                    <a:pt x="1915" y="100"/>
                  </a:cubicBezTo>
                  <a:cubicBezTo>
                    <a:pt x="1753" y="33"/>
                    <a:pt x="1583" y="1"/>
                    <a:pt x="1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15"/>
            <p:cNvSpPr/>
            <p:nvPr/>
          </p:nvSpPr>
          <p:spPr>
            <a:xfrm>
              <a:off x="4432625" y="3997300"/>
              <a:ext cx="62625" cy="64300"/>
            </a:xfrm>
            <a:custGeom>
              <a:avLst/>
              <a:gdLst/>
              <a:ahLst/>
              <a:cxnLst/>
              <a:rect l="l" t="t" r="r" b="b"/>
              <a:pathLst>
                <a:path w="2505" h="2572" extrusionOk="0">
                  <a:moveTo>
                    <a:pt x="1568" y="0"/>
                  </a:moveTo>
                  <a:lnTo>
                    <a:pt x="1568" y="0"/>
                  </a:lnTo>
                  <a:cubicBezTo>
                    <a:pt x="1990" y="901"/>
                    <a:pt x="1300" y="1867"/>
                    <a:pt x="394" y="1867"/>
                  </a:cubicBezTo>
                  <a:cubicBezTo>
                    <a:pt x="266" y="1867"/>
                    <a:pt x="134" y="1848"/>
                    <a:pt x="1" y="1807"/>
                  </a:cubicBezTo>
                  <a:lnTo>
                    <a:pt x="1" y="1807"/>
                  </a:lnTo>
                  <a:cubicBezTo>
                    <a:pt x="216" y="2279"/>
                    <a:pt x="687" y="2571"/>
                    <a:pt x="1190" y="2571"/>
                  </a:cubicBezTo>
                  <a:cubicBezTo>
                    <a:pt x="1284" y="2571"/>
                    <a:pt x="1379" y="2561"/>
                    <a:pt x="1473" y="2540"/>
                  </a:cubicBezTo>
                  <a:cubicBezTo>
                    <a:pt x="2076" y="2409"/>
                    <a:pt x="2504" y="1873"/>
                    <a:pt x="2501" y="1254"/>
                  </a:cubicBezTo>
                  <a:cubicBezTo>
                    <a:pt x="2498" y="678"/>
                    <a:pt x="2121" y="167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4" name="Google Shape;4494;p115"/>
          <p:cNvGrpSpPr/>
          <p:nvPr/>
        </p:nvGrpSpPr>
        <p:grpSpPr>
          <a:xfrm>
            <a:off x="7020532" y="4052021"/>
            <a:ext cx="288934" cy="480226"/>
            <a:chOff x="3331400" y="4145250"/>
            <a:chExt cx="311050" cy="523750"/>
          </a:xfrm>
        </p:grpSpPr>
        <p:sp>
          <p:nvSpPr>
            <p:cNvPr id="4495" name="Google Shape;4495;p115"/>
            <p:cNvSpPr/>
            <p:nvPr/>
          </p:nvSpPr>
          <p:spPr>
            <a:xfrm>
              <a:off x="3331400" y="4145250"/>
              <a:ext cx="311050" cy="523750"/>
            </a:xfrm>
            <a:custGeom>
              <a:avLst/>
              <a:gdLst/>
              <a:ahLst/>
              <a:cxnLst/>
              <a:rect l="l" t="t" r="r" b="b"/>
              <a:pathLst>
                <a:path w="12442" h="20950" extrusionOk="0">
                  <a:moveTo>
                    <a:pt x="1104" y="0"/>
                  </a:moveTo>
                  <a:cubicBezTo>
                    <a:pt x="495" y="3"/>
                    <a:pt x="1" y="498"/>
                    <a:pt x="1" y="1106"/>
                  </a:cubicBezTo>
                  <a:lnTo>
                    <a:pt x="1" y="19847"/>
                  </a:lnTo>
                  <a:cubicBezTo>
                    <a:pt x="1" y="20456"/>
                    <a:pt x="495" y="20950"/>
                    <a:pt x="1104" y="20950"/>
                  </a:cubicBezTo>
                  <a:lnTo>
                    <a:pt x="5097" y="20950"/>
                  </a:lnTo>
                  <a:cubicBezTo>
                    <a:pt x="5099" y="20950"/>
                    <a:pt x="5102" y="20950"/>
                    <a:pt x="5105" y="20950"/>
                  </a:cubicBezTo>
                  <a:cubicBezTo>
                    <a:pt x="5272" y="20950"/>
                    <a:pt x="5425" y="20852"/>
                    <a:pt x="5499" y="20701"/>
                  </a:cubicBezTo>
                  <a:cubicBezTo>
                    <a:pt x="5645" y="20400"/>
                    <a:pt x="5933" y="20249"/>
                    <a:pt x="6221" y="20249"/>
                  </a:cubicBezTo>
                  <a:cubicBezTo>
                    <a:pt x="6508" y="20249"/>
                    <a:pt x="6795" y="20400"/>
                    <a:pt x="6939" y="20701"/>
                  </a:cubicBezTo>
                  <a:cubicBezTo>
                    <a:pt x="7013" y="20852"/>
                    <a:pt x="7167" y="20950"/>
                    <a:pt x="7337" y="20950"/>
                  </a:cubicBezTo>
                  <a:cubicBezTo>
                    <a:pt x="7340" y="20950"/>
                    <a:pt x="7342" y="20950"/>
                    <a:pt x="7345" y="20950"/>
                  </a:cubicBezTo>
                  <a:lnTo>
                    <a:pt x="11335" y="20950"/>
                  </a:lnTo>
                  <a:cubicBezTo>
                    <a:pt x="11947" y="20950"/>
                    <a:pt x="12441" y="20456"/>
                    <a:pt x="12441" y="19847"/>
                  </a:cubicBezTo>
                  <a:lnTo>
                    <a:pt x="12441" y="1106"/>
                  </a:lnTo>
                  <a:cubicBezTo>
                    <a:pt x="12441" y="494"/>
                    <a:pt x="11947" y="0"/>
                    <a:pt x="11338" y="0"/>
                  </a:cubicBezTo>
                  <a:lnTo>
                    <a:pt x="7345" y="0"/>
                  </a:lnTo>
                  <a:cubicBezTo>
                    <a:pt x="7175" y="0"/>
                    <a:pt x="7018" y="98"/>
                    <a:pt x="6943" y="252"/>
                  </a:cubicBezTo>
                  <a:cubicBezTo>
                    <a:pt x="6797" y="553"/>
                    <a:pt x="6509" y="704"/>
                    <a:pt x="6221" y="704"/>
                  </a:cubicBezTo>
                  <a:cubicBezTo>
                    <a:pt x="5934" y="704"/>
                    <a:pt x="5647" y="553"/>
                    <a:pt x="5503" y="252"/>
                  </a:cubicBezTo>
                  <a:cubicBezTo>
                    <a:pt x="5427" y="98"/>
                    <a:pt x="5270" y="0"/>
                    <a:pt x="5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15"/>
            <p:cNvSpPr/>
            <p:nvPr/>
          </p:nvSpPr>
          <p:spPr>
            <a:xfrm>
              <a:off x="3592825" y="4145250"/>
              <a:ext cx="49625" cy="523750"/>
            </a:xfrm>
            <a:custGeom>
              <a:avLst/>
              <a:gdLst/>
              <a:ahLst/>
              <a:cxnLst/>
              <a:rect l="l" t="t" r="r" b="b"/>
              <a:pathLst>
                <a:path w="1985" h="20950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lnTo>
                    <a:pt x="13" y="0"/>
                  </a:lnTo>
                  <a:cubicBezTo>
                    <a:pt x="11" y="0"/>
                    <a:pt x="9" y="0"/>
                    <a:pt x="7" y="0"/>
                  </a:cubicBezTo>
                  <a:close/>
                  <a:moveTo>
                    <a:pt x="13" y="0"/>
                  </a:moveTo>
                  <a:lnTo>
                    <a:pt x="13" y="0"/>
                  </a:lnTo>
                  <a:cubicBezTo>
                    <a:pt x="623" y="3"/>
                    <a:pt x="1117" y="495"/>
                    <a:pt x="1123" y="1106"/>
                  </a:cubicBezTo>
                  <a:lnTo>
                    <a:pt x="1123" y="19847"/>
                  </a:lnTo>
                  <a:cubicBezTo>
                    <a:pt x="1117" y="20454"/>
                    <a:pt x="629" y="20943"/>
                    <a:pt x="25" y="20950"/>
                  </a:cubicBezTo>
                  <a:lnTo>
                    <a:pt x="878" y="20950"/>
                  </a:lnTo>
                  <a:cubicBezTo>
                    <a:pt x="1490" y="20950"/>
                    <a:pt x="1984" y="20456"/>
                    <a:pt x="1984" y="19847"/>
                  </a:cubicBezTo>
                  <a:lnTo>
                    <a:pt x="1984" y="1106"/>
                  </a:lnTo>
                  <a:cubicBezTo>
                    <a:pt x="1984" y="494"/>
                    <a:pt x="1490" y="0"/>
                    <a:pt x="878" y="0"/>
                  </a:cubicBezTo>
                  <a:close/>
                  <a:moveTo>
                    <a:pt x="1" y="20950"/>
                  </a:moveTo>
                  <a:cubicBezTo>
                    <a:pt x="5" y="20950"/>
                    <a:pt x="9" y="20950"/>
                    <a:pt x="13" y="20950"/>
                  </a:cubicBezTo>
                  <a:cubicBezTo>
                    <a:pt x="17" y="20950"/>
                    <a:pt x="21" y="20950"/>
                    <a:pt x="25" y="209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15"/>
            <p:cNvSpPr/>
            <p:nvPr/>
          </p:nvSpPr>
          <p:spPr>
            <a:xfrm>
              <a:off x="3377150" y="4204050"/>
              <a:ext cx="49450" cy="42425"/>
            </a:xfrm>
            <a:custGeom>
              <a:avLst/>
              <a:gdLst/>
              <a:ahLst/>
              <a:cxnLst/>
              <a:rect l="l" t="t" r="r" b="b"/>
              <a:pathLst>
                <a:path w="1978" h="1697" extrusionOk="0">
                  <a:moveTo>
                    <a:pt x="1125" y="1"/>
                  </a:moveTo>
                  <a:cubicBezTo>
                    <a:pt x="918" y="1"/>
                    <a:pt x="706" y="78"/>
                    <a:pt x="534" y="250"/>
                  </a:cubicBezTo>
                  <a:cubicBezTo>
                    <a:pt x="0" y="784"/>
                    <a:pt x="380" y="1693"/>
                    <a:pt x="1133" y="1697"/>
                  </a:cubicBezTo>
                  <a:cubicBezTo>
                    <a:pt x="1601" y="1697"/>
                    <a:pt x="1977" y="1317"/>
                    <a:pt x="1977" y="849"/>
                  </a:cubicBezTo>
                  <a:cubicBezTo>
                    <a:pt x="1977" y="339"/>
                    <a:pt x="1560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15"/>
            <p:cNvSpPr/>
            <p:nvPr/>
          </p:nvSpPr>
          <p:spPr>
            <a:xfrm>
              <a:off x="3385825" y="4205225"/>
              <a:ext cx="40775" cy="41225"/>
            </a:xfrm>
            <a:custGeom>
              <a:avLst/>
              <a:gdLst/>
              <a:ahLst/>
              <a:cxnLst/>
              <a:rect l="l" t="t" r="r" b="b"/>
              <a:pathLst>
                <a:path w="1631" h="1649" extrusionOk="0">
                  <a:moveTo>
                    <a:pt x="1057" y="0"/>
                  </a:moveTo>
                  <a:lnTo>
                    <a:pt x="1057" y="0"/>
                  </a:lnTo>
                  <a:cubicBezTo>
                    <a:pt x="1289" y="579"/>
                    <a:pt x="841" y="1163"/>
                    <a:pt x="276" y="1163"/>
                  </a:cubicBezTo>
                  <a:cubicBezTo>
                    <a:pt x="186" y="1163"/>
                    <a:pt x="94" y="1148"/>
                    <a:pt x="0" y="1116"/>
                  </a:cubicBezTo>
                  <a:lnTo>
                    <a:pt x="0" y="1116"/>
                  </a:lnTo>
                  <a:cubicBezTo>
                    <a:pt x="131" y="1442"/>
                    <a:pt x="446" y="1648"/>
                    <a:pt x="785" y="1648"/>
                  </a:cubicBezTo>
                  <a:cubicBezTo>
                    <a:pt x="837" y="1648"/>
                    <a:pt x="890" y="1643"/>
                    <a:pt x="943" y="1633"/>
                  </a:cubicBezTo>
                  <a:cubicBezTo>
                    <a:pt x="1342" y="1555"/>
                    <a:pt x="1630" y="1208"/>
                    <a:pt x="1630" y="802"/>
                  </a:cubicBezTo>
                  <a:cubicBezTo>
                    <a:pt x="1630" y="439"/>
                    <a:pt x="1401" y="118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15"/>
            <p:cNvSpPr/>
            <p:nvPr/>
          </p:nvSpPr>
          <p:spPr>
            <a:xfrm>
              <a:off x="3458800" y="4204050"/>
              <a:ext cx="49450" cy="42425"/>
            </a:xfrm>
            <a:custGeom>
              <a:avLst/>
              <a:gdLst/>
              <a:ahLst/>
              <a:cxnLst/>
              <a:rect l="l" t="t" r="r" b="b"/>
              <a:pathLst>
                <a:path w="1978" h="1697" extrusionOk="0">
                  <a:moveTo>
                    <a:pt x="1123" y="1"/>
                  </a:moveTo>
                  <a:cubicBezTo>
                    <a:pt x="915" y="1"/>
                    <a:pt x="703" y="78"/>
                    <a:pt x="531" y="250"/>
                  </a:cubicBezTo>
                  <a:cubicBezTo>
                    <a:pt x="1" y="784"/>
                    <a:pt x="377" y="1693"/>
                    <a:pt x="1130" y="1697"/>
                  </a:cubicBezTo>
                  <a:cubicBezTo>
                    <a:pt x="1598" y="1697"/>
                    <a:pt x="1978" y="1317"/>
                    <a:pt x="1978" y="849"/>
                  </a:cubicBezTo>
                  <a:cubicBezTo>
                    <a:pt x="1978" y="339"/>
                    <a:pt x="1559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15"/>
            <p:cNvSpPr/>
            <p:nvPr/>
          </p:nvSpPr>
          <p:spPr>
            <a:xfrm>
              <a:off x="3467400" y="4205225"/>
              <a:ext cx="40850" cy="41225"/>
            </a:xfrm>
            <a:custGeom>
              <a:avLst/>
              <a:gdLst/>
              <a:ahLst/>
              <a:cxnLst/>
              <a:rect l="l" t="t" r="r" b="b"/>
              <a:pathLst>
                <a:path w="1634" h="1649" extrusionOk="0">
                  <a:moveTo>
                    <a:pt x="1061" y="0"/>
                  </a:moveTo>
                  <a:lnTo>
                    <a:pt x="1061" y="0"/>
                  </a:lnTo>
                  <a:cubicBezTo>
                    <a:pt x="1290" y="579"/>
                    <a:pt x="843" y="1163"/>
                    <a:pt x="277" y="1163"/>
                  </a:cubicBezTo>
                  <a:cubicBezTo>
                    <a:pt x="187" y="1163"/>
                    <a:pt x="94" y="1148"/>
                    <a:pt x="0" y="1116"/>
                  </a:cubicBezTo>
                  <a:lnTo>
                    <a:pt x="0" y="1116"/>
                  </a:lnTo>
                  <a:cubicBezTo>
                    <a:pt x="131" y="1442"/>
                    <a:pt x="446" y="1648"/>
                    <a:pt x="787" y="1648"/>
                  </a:cubicBezTo>
                  <a:cubicBezTo>
                    <a:pt x="840" y="1648"/>
                    <a:pt x="893" y="1643"/>
                    <a:pt x="946" y="1633"/>
                  </a:cubicBezTo>
                  <a:cubicBezTo>
                    <a:pt x="1346" y="1558"/>
                    <a:pt x="1634" y="1208"/>
                    <a:pt x="1634" y="802"/>
                  </a:cubicBezTo>
                  <a:cubicBezTo>
                    <a:pt x="1634" y="439"/>
                    <a:pt x="1401" y="118"/>
                    <a:pt x="1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15"/>
            <p:cNvSpPr/>
            <p:nvPr/>
          </p:nvSpPr>
          <p:spPr>
            <a:xfrm>
              <a:off x="3540375" y="4204050"/>
              <a:ext cx="49450" cy="42425"/>
            </a:xfrm>
            <a:custGeom>
              <a:avLst/>
              <a:gdLst/>
              <a:ahLst/>
              <a:cxnLst/>
              <a:rect l="l" t="t" r="r" b="b"/>
              <a:pathLst>
                <a:path w="1978" h="1697" extrusionOk="0">
                  <a:moveTo>
                    <a:pt x="1126" y="1"/>
                  </a:moveTo>
                  <a:cubicBezTo>
                    <a:pt x="918" y="1"/>
                    <a:pt x="707" y="78"/>
                    <a:pt x="534" y="250"/>
                  </a:cubicBezTo>
                  <a:cubicBezTo>
                    <a:pt x="1" y="784"/>
                    <a:pt x="377" y="1693"/>
                    <a:pt x="1133" y="1697"/>
                  </a:cubicBezTo>
                  <a:cubicBezTo>
                    <a:pt x="1598" y="1697"/>
                    <a:pt x="1978" y="1317"/>
                    <a:pt x="1978" y="849"/>
                  </a:cubicBezTo>
                  <a:cubicBezTo>
                    <a:pt x="1978" y="339"/>
                    <a:pt x="1561" y="1"/>
                    <a:pt x="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15"/>
            <p:cNvSpPr/>
            <p:nvPr/>
          </p:nvSpPr>
          <p:spPr>
            <a:xfrm>
              <a:off x="3548975" y="4205225"/>
              <a:ext cx="40850" cy="41225"/>
            </a:xfrm>
            <a:custGeom>
              <a:avLst/>
              <a:gdLst/>
              <a:ahLst/>
              <a:cxnLst/>
              <a:rect l="l" t="t" r="r" b="b"/>
              <a:pathLst>
                <a:path w="1634" h="1649" extrusionOk="0">
                  <a:moveTo>
                    <a:pt x="1061" y="0"/>
                  </a:moveTo>
                  <a:cubicBezTo>
                    <a:pt x="1292" y="579"/>
                    <a:pt x="844" y="1163"/>
                    <a:pt x="277" y="1163"/>
                  </a:cubicBezTo>
                  <a:cubicBezTo>
                    <a:pt x="187" y="1163"/>
                    <a:pt x="94" y="1148"/>
                    <a:pt x="0" y="1116"/>
                  </a:cubicBezTo>
                  <a:lnTo>
                    <a:pt x="0" y="1116"/>
                  </a:lnTo>
                  <a:cubicBezTo>
                    <a:pt x="131" y="1442"/>
                    <a:pt x="446" y="1648"/>
                    <a:pt x="788" y="1648"/>
                  </a:cubicBezTo>
                  <a:cubicBezTo>
                    <a:pt x="840" y="1648"/>
                    <a:pt x="893" y="1643"/>
                    <a:pt x="946" y="1633"/>
                  </a:cubicBezTo>
                  <a:cubicBezTo>
                    <a:pt x="1346" y="1558"/>
                    <a:pt x="1634" y="1208"/>
                    <a:pt x="1634" y="802"/>
                  </a:cubicBezTo>
                  <a:cubicBezTo>
                    <a:pt x="1634" y="439"/>
                    <a:pt x="1405" y="118"/>
                    <a:pt x="1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15"/>
            <p:cNvSpPr/>
            <p:nvPr/>
          </p:nvSpPr>
          <p:spPr>
            <a:xfrm>
              <a:off x="3377150" y="4277000"/>
              <a:ext cx="49450" cy="42375"/>
            </a:xfrm>
            <a:custGeom>
              <a:avLst/>
              <a:gdLst/>
              <a:ahLst/>
              <a:cxnLst/>
              <a:rect l="l" t="t" r="r" b="b"/>
              <a:pathLst>
                <a:path w="1978" h="1695" extrusionOk="0">
                  <a:moveTo>
                    <a:pt x="1125" y="0"/>
                  </a:moveTo>
                  <a:cubicBezTo>
                    <a:pt x="918" y="0"/>
                    <a:pt x="706" y="77"/>
                    <a:pt x="534" y="248"/>
                  </a:cubicBezTo>
                  <a:cubicBezTo>
                    <a:pt x="0" y="782"/>
                    <a:pt x="380" y="1695"/>
                    <a:pt x="1133" y="1695"/>
                  </a:cubicBezTo>
                  <a:cubicBezTo>
                    <a:pt x="1601" y="1695"/>
                    <a:pt x="1977" y="1315"/>
                    <a:pt x="1977" y="847"/>
                  </a:cubicBezTo>
                  <a:cubicBezTo>
                    <a:pt x="1977" y="337"/>
                    <a:pt x="1560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15"/>
            <p:cNvSpPr/>
            <p:nvPr/>
          </p:nvSpPr>
          <p:spPr>
            <a:xfrm>
              <a:off x="3385825" y="4278200"/>
              <a:ext cx="40775" cy="41150"/>
            </a:xfrm>
            <a:custGeom>
              <a:avLst/>
              <a:gdLst/>
              <a:ahLst/>
              <a:cxnLst/>
              <a:rect l="l" t="t" r="r" b="b"/>
              <a:pathLst>
                <a:path w="1631" h="1646" extrusionOk="0">
                  <a:moveTo>
                    <a:pt x="1057" y="1"/>
                  </a:moveTo>
                  <a:cubicBezTo>
                    <a:pt x="1289" y="579"/>
                    <a:pt x="844" y="1160"/>
                    <a:pt x="278" y="1160"/>
                  </a:cubicBezTo>
                  <a:cubicBezTo>
                    <a:pt x="188" y="1160"/>
                    <a:pt x="94" y="1145"/>
                    <a:pt x="0" y="1113"/>
                  </a:cubicBezTo>
                  <a:lnTo>
                    <a:pt x="0" y="1113"/>
                  </a:lnTo>
                  <a:cubicBezTo>
                    <a:pt x="131" y="1440"/>
                    <a:pt x="446" y="1645"/>
                    <a:pt x="785" y="1645"/>
                  </a:cubicBezTo>
                  <a:cubicBezTo>
                    <a:pt x="837" y="1645"/>
                    <a:pt x="890" y="1640"/>
                    <a:pt x="943" y="1630"/>
                  </a:cubicBezTo>
                  <a:cubicBezTo>
                    <a:pt x="1342" y="1555"/>
                    <a:pt x="1630" y="1205"/>
                    <a:pt x="1630" y="799"/>
                  </a:cubicBezTo>
                  <a:cubicBezTo>
                    <a:pt x="1630" y="439"/>
                    <a:pt x="1401" y="115"/>
                    <a:pt x="1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15"/>
            <p:cNvSpPr/>
            <p:nvPr/>
          </p:nvSpPr>
          <p:spPr>
            <a:xfrm>
              <a:off x="3458800" y="4277000"/>
              <a:ext cx="49450" cy="42375"/>
            </a:xfrm>
            <a:custGeom>
              <a:avLst/>
              <a:gdLst/>
              <a:ahLst/>
              <a:cxnLst/>
              <a:rect l="l" t="t" r="r" b="b"/>
              <a:pathLst>
                <a:path w="1978" h="1695" extrusionOk="0">
                  <a:moveTo>
                    <a:pt x="1123" y="0"/>
                  </a:moveTo>
                  <a:cubicBezTo>
                    <a:pt x="915" y="0"/>
                    <a:pt x="703" y="77"/>
                    <a:pt x="531" y="248"/>
                  </a:cubicBezTo>
                  <a:cubicBezTo>
                    <a:pt x="1" y="782"/>
                    <a:pt x="377" y="1695"/>
                    <a:pt x="1130" y="1695"/>
                  </a:cubicBezTo>
                  <a:cubicBezTo>
                    <a:pt x="1598" y="1695"/>
                    <a:pt x="1978" y="1315"/>
                    <a:pt x="1978" y="847"/>
                  </a:cubicBezTo>
                  <a:cubicBezTo>
                    <a:pt x="1978" y="337"/>
                    <a:pt x="1559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15"/>
            <p:cNvSpPr/>
            <p:nvPr/>
          </p:nvSpPr>
          <p:spPr>
            <a:xfrm>
              <a:off x="3467400" y="4278200"/>
              <a:ext cx="40850" cy="41175"/>
            </a:xfrm>
            <a:custGeom>
              <a:avLst/>
              <a:gdLst/>
              <a:ahLst/>
              <a:cxnLst/>
              <a:rect l="l" t="t" r="r" b="b"/>
              <a:pathLst>
                <a:path w="1634" h="1647" extrusionOk="0">
                  <a:moveTo>
                    <a:pt x="1061" y="1"/>
                  </a:moveTo>
                  <a:cubicBezTo>
                    <a:pt x="1289" y="579"/>
                    <a:pt x="844" y="1160"/>
                    <a:pt x="278" y="1160"/>
                  </a:cubicBezTo>
                  <a:cubicBezTo>
                    <a:pt x="188" y="1160"/>
                    <a:pt x="95" y="1145"/>
                    <a:pt x="0" y="1113"/>
                  </a:cubicBezTo>
                  <a:lnTo>
                    <a:pt x="0" y="1113"/>
                  </a:lnTo>
                  <a:cubicBezTo>
                    <a:pt x="130" y="1438"/>
                    <a:pt x="444" y="1646"/>
                    <a:pt x="784" y="1646"/>
                  </a:cubicBezTo>
                  <a:cubicBezTo>
                    <a:pt x="838" y="1646"/>
                    <a:pt x="892" y="1641"/>
                    <a:pt x="946" y="1630"/>
                  </a:cubicBezTo>
                  <a:cubicBezTo>
                    <a:pt x="1346" y="1555"/>
                    <a:pt x="1634" y="1205"/>
                    <a:pt x="1634" y="799"/>
                  </a:cubicBezTo>
                  <a:cubicBezTo>
                    <a:pt x="1634" y="577"/>
                    <a:pt x="1545" y="361"/>
                    <a:pt x="1385" y="200"/>
                  </a:cubicBezTo>
                  <a:cubicBezTo>
                    <a:pt x="1293" y="109"/>
                    <a:pt x="1182" y="40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15"/>
            <p:cNvSpPr/>
            <p:nvPr/>
          </p:nvSpPr>
          <p:spPr>
            <a:xfrm>
              <a:off x="3540375" y="4277000"/>
              <a:ext cx="49450" cy="42375"/>
            </a:xfrm>
            <a:custGeom>
              <a:avLst/>
              <a:gdLst/>
              <a:ahLst/>
              <a:cxnLst/>
              <a:rect l="l" t="t" r="r" b="b"/>
              <a:pathLst>
                <a:path w="1978" h="1695" extrusionOk="0">
                  <a:moveTo>
                    <a:pt x="1126" y="0"/>
                  </a:moveTo>
                  <a:cubicBezTo>
                    <a:pt x="918" y="0"/>
                    <a:pt x="707" y="77"/>
                    <a:pt x="534" y="248"/>
                  </a:cubicBezTo>
                  <a:cubicBezTo>
                    <a:pt x="1" y="782"/>
                    <a:pt x="377" y="1695"/>
                    <a:pt x="1133" y="1695"/>
                  </a:cubicBezTo>
                  <a:cubicBezTo>
                    <a:pt x="1598" y="1695"/>
                    <a:pt x="1978" y="1315"/>
                    <a:pt x="1978" y="847"/>
                  </a:cubicBezTo>
                  <a:cubicBezTo>
                    <a:pt x="1978" y="337"/>
                    <a:pt x="1561" y="0"/>
                    <a:pt x="1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15"/>
            <p:cNvSpPr/>
            <p:nvPr/>
          </p:nvSpPr>
          <p:spPr>
            <a:xfrm>
              <a:off x="3548975" y="4278200"/>
              <a:ext cx="40850" cy="41175"/>
            </a:xfrm>
            <a:custGeom>
              <a:avLst/>
              <a:gdLst/>
              <a:ahLst/>
              <a:cxnLst/>
              <a:rect l="l" t="t" r="r" b="b"/>
              <a:pathLst>
                <a:path w="1634" h="1647" extrusionOk="0">
                  <a:moveTo>
                    <a:pt x="1061" y="1"/>
                  </a:moveTo>
                  <a:lnTo>
                    <a:pt x="1061" y="1"/>
                  </a:lnTo>
                  <a:cubicBezTo>
                    <a:pt x="1292" y="579"/>
                    <a:pt x="845" y="1160"/>
                    <a:pt x="278" y="1160"/>
                  </a:cubicBezTo>
                  <a:cubicBezTo>
                    <a:pt x="188" y="1160"/>
                    <a:pt x="95" y="1145"/>
                    <a:pt x="0" y="1113"/>
                  </a:cubicBezTo>
                  <a:lnTo>
                    <a:pt x="0" y="1113"/>
                  </a:lnTo>
                  <a:cubicBezTo>
                    <a:pt x="131" y="1438"/>
                    <a:pt x="444" y="1646"/>
                    <a:pt x="784" y="1646"/>
                  </a:cubicBezTo>
                  <a:cubicBezTo>
                    <a:pt x="838" y="1646"/>
                    <a:pt x="892" y="1641"/>
                    <a:pt x="946" y="1630"/>
                  </a:cubicBezTo>
                  <a:cubicBezTo>
                    <a:pt x="1346" y="1555"/>
                    <a:pt x="1634" y="1205"/>
                    <a:pt x="1634" y="799"/>
                  </a:cubicBezTo>
                  <a:cubicBezTo>
                    <a:pt x="1634" y="439"/>
                    <a:pt x="1405" y="115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15"/>
            <p:cNvSpPr/>
            <p:nvPr/>
          </p:nvSpPr>
          <p:spPr>
            <a:xfrm>
              <a:off x="3377150" y="4349875"/>
              <a:ext cx="49450" cy="42400"/>
            </a:xfrm>
            <a:custGeom>
              <a:avLst/>
              <a:gdLst/>
              <a:ahLst/>
              <a:cxnLst/>
              <a:rect l="l" t="t" r="r" b="b"/>
              <a:pathLst>
                <a:path w="1978" h="1696" extrusionOk="0">
                  <a:moveTo>
                    <a:pt x="1125" y="0"/>
                  </a:moveTo>
                  <a:cubicBezTo>
                    <a:pt x="918" y="0"/>
                    <a:pt x="706" y="77"/>
                    <a:pt x="534" y="249"/>
                  </a:cubicBezTo>
                  <a:cubicBezTo>
                    <a:pt x="0" y="783"/>
                    <a:pt x="380" y="1693"/>
                    <a:pt x="1133" y="1696"/>
                  </a:cubicBezTo>
                  <a:cubicBezTo>
                    <a:pt x="1601" y="1696"/>
                    <a:pt x="1977" y="1316"/>
                    <a:pt x="1977" y="848"/>
                  </a:cubicBezTo>
                  <a:cubicBezTo>
                    <a:pt x="1977" y="339"/>
                    <a:pt x="1560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15"/>
            <p:cNvSpPr/>
            <p:nvPr/>
          </p:nvSpPr>
          <p:spPr>
            <a:xfrm>
              <a:off x="3385825" y="4351100"/>
              <a:ext cx="40775" cy="41175"/>
            </a:xfrm>
            <a:custGeom>
              <a:avLst/>
              <a:gdLst/>
              <a:ahLst/>
              <a:cxnLst/>
              <a:rect l="l" t="t" r="r" b="b"/>
              <a:pathLst>
                <a:path w="1631" h="1647" extrusionOk="0">
                  <a:moveTo>
                    <a:pt x="1057" y="1"/>
                  </a:moveTo>
                  <a:cubicBezTo>
                    <a:pt x="1097" y="99"/>
                    <a:pt x="1120" y="207"/>
                    <a:pt x="1120" y="312"/>
                  </a:cubicBezTo>
                  <a:cubicBezTo>
                    <a:pt x="1120" y="797"/>
                    <a:pt x="722" y="1159"/>
                    <a:pt x="274" y="1159"/>
                  </a:cubicBezTo>
                  <a:cubicBezTo>
                    <a:pt x="184" y="1159"/>
                    <a:pt x="92" y="1145"/>
                    <a:pt x="0" y="1113"/>
                  </a:cubicBezTo>
                  <a:lnTo>
                    <a:pt x="0" y="1113"/>
                  </a:lnTo>
                  <a:cubicBezTo>
                    <a:pt x="130" y="1439"/>
                    <a:pt x="444" y="1646"/>
                    <a:pt x="782" y="1646"/>
                  </a:cubicBezTo>
                  <a:cubicBezTo>
                    <a:pt x="835" y="1646"/>
                    <a:pt x="889" y="1641"/>
                    <a:pt x="943" y="1631"/>
                  </a:cubicBezTo>
                  <a:cubicBezTo>
                    <a:pt x="1342" y="1555"/>
                    <a:pt x="1630" y="1205"/>
                    <a:pt x="1630" y="799"/>
                  </a:cubicBezTo>
                  <a:cubicBezTo>
                    <a:pt x="1630" y="439"/>
                    <a:pt x="1401" y="115"/>
                    <a:pt x="1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15"/>
            <p:cNvSpPr/>
            <p:nvPr/>
          </p:nvSpPr>
          <p:spPr>
            <a:xfrm>
              <a:off x="3458800" y="4349875"/>
              <a:ext cx="49450" cy="42400"/>
            </a:xfrm>
            <a:custGeom>
              <a:avLst/>
              <a:gdLst/>
              <a:ahLst/>
              <a:cxnLst/>
              <a:rect l="l" t="t" r="r" b="b"/>
              <a:pathLst>
                <a:path w="1978" h="1696" extrusionOk="0">
                  <a:moveTo>
                    <a:pt x="1123" y="0"/>
                  </a:moveTo>
                  <a:cubicBezTo>
                    <a:pt x="915" y="0"/>
                    <a:pt x="703" y="77"/>
                    <a:pt x="531" y="249"/>
                  </a:cubicBezTo>
                  <a:cubicBezTo>
                    <a:pt x="1" y="783"/>
                    <a:pt x="377" y="1693"/>
                    <a:pt x="1130" y="1696"/>
                  </a:cubicBezTo>
                  <a:cubicBezTo>
                    <a:pt x="1598" y="1696"/>
                    <a:pt x="1978" y="1316"/>
                    <a:pt x="1978" y="848"/>
                  </a:cubicBezTo>
                  <a:cubicBezTo>
                    <a:pt x="1978" y="339"/>
                    <a:pt x="1559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15"/>
            <p:cNvSpPr/>
            <p:nvPr/>
          </p:nvSpPr>
          <p:spPr>
            <a:xfrm>
              <a:off x="3467400" y="4351100"/>
              <a:ext cx="40850" cy="41175"/>
            </a:xfrm>
            <a:custGeom>
              <a:avLst/>
              <a:gdLst/>
              <a:ahLst/>
              <a:cxnLst/>
              <a:rect l="l" t="t" r="r" b="b"/>
              <a:pathLst>
                <a:path w="1634" h="1647" extrusionOk="0">
                  <a:moveTo>
                    <a:pt x="1061" y="1"/>
                  </a:moveTo>
                  <a:lnTo>
                    <a:pt x="1061" y="1"/>
                  </a:lnTo>
                  <a:cubicBezTo>
                    <a:pt x="1100" y="99"/>
                    <a:pt x="1120" y="207"/>
                    <a:pt x="1120" y="312"/>
                  </a:cubicBezTo>
                  <a:cubicBezTo>
                    <a:pt x="1120" y="797"/>
                    <a:pt x="725" y="1159"/>
                    <a:pt x="275" y="1159"/>
                  </a:cubicBezTo>
                  <a:cubicBezTo>
                    <a:pt x="185" y="1159"/>
                    <a:pt x="92" y="1145"/>
                    <a:pt x="0" y="1113"/>
                  </a:cubicBezTo>
                  <a:lnTo>
                    <a:pt x="0" y="1113"/>
                  </a:lnTo>
                  <a:cubicBezTo>
                    <a:pt x="130" y="1439"/>
                    <a:pt x="444" y="1646"/>
                    <a:pt x="784" y="1646"/>
                  </a:cubicBezTo>
                  <a:cubicBezTo>
                    <a:pt x="838" y="1646"/>
                    <a:pt x="892" y="1641"/>
                    <a:pt x="946" y="1631"/>
                  </a:cubicBezTo>
                  <a:cubicBezTo>
                    <a:pt x="1346" y="1555"/>
                    <a:pt x="1634" y="1205"/>
                    <a:pt x="1634" y="799"/>
                  </a:cubicBezTo>
                  <a:cubicBezTo>
                    <a:pt x="1634" y="439"/>
                    <a:pt x="1401" y="115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15"/>
            <p:cNvSpPr/>
            <p:nvPr/>
          </p:nvSpPr>
          <p:spPr>
            <a:xfrm>
              <a:off x="3540375" y="4349875"/>
              <a:ext cx="49450" cy="42400"/>
            </a:xfrm>
            <a:custGeom>
              <a:avLst/>
              <a:gdLst/>
              <a:ahLst/>
              <a:cxnLst/>
              <a:rect l="l" t="t" r="r" b="b"/>
              <a:pathLst>
                <a:path w="1978" h="1696" extrusionOk="0">
                  <a:moveTo>
                    <a:pt x="1126" y="0"/>
                  </a:moveTo>
                  <a:cubicBezTo>
                    <a:pt x="918" y="0"/>
                    <a:pt x="707" y="77"/>
                    <a:pt x="534" y="249"/>
                  </a:cubicBezTo>
                  <a:cubicBezTo>
                    <a:pt x="1" y="783"/>
                    <a:pt x="377" y="1693"/>
                    <a:pt x="1133" y="1696"/>
                  </a:cubicBezTo>
                  <a:cubicBezTo>
                    <a:pt x="1598" y="1696"/>
                    <a:pt x="1978" y="1316"/>
                    <a:pt x="1978" y="848"/>
                  </a:cubicBezTo>
                  <a:cubicBezTo>
                    <a:pt x="1978" y="339"/>
                    <a:pt x="1561" y="0"/>
                    <a:pt x="1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15"/>
            <p:cNvSpPr/>
            <p:nvPr/>
          </p:nvSpPr>
          <p:spPr>
            <a:xfrm>
              <a:off x="3548975" y="4351100"/>
              <a:ext cx="40850" cy="41175"/>
            </a:xfrm>
            <a:custGeom>
              <a:avLst/>
              <a:gdLst/>
              <a:ahLst/>
              <a:cxnLst/>
              <a:rect l="l" t="t" r="r" b="b"/>
              <a:pathLst>
                <a:path w="1634" h="1647" extrusionOk="0">
                  <a:moveTo>
                    <a:pt x="1061" y="1"/>
                  </a:moveTo>
                  <a:lnTo>
                    <a:pt x="1061" y="1"/>
                  </a:lnTo>
                  <a:cubicBezTo>
                    <a:pt x="1100" y="99"/>
                    <a:pt x="1120" y="207"/>
                    <a:pt x="1120" y="312"/>
                  </a:cubicBezTo>
                  <a:cubicBezTo>
                    <a:pt x="1120" y="797"/>
                    <a:pt x="725" y="1159"/>
                    <a:pt x="275" y="1159"/>
                  </a:cubicBezTo>
                  <a:cubicBezTo>
                    <a:pt x="185" y="1159"/>
                    <a:pt x="92" y="1145"/>
                    <a:pt x="0" y="1113"/>
                  </a:cubicBezTo>
                  <a:lnTo>
                    <a:pt x="0" y="1113"/>
                  </a:lnTo>
                  <a:cubicBezTo>
                    <a:pt x="131" y="1439"/>
                    <a:pt x="444" y="1646"/>
                    <a:pt x="784" y="1646"/>
                  </a:cubicBezTo>
                  <a:cubicBezTo>
                    <a:pt x="838" y="1646"/>
                    <a:pt x="892" y="1641"/>
                    <a:pt x="946" y="1631"/>
                  </a:cubicBezTo>
                  <a:cubicBezTo>
                    <a:pt x="1346" y="1555"/>
                    <a:pt x="1634" y="1205"/>
                    <a:pt x="1634" y="799"/>
                  </a:cubicBezTo>
                  <a:cubicBezTo>
                    <a:pt x="1634" y="439"/>
                    <a:pt x="1405" y="115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15"/>
            <p:cNvSpPr/>
            <p:nvPr/>
          </p:nvSpPr>
          <p:spPr>
            <a:xfrm>
              <a:off x="3377150" y="4422825"/>
              <a:ext cx="49450" cy="42375"/>
            </a:xfrm>
            <a:custGeom>
              <a:avLst/>
              <a:gdLst/>
              <a:ahLst/>
              <a:cxnLst/>
              <a:rect l="l" t="t" r="r" b="b"/>
              <a:pathLst>
                <a:path w="1978" h="1695" extrusionOk="0">
                  <a:moveTo>
                    <a:pt x="1127" y="1"/>
                  </a:moveTo>
                  <a:cubicBezTo>
                    <a:pt x="919" y="1"/>
                    <a:pt x="707" y="78"/>
                    <a:pt x="534" y="251"/>
                  </a:cubicBezTo>
                  <a:cubicBezTo>
                    <a:pt x="0" y="784"/>
                    <a:pt x="380" y="1694"/>
                    <a:pt x="1133" y="1694"/>
                  </a:cubicBezTo>
                  <a:cubicBezTo>
                    <a:pt x="1601" y="1694"/>
                    <a:pt x="1977" y="1314"/>
                    <a:pt x="1977" y="850"/>
                  </a:cubicBezTo>
                  <a:cubicBezTo>
                    <a:pt x="1977" y="338"/>
                    <a:pt x="1561" y="1"/>
                    <a:pt x="1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15"/>
            <p:cNvSpPr/>
            <p:nvPr/>
          </p:nvSpPr>
          <p:spPr>
            <a:xfrm>
              <a:off x="3385825" y="4424000"/>
              <a:ext cx="40775" cy="41175"/>
            </a:xfrm>
            <a:custGeom>
              <a:avLst/>
              <a:gdLst/>
              <a:ahLst/>
              <a:cxnLst/>
              <a:rect l="l" t="t" r="r" b="b"/>
              <a:pathLst>
                <a:path w="1631" h="1647" extrusionOk="0">
                  <a:moveTo>
                    <a:pt x="1057" y="1"/>
                  </a:moveTo>
                  <a:lnTo>
                    <a:pt x="1057" y="1"/>
                  </a:lnTo>
                  <a:cubicBezTo>
                    <a:pt x="1289" y="579"/>
                    <a:pt x="841" y="1160"/>
                    <a:pt x="277" y="1160"/>
                  </a:cubicBezTo>
                  <a:cubicBezTo>
                    <a:pt x="187" y="1160"/>
                    <a:pt x="94" y="1146"/>
                    <a:pt x="0" y="1114"/>
                  </a:cubicBezTo>
                  <a:lnTo>
                    <a:pt x="0" y="1114"/>
                  </a:lnTo>
                  <a:cubicBezTo>
                    <a:pt x="130" y="1439"/>
                    <a:pt x="444" y="1647"/>
                    <a:pt x="782" y="1647"/>
                  </a:cubicBezTo>
                  <a:cubicBezTo>
                    <a:pt x="835" y="1647"/>
                    <a:pt x="889" y="1641"/>
                    <a:pt x="943" y="1631"/>
                  </a:cubicBezTo>
                  <a:cubicBezTo>
                    <a:pt x="1342" y="1555"/>
                    <a:pt x="1630" y="1209"/>
                    <a:pt x="1630" y="803"/>
                  </a:cubicBezTo>
                  <a:cubicBezTo>
                    <a:pt x="1630" y="439"/>
                    <a:pt x="1401" y="119"/>
                    <a:pt x="1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15"/>
            <p:cNvSpPr/>
            <p:nvPr/>
          </p:nvSpPr>
          <p:spPr>
            <a:xfrm>
              <a:off x="3458800" y="4422825"/>
              <a:ext cx="49450" cy="42375"/>
            </a:xfrm>
            <a:custGeom>
              <a:avLst/>
              <a:gdLst/>
              <a:ahLst/>
              <a:cxnLst/>
              <a:rect l="l" t="t" r="r" b="b"/>
              <a:pathLst>
                <a:path w="1978" h="1695" extrusionOk="0">
                  <a:moveTo>
                    <a:pt x="1124" y="1"/>
                  </a:moveTo>
                  <a:cubicBezTo>
                    <a:pt x="916" y="1"/>
                    <a:pt x="704" y="78"/>
                    <a:pt x="531" y="251"/>
                  </a:cubicBezTo>
                  <a:cubicBezTo>
                    <a:pt x="1" y="784"/>
                    <a:pt x="377" y="1694"/>
                    <a:pt x="1130" y="1694"/>
                  </a:cubicBezTo>
                  <a:cubicBezTo>
                    <a:pt x="1598" y="1694"/>
                    <a:pt x="1978" y="1314"/>
                    <a:pt x="1978" y="850"/>
                  </a:cubicBezTo>
                  <a:cubicBezTo>
                    <a:pt x="1978" y="338"/>
                    <a:pt x="156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15"/>
            <p:cNvSpPr/>
            <p:nvPr/>
          </p:nvSpPr>
          <p:spPr>
            <a:xfrm>
              <a:off x="3467400" y="4424000"/>
              <a:ext cx="40850" cy="41225"/>
            </a:xfrm>
            <a:custGeom>
              <a:avLst/>
              <a:gdLst/>
              <a:ahLst/>
              <a:cxnLst/>
              <a:rect l="l" t="t" r="r" b="b"/>
              <a:pathLst>
                <a:path w="1634" h="1649" extrusionOk="0">
                  <a:moveTo>
                    <a:pt x="1061" y="1"/>
                  </a:moveTo>
                  <a:lnTo>
                    <a:pt x="1061" y="1"/>
                  </a:lnTo>
                  <a:cubicBezTo>
                    <a:pt x="1289" y="579"/>
                    <a:pt x="844" y="1160"/>
                    <a:pt x="278" y="1160"/>
                  </a:cubicBezTo>
                  <a:cubicBezTo>
                    <a:pt x="188" y="1160"/>
                    <a:pt x="95" y="1146"/>
                    <a:pt x="0" y="1114"/>
                  </a:cubicBezTo>
                  <a:lnTo>
                    <a:pt x="0" y="1114"/>
                  </a:lnTo>
                  <a:cubicBezTo>
                    <a:pt x="131" y="1440"/>
                    <a:pt x="447" y="1649"/>
                    <a:pt x="789" y="1649"/>
                  </a:cubicBezTo>
                  <a:cubicBezTo>
                    <a:pt x="841" y="1649"/>
                    <a:pt x="894" y="1644"/>
                    <a:pt x="946" y="1634"/>
                  </a:cubicBezTo>
                  <a:cubicBezTo>
                    <a:pt x="1346" y="1555"/>
                    <a:pt x="1634" y="1209"/>
                    <a:pt x="1634" y="803"/>
                  </a:cubicBezTo>
                  <a:cubicBezTo>
                    <a:pt x="1634" y="439"/>
                    <a:pt x="1401" y="119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15"/>
            <p:cNvSpPr/>
            <p:nvPr/>
          </p:nvSpPr>
          <p:spPr>
            <a:xfrm>
              <a:off x="3540375" y="4422825"/>
              <a:ext cx="49450" cy="42375"/>
            </a:xfrm>
            <a:custGeom>
              <a:avLst/>
              <a:gdLst/>
              <a:ahLst/>
              <a:cxnLst/>
              <a:rect l="l" t="t" r="r" b="b"/>
              <a:pathLst>
                <a:path w="1978" h="1695" extrusionOk="0">
                  <a:moveTo>
                    <a:pt x="1127" y="1"/>
                  </a:moveTo>
                  <a:cubicBezTo>
                    <a:pt x="919" y="1"/>
                    <a:pt x="707" y="78"/>
                    <a:pt x="534" y="251"/>
                  </a:cubicBezTo>
                  <a:cubicBezTo>
                    <a:pt x="1" y="784"/>
                    <a:pt x="377" y="1694"/>
                    <a:pt x="1133" y="1694"/>
                  </a:cubicBezTo>
                  <a:cubicBezTo>
                    <a:pt x="1598" y="1694"/>
                    <a:pt x="1978" y="1314"/>
                    <a:pt x="1978" y="850"/>
                  </a:cubicBezTo>
                  <a:cubicBezTo>
                    <a:pt x="1978" y="338"/>
                    <a:pt x="1561" y="1"/>
                    <a:pt x="1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15"/>
            <p:cNvSpPr/>
            <p:nvPr/>
          </p:nvSpPr>
          <p:spPr>
            <a:xfrm>
              <a:off x="3548975" y="4424000"/>
              <a:ext cx="40850" cy="41225"/>
            </a:xfrm>
            <a:custGeom>
              <a:avLst/>
              <a:gdLst/>
              <a:ahLst/>
              <a:cxnLst/>
              <a:rect l="l" t="t" r="r" b="b"/>
              <a:pathLst>
                <a:path w="1634" h="1649" extrusionOk="0">
                  <a:moveTo>
                    <a:pt x="1061" y="1"/>
                  </a:moveTo>
                  <a:cubicBezTo>
                    <a:pt x="1292" y="579"/>
                    <a:pt x="846" y="1161"/>
                    <a:pt x="281" y="1161"/>
                  </a:cubicBezTo>
                  <a:cubicBezTo>
                    <a:pt x="189" y="1161"/>
                    <a:pt x="95" y="1146"/>
                    <a:pt x="0" y="1114"/>
                  </a:cubicBezTo>
                  <a:lnTo>
                    <a:pt x="0" y="1114"/>
                  </a:lnTo>
                  <a:cubicBezTo>
                    <a:pt x="131" y="1440"/>
                    <a:pt x="447" y="1649"/>
                    <a:pt x="789" y="1649"/>
                  </a:cubicBezTo>
                  <a:cubicBezTo>
                    <a:pt x="841" y="1649"/>
                    <a:pt x="894" y="1644"/>
                    <a:pt x="946" y="1634"/>
                  </a:cubicBezTo>
                  <a:cubicBezTo>
                    <a:pt x="1346" y="1555"/>
                    <a:pt x="1634" y="1209"/>
                    <a:pt x="1634" y="803"/>
                  </a:cubicBezTo>
                  <a:cubicBezTo>
                    <a:pt x="1634" y="439"/>
                    <a:pt x="1405" y="119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15"/>
            <p:cNvSpPr/>
            <p:nvPr/>
          </p:nvSpPr>
          <p:spPr>
            <a:xfrm>
              <a:off x="3377150" y="4495750"/>
              <a:ext cx="49450" cy="42350"/>
            </a:xfrm>
            <a:custGeom>
              <a:avLst/>
              <a:gdLst/>
              <a:ahLst/>
              <a:cxnLst/>
              <a:rect l="l" t="t" r="r" b="b"/>
              <a:pathLst>
                <a:path w="1978" h="1694" extrusionOk="0">
                  <a:moveTo>
                    <a:pt x="1125" y="1"/>
                  </a:moveTo>
                  <a:cubicBezTo>
                    <a:pt x="918" y="1"/>
                    <a:pt x="706" y="78"/>
                    <a:pt x="534" y="250"/>
                  </a:cubicBezTo>
                  <a:cubicBezTo>
                    <a:pt x="0" y="783"/>
                    <a:pt x="380" y="1693"/>
                    <a:pt x="1133" y="1693"/>
                  </a:cubicBezTo>
                  <a:cubicBezTo>
                    <a:pt x="1601" y="1693"/>
                    <a:pt x="1977" y="1317"/>
                    <a:pt x="1977" y="849"/>
                  </a:cubicBezTo>
                  <a:cubicBezTo>
                    <a:pt x="1977" y="339"/>
                    <a:pt x="1560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15"/>
            <p:cNvSpPr/>
            <p:nvPr/>
          </p:nvSpPr>
          <p:spPr>
            <a:xfrm>
              <a:off x="3385825" y="4496900"/>
              <a:ext cx="40775" cy="41225"/>
            </a:xfrm>
            <a:custGeom>
              <a:avLst/>
              <a:gdLst/>
              <a:ahLst/>
              <a:cxnLst/>
              <a:rect l="l" t="t" r="r" b="b"/>
              <a:pathLst>
                <a:path w="1631" h="1649" extrusionOk="0">
                  <a:moveTo>
                    <a:pt x="1057" y="1"/>
                  </a:moveTo>
                  <a:lnTo>
                    <a:pt x="1057" y="1"/>
                  </a:lnTo>
                  <a:cubicBezTo>
                    <a:pt x="1289" y="579"/>
                    <a:pt x="845" y="1162"/>
                    <a:pt x="280" y="1162"/>
                  </a:cubicBezTo>
                  <a:cubicBezTo>
                    <a:pt x="189" y="1162"/>
                    <a:pt x="95" y="1146"/>
                    <a:pt x="0" y="1114"/>
                  </a:cubicBezTo>
                  <a:lnTo>
                    <a:pt x="0" y="1114"/>
                  </a:lnTo>
                  <a:cubicBezTo>
                    <a:pt x="131" y="1443"/>
                    <a:pt x="446" y="1649"/>
                    <a:pt x="785" y="1649"/>
                  </a:cubicBezTo>
                  <a:cubicBezTo>
                    <a:pt x="837" y="1649"/>
                    <a:pt x="890" y="1644"/>
                    <a:pt x="943" y="1634"/>
                  </a:cubicBezTo>
                  <a:cubicBezTo>
                    <a:pt x="1342" y="1556"/>
                    <a:pt x="1630" y="1209"/>
                    <a:pt x="1630" y="803"/>
                  </a:cubicBezTo>
                  <a:cubicBezTo>
                    <a:pt x="1630" y="440"/>
                    <a:pt x="1401" y="119"/>
                    <a:pt x="1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15"/>
            <p:cNvSpPr/>
            <p:nvPr/>
          </p:nvSpPr>
          <p:spPr>
            <a:xfrm>
              <a:off x="3458800" y="4495750"/>
              <a:ext cx="49450" cy="42350"/>
            </a:xfrm>
            <a:custGeom>
              <a:avLst/>
              <a:gdLst/>
              <a:ahLst/>
              <a:cxnLst/>
              <a:rect l="l" t="t" r="r" b="b"/>
              <a:pathLst>
                <a:path w="1978" h="1694" extrusionOk="0">
                  <a:moveTo>
                    <a:pt x="1123" y="1"/>
                  </a:moveTo>
                  <a:cubicBezTo>
                    <a:pt x="915" y="1"/>
                    <a:pt x="703" y="78"/>
                    <a:pt x="531" y="250"/>
                  </a:cubicBezTo>
                  <a:cubicBezTo>
                    <a:pt x="1" y="783"/>
                    <a:pt x="377" y="1693"/>
                    <a:pt x="1130" y="1693"/>
                  </a:cubicBezTo>
                  <a:cubicBezTo>
                    <a:pt x="1598" y="1693"/>
                    <a:pt x="1978" y="1317"/>
                    <a:pt x="1978" y="849"/>
                  </a:cubicBezTo>
                  <a:cubicBezTo>
                    <a:pt x="1978" y="339"/>
                    <a:pt x="1559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15"/>
            <p:cNvSpPr/>
            <p:nvPr/>
          </p:nvSpPr>
          <p:spPr>
            <a:xfrm>
              <a:off x="3467400" y="4496900"/>
              <a:ext cx="40850" cy="41225"/>
            </a:xfrm>
            <a:custGeom>
              <a:avLst/>
              <a:gdLst/>
              <a:ahLst/>
              <a:cxnLst/>
              <a:rect l="l" t="t" r="r" b="b"/>
              <a:pathLst>
                <a:path w="1634" h="1649" extrusionOk="0">
                  <a:moveTo>
                    <a:pt x="1061" y="1"/>
                  </a:moveTo>
                  <a:lnTo>
                    <a:pt x="1061" y="1"/>
                  </a:lnTo>
                  <a:cubicBezTo>
                    <a:pt x="1289" y="580"/>
                    <a:pt x="844" y="1161"/>
                    <a:pt x="278" y="1161"/>
                  </a:cubicBezTo>
                  <a:cubicBezTo>
                    <a:pt x="188" y="1161"/>
                    <a:pt x="95" y="1146"/>
                    <a:pt x="0" y="1114"/>
                  </a:cubicBezTo>
                  <a:lnTo>
                    <a:pt x="0" y="1114"/>
                  </a:lnTo>
                  <a:cubicBezTo>
                    <a:pt x="131" y="1443"/>
                    <a:pt x="446" y="1649"/>
                    <a:pt x="788" y="1649"/>
                  </a:cubicBezTo>
                  <a:cubicBezTo>
                    <a:pt x="840" y="1649"/>
                    <a:pt x="893" y="1644"/>
                    <a:pt x="946" y="1634"/>
                  </a:cubicBezTo>
                  <a:cubicBezTo>
                    <a:pt x="1346" y="1556"/>
                    <a:pt x="1634" y="1209"/>
                    <a:pt x="1634" y="803"/>
                  </a:cubicBezTo>
                  <a:cubicBezTo>
                    <a:pt x="1634" y="577"/>
                    <a:pt x="1542" y="364"/>
                    <a:pt x="1385" y="207"/>
                  </a:cubicBezTo>
                  <a:cubicBezTo>
                    <a:pt x="1293" y="112"/>
                    <a:pt x="1182" y="44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15"/>
            <p:cNvSpPr/>
            <p:nvPr/>
          </p:nvSpPr>
          <p:spPr>
            <a:xfrm>
              <a:off x="3540375" y="4495750"/>
              <a:ext cx="49450" cy="42350"/>
            </a:xfrm>
            <a:custGeom>
              <a:avLst/>
              <a:gdLst/>
              <a:ahLst/>
              <a:cxnLst/>
              <a:rect l="l" t="t" r="r" b="b"/>
              <a:pathLst>
                <a:path w="1978" h="1694" extrusionOk="0">
                  <a:moveTo>
                    <a:pt x="1126" y="1"/>
                  </a:moveTo>
                  <a:cubicBezTo>
                    <a:pt x="918" y="1"/>
                    <a:pt x="707" y="78"/>
                    <a:pt x="534" y="250"/>
                  </a:cubicBezTo>
                  <a:cubicBezTo>
                    <a:pt x="1" y="783"/>
                    <a:pt x="377" y="1693"/>
                    <a:pt x="1133" y="1693"/>
                  </a:cubicBezTo>
                  <a:cubicBezTo>
                    <a:pt x="1598" y="1693"/>
                    <a:pt x="1978" y="1317"/>
                    <a:pt x="1978" y="849"/>
                  </a:cubicBezTo>
                  <a:cubicBezTo>
                    <a:pt x="1978" y="339"/>
                    <a:pt x="1561" y="1"/>
                    <a:pt x="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15"/>
            <p:cNvSpPr/>
            <p:nvPr/>
          </p:nvSpPr>
          <p:spPr>
            <a:xfrm>
              <a:off x="3548975" y="4496900"/>
              <a:ext cx="40850" cy="41225"/>
            </a:xfrm>
            <a:custGeom>
              <a:avLst/>
              <a:gdLst/>
              <a:ahLst/>
              <a:cxnLst/>
              <a:rect l="l" t="t" r="r" b="b"/>
              <a:pathLst>
                <a:path w="1634" h="1649" extrusionOk="0">
                  <a:moveTo>
                    <a:pt x="1061" y="1"/>
                  </a:moveTo>
                  <a:cubicBezTo>
                    <a:pt x="1292" y="579"/>
                    <a:pt x="846" y="1162"/>
                    <a:pt x="281" y="1162"/>
                  </a:cubicBezTo>
                  <a:cubicBezTo>
                    <a:pt x="189" y="1162"/>
                    <a:pt x="95" y="1146"/>
                    <a:pt x="0" y="1114"/>
                  </a:cubicBezTo>
                  <a:lnTo>
                    <a:pt x="0" y="1114"/>
                  </a:lnTo>
                  <a:cubicBezTo>
                    <a:pt x="131" y="1443"/>
                    <a:pt x="446" y="1649"/>
                    <a:pt x="788" y="1649"/>
                  </a:cubicBezTo>
                  <a:cubicBezTo>
                    <a:pt x="840" y="1649"/>
                    <a:pt x="893" y="1644"/>
                    <a:pt x="946" y="1634"/>
                  </a:cubicBezTo>
                  <a:cubicBezTo>
                    <a:pt x="1346" y="1556"/>
                    <a:pt x="1634" y="1209"/>
                    <a:pt x="1634" y="803"/>
                  </a:cubicBezTo>
                  <a:cubicBezTo>
                    <a:pt x="1634" y="440"/>
                    <a:pt x="1405" y="119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15"/>
            <p:cNvSpPr/>
            <p:nvPr/>
          </p:nvSpPr>
          <p:spPr>
            <a:xfrm>
              <a:off x="3377150" y="4568650"/>
              <a:ext cx="49450" cy="42425"/>
            </a:xfrm>
            <a:custGeom>
              <a:avLst/>
              <a:gdLst/>
              <a:ahLst/>
              <a:cxnLst/>
              <a:rect l="l" t="t" r="r" b="b"/>
              <a:pathLst>
                <a:path w="1978" h="1697" extrusionOk="0">
                  <a:moveTo>
                    <a:pt x="1125" y="1"/>
                  </a:moveTo>
                  <a:cubicBezTo>
                    <a:pt x="918" y="1"/>
                    <a:pt x="706" y="78"/>
                    <a:pt x="534" y="250"/>
                  </a:cubicBezTo>
                  <a:cubicBezTo>
                    <a:pt x="0" y="783"/>
                    <a:pt x="380" y="1693"/>
                    <a:pt x="1133" y="1697"/>
                  </a:cubicBezTo>
                  <a:cubicBezTo>
                    <a:pt x="1601" y="1697"/>
                    <a:pt x="1977" y="1317"/>
                    <a:pt x="1977" y="849"/>
                  </a:cubicBezTo>
                  <a:cubicBezTo>
                    <a:pt x="1977" y="339"/>
                    <a:pt x="1560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15"/>
            <p:cNvSpPr/>
            <p:nvPr/>
          </p:nvSpPr>
          <p:spPr>
            <a:xfrm>
              <a:off x="3385825" y="4569825"/>
              <a:ext cx="40775" cy="41225"/>
            </a:xfrm>
            <a:custGeom>
              <a:avLst/>
              <a:gdLst/>
              <a:ahLst/>
              <a:cxnLst/>
              <a:rect l="l" t="t" r="r" b="b"/>
              <a:pathLst>
                <a:path w="1631" h="1649" extrusionOk="0">
                  <a:moveTo>
                    <a:pt x="1057" y="0"/>
                  </a:moveTo>
                  <a:lnTo>
                    <a:pt x="1057" y="0"/>
                  </a:lnTo>
                  <a:cubicBezTo>
                    <a:pt x="1289" y="579"/>
                    <a:pt x="843" y="1163"/>
                    <a:pt x="277" y="1163"/>
                  </a:cubicBezTo>
                  <a:cubicBezTo>
                    <a:pt x="187" y="1163"/>
                    <a:pt x="94" y="1148"/>
                    <a:pt x="0" y="1116"/>
                  </a:cubicBezTo>
                  <a:lnTo>
                    <a:pt x="0" y="1116"/>
                  </a:lnTo>
                  <a:cubicBezTo>
                    <a:pt x="131" y="1442"/>
                    <a:pt x="446" y="1648"/>
                    <a:pt x="785" y="1648"/>
                  </a:cubicBezTo>
                  <a:cubicBezTo>
                    <a:pt x="837" y="1648"/>
                    <a:pt x="890" y="1643"/>
                    <a:pt x="943" y="1633"/>
                  </a:cubicBezTo>
                  <a:cubicBezTo>
                    <a:pt x="1342" y="1555"/>
                    <a:pt x="1630" y="1208"/>
                    <a:pt x="1630" y="802"/>
                  </a:cubicBezTo>
                  <a:cubicBezTo>
                    <a:pt x="1630" y="439"/>
                    <a:pt x="1401" y="118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15"/>
            <p:cNvSpPr/>
            <p:nvPr/>
          </p:nvSpPr>
          <p:spPr>
            <a:xfrm>
              <a:off x="3458800" y="4568650"/>
              <a:ext cx="49450" cy="42425"/>
            </a:xfrm>
            <a:custGeom>
              <a:avLst/>
              <a:gdLst/>
              <a:ahLst/>
              <a:cxnLst/>
              <a:rect l="l" t="t" r="r" b="b"/>
              <a:pathLst>
                <a:path w="1978" h="1697" extrusionOk="0">
                  <a:moveTo>
                    <a:pt x="1123" y="1"/>
                  </a:moveTo>
                  <a:cubicBezTo>
                    <a:pt x="915" y="1"/>
                    <a:pt x="703" y="78"/>
                    <a:pt x="531" y="250"/>
                  </a:cubicBezTo>
                  <a:cubicBezTo>
                    <a:pt x="1" y="783"/>
                    <a:pt x="377" y="1693"/>
                    <a:pt x="1130" y="1697"/>
                  </a:cubicBezTo>
                  <a:cubicBezTo>
                    <a:pt x="1598" y="1697"/>
                    <a:pt x="1978" y="1317"/>
                    <a:pt x="1978" y="849"/>
                  </a:cubicBezTo>
                  <a:cubicBezTo>
                    <a:pt x="1978" y="339"/>
                    <a:pt x="1559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15"/>
            <p:cNvSpPr/>
            <p:nvPr/>
          </p:nvSpPr>
          <p:spPr>
            <a:xfrm>
              <a:off x="3467400" y="4569825"/>
              <a:ext cx="40850" cy="41225"/>
            </a:xfrm>
            <a:custGeom>
              <a:avLst/>
              <a:gdLst/>
              <a:ahLst/>
              <a:cxnLst/>
              <a:rect l="l" t="t" r="r" b="b"/>
              <a:pathLst>
                <a:path w="1634" h="1649" extrusionOk="0">
                  <a:moveTo>
                    <a:pt x="1061" y="0"/>
                  </a:moveTo>
                  <a:lnTo>
                    <a:pt x="1061" y="0"/>
                  </a:lnTo>
                  <a:cubicBezTo>
                    <a:pt x="1290" y="579"/>
                    <a:pt x="843" y="1163"/>
                    <a:pt x="277" y="1163"/>
                  </a:cubicBezTo>
                  <a:cubicBezTo>
                    <a:pt x="187" y="1163"/>
                    <a:pt x="94" y="1148"/>
                    <a:pt x="0" y="1116"/>
                  </a:cubicBezTo>
                  <a:lnTo>
                    <a:pt x="0" y="1116"/>
                  </a:lnTo>
                  <a:cubicBezTo>
                    <a:pt x="131" y="1442"/>
                    <a:pt x="446" y="1648"/>
                    <a:pt x="787" y="1648"/>
                  </a:cubicBezTo>
                  <a:cubicBezTo>
                    <a:pt x="840" y="1648"/>
                    <a:pt x="893" y="1643"/>
                    <a:pt x="946" y="1633"/>
                  </a:cubicBezTo>
                  <a:cubicBezTo>
                    <a:pt x="1346" y="1558"/>
                    <a:pt x="1634" y="1208"/>
                    <a:pt x="1634" y="802"/>
                  </a:cubicBezTo>
                  <a:cubicBezTo>
                    <a:pt x="1634" y="439"/>
                    <a:pt x="1401" y="118"/>
                    <a:pt x="1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15"/>
            <p:cNvSpPr/>
            <p:nvPr/>
          </p:nvSpPr>
          <p:spPr>
            <a:xfrm>
              <a:off x="3540375" y="4568650"/>
              <a:ext cx="49450" cy="42425"/>
            </a:xfrm>
            <a:custGeom>
              <a:avLst/>
              <a:gdLst/>
              <a:ahLst/>
              <a:cxnLst/>
              <a:rect l="l" t="t" r="r" b="b"/>
              <a:pathLst>
                <a:path w="1978" h="1697" extrusionOk="0">
                  <a:moveTo>
                    <a:pt x="1126" y="1"/>
                  </a:moveTo>
                  <a:cubicBezTo>
                    <a:pt x="918" y="1"/>
                    <a:pt x="707" y="78"/>
                    <a:pt x="534" y="250"/>
                  </a:cubicBezTo>
                  <a:cubicBezTo>
                    <a:pt x="1" y="783"/>
                    <a:pt x="377" y="1693"/>
                    <a:pt x="1133" y="1697"/>
                  </a:cubicBezTo>
                  <a:cubicBezTo>
                    <a:pt x="1598" y="1697"/>
                    <a:pt x="1978" y="1317"/>
                    <a:pt x="1978" y="849"/>
                  </a:cubicBezTo>
                  <a:cubicBezTo>
                    <a:pt x="1978" y="339"/>
                    <a:pt x="1561" y="1"/>
                    <a:pt x="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15"/>
            <p:cNvSpPr/>
            <p:nvPr/>
          </p:nvSpPr>
          <p:spPr>
            <a:xfrm>
              <a:off x="3548975" y="4569825"/>
              <a:ext cx="40850" cy="41225"/>
            </a:xfrm>
            <a:custGeom>
              <a:avLst/>
              <a:gdLst/>
              <a:ahLst/>
              <a:cxnLst/>
              <a:rect l="l" t="t" r="r" b="b"/>
              <a:pathLst>
                <a:path w="1634" h="1649" extrusionOk="0">
                  <a:moveTo>
                    <a:pt x="1061" y="0"/>
                  </a:moveTo>
                  <a:cubicBezTo>
                    <a:pt x="1292" y="579"/>
                    <a:pt x="844" y="1163"/>
                    <a:pt x="277" y="1163"/>
                  </a:cubicBezTo>
                  <a:cubicBezTo>
                    <a:pt x="187" y="1163"/>
                    <a:pt x="94" y="1148"/>
                    <a:pt x="0" y="1116"/>
                  </a:cubicBezTo>
                  <a:lnTo>
                    <a:pt x="0" y="1116"/>
                  </a:lnTo>
                  <a:cubicBezTo>
                    <a:pt x="131" y="1442"/>
                    <a:pt x="446" y="1648"/>
                    <a:pt x="788" y="1648"/>
                  </a:cubicBezTo>
                  <a:cubicBezTo>
                    <a:pt x="840" y="1648"/>
                    <a:pt x="893" y="1643"/>
                    <a:pt x="946" y="1633"/>
                  </a:cubicBezTo>
                  <a:cubicBezTo>
                    <a:pt x="1346" y="1558"/>
                    <a:pt x="1634" y="1208"/>
                    <a:pt x="1634" y="802"/>
                  </a:cubicBezTo>
                  <a:cubicBezTo>
                    <a:pt x="1634" y="439"/>
                    <a:pt x="1405" y="118"/>
                    <a:pt x="1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115"/>
          <p:cNvGrpSpPr/>
          <p:nvPr/>
        </p:nvGrpSpPr>
        <p:grpSpPr>
          <a:xfrm>
            <a:off x="7793391" y="2021771"/>
            <a:ext cx="254958" cy="504927"/>
            <a:chOff x="4344625" y="1042725"/>
            <a:chExt cx="270025" cy="523675"/>
          </a:xfrm>
        </p:grpSpPr>
        <p:sp>
          <p:nvSpPr>
            <p:cNvPr id="4534" name="Google Shape;4534;p115"/>
            <p:cNvSpPr/>
            <p:nvPr/>
          </p:nvSpPr>
          <p:spPr>
            <a:xfrm>
              <a:off x="4344625" y="1074475"/>
              <a:ext cx="270025" cy="419275"/>
            </a:xfrm>
            <a:custGeom>
              <a:avLst/>
              <a:gdLst/>
              <a:ahLst/>
              <a:cxnLst/>
              <a:rect l="l" t="t" r="r" b="b"/>
              <a:pathLst>
                <a:path w="10801" h="16771" extrusionOk="0">
                  <a:moveTo>
                    <a:pt x="0" y="0"/>
                  </a:moveTo>
                  <a:lnTo>
                    <a:pt x="0" y="409"/>
                  </a:lnTo>
                  <a:lnTo>
                    <a:pt x="1758" y="16509"/>
                  </a:lnTo>
                  <a:lnTo>
                    <a:pt x="1758" y="16770"/>
                  </a:lnTo>
                  <a:lnTo>
                    <a:pt x="9001" y="16770"/>
                  </a:lnTo>
                  <a:lnTo>
                    <a:pt x="9001" y="16525"/>
                  </a:lnTo>
                  <a:lnTo>
                    <a:pt x="10781" y="409"/>
                  </a:lnTo>
                  <a:lnTo>
                    <a:pt x="10801" y="409"/>
                  </a:lnTo>
                  <a:lnTo>
                    <a:pt x="108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15"/>
            <p:cNvSpPr/>
            <p:nvPr/>
          </p:nvSpPr>
          <p:spPr>
            <a:xfrm>
              <a:off x="4388550" y="1486600"/>
              <a:ext cx="181100" cy="78825"/>
            </a:xfrm>
            <a:custGeom>
              <a:avLst/>
              <a:gdLst/>
              <a:ahLst/>
              <a:cxnLst/>
              <a:rect l="l" t="t" r="r" b="b"/>
              <a:pathLst>
                <a:path w="7244" h="3153" extrusionOk="0">
                  <a:moveTo>
                    <a:pt x="1" y="1"/>
                  </a:moveTo>
                  <a:lnTo>
                    <a:pt x="1" y="2455"/>
                  </a:lnTo>
                  <a:cubicBezTo>
                    <a:pt x="1" y="2838"/>
                    <a:pt x="312" y="3152"/>
                    <a:pt x="698" y="3152"/>
                  </a:cubicBezTo>
                  <a:lnTo>
                    <a:pt x="6546" y="3152"/>
                  </a:lnTo>
                  <a:cubicBezTo>
                    <a:pt x="6929" y="3152"/>
                    <a:pt x="7244" y="2838"/>
                    <a:pt x="7244" y="245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15"/>
            <p:cNvSpPr/>
            <p:nvPr/>
          </p:nvSpPr>
          <p:spPr>
            <a:xfrm>
              <a:off x="4531575" y="1486600"/>
              <a:ext cx="38075" cy="78825"/>
            </a:xfrm>
            <a:custGeom>
              <a:avLst/>
              <a:gdLst/>
              <a:ahLst/>
              <a:cxnLst/>
              <a:rect l="l" t="t" r="r" b="b"/>
              <a:pathLst>
                <a:path w="1523" h="3153" extrusionOk="0">
                  <a:moveTo>
                    <a:pt x="701" y="1"/>
                  </a:moveTo>
                  <a:lnTo>
                    <a:pt x="701" y="2455"/>
                  </a:lnTo>
                  <a:cubicBezTo>
                    <a:pt x="701" y="2841"/>
                    <a:pt x="387" y="3152"/>
                    <a:pt x="1" y="3152"/>
                  </a:cubicBezTo>
                  <a:lnTo>
                    <a:pt x="819" y="3152"/>
                  </a:lnTo>
                  <a:cubicBezTo>
                    <a:pt x="1205" y="3152"/>
                    <a:pt x="1519" y="2841"/>
                    <a:pt x="1523" y="2455"/>
                  </a:cubicBezTo>
                  <a:lnTo>
                    <a:pt x="1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15"/>
            <p:cNvSpPr/>
            <p:nvPr/>
          </p:nvSpPr>
          <p:spPr>
            <a:xfrm>
              <a:off x="4344625" y="1042725"/>
              <a:ext cx="270025" cy="42000"/>
            </a:xfrm>
            <a:custGeom>
              <a:avLst/>
              <a:gdLst/>
              <a:ahLst/>
              <a:cxnLst/>
              <a:rect l="l" t="t" r="r" b="b"/>
              <a:pathLst>
                <a:path w="10801" h="1680" extrusionOk="0">
                  <a:moveTo>
                    <a:pt x="406" y="0"/>
                  </a:moveTo>
                  <a:cubicBezTo>
                    <a:pt x="180" y="0"/>
                    <a:pt x="0" y="180"/>
                    <a:pt x="0" y="406"/>
                  </a:cubicBezTo>
                  <a:lnTo>
                    <a:pt x="0" y="1679"/>
                  </a:lnTo>
                  <a:lnTo>
                    <a:pt x="10801" y="1679"/>
                  </a:lnTo>
                  <a:lnTo>
                    <a:pt x="10801" y="406"/>
                  </a:lnTo>
                  <a:cubicBezTo>
                    <a:pt x="10801" y="184"/>
                    <a:pt x="10617" y="0"/>
                    <a:pt x="10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15"/>
            <p:cNvSpPr/>
            <p:nvPr/>
          </p:nvSpPr>
          <p:spPr>
            <a:xfrm>
              <a:off x="4583950" y="1042725"/>
              <a:ext cx="30700" cy="42000"/>
            </a:xfrm>
            <a:custGeom>
              <a:avLst/>
              <a:gdLst/>
              <a:ahLst/>
              <a:cxnLst/>
              <a:rect l="l" t="t" r="r" b="b"/>
              <a:pathLst>
                <a:path w="1228" h="1680" extrusionOk="0">
                  <a:moveTo>
                    <a:pt x="0" y="0"/>
                  </a:moveTo>
                  <a:cubicBezTo>
                    <a:pt x="223" y="0"/>
                    <a:pt x="406" y="180"/>
                    <a:pt x="409" y="403"/>
                  </a:cubicBezTo>
                  <a:lnTo>
                    <a:pt x="409" y="1679"/>
                  </a:lnTo>
                  <a:lnTo>
                    <a:pt x="1228" y="1679"/>
                  </a:lnTo>
                  <a:lnTo>
                    <a:pt x="1228" y="403"/>
                  </a:lnTo>
                  <a:cubicBezTo>
                    <a:pt x="1224" y="180"/>
                    <a:pt x="1041" y="0"/>
                    <a:pt x="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15"/>
            <p:cNvSpPr/>
            <p:nvPr/>
          </p:nvSpPr>
          <p:spPr>
            <a:xfrm>
              <a:off x="4549650" y="1084700"/>
              <a:ext cx="64850" cy="403000"/>
            </a:xfrm>
            <a:custGeom>
              <a:avLst/>
              <a:gdLst/>
              <a:ahLst/>
              <a:cxnLst/>
              <a:rect l="l" t="t" r="r" b="b"/>
              <a:pathLst>
                <a:path w="2594" h="16120" extrusionOk="0">
                  <a:moveTo>
                    <a:pt x="1781" y="0"/>
                  </a:moveTo>
                  <a:lnTo>
                    <a:pt x="1" y="16119"/>
                  </a:lnTo>
                  <a:lnTo>
                    <a:pt x="809" y="16119"/>
                  </a:lnTo>
                  <a:lnTo>
                    <a:pt x="2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15"/>
            <p:cNvSpPr/>
            <p:nvPr/>
          </p:nvSpPr>
          <p:spPr>
            <a:xfrm>
              <a:off x="4443775" y="1526525"/>
              <a:ext cx="71625" cy="39875"/>
            </a:xfrm>
            <a:custGeom>
              <a:avLst/>
              <a:gdLst/>
              <a:ahLst/>
              <a:cxnLst/>
              <a:rect l="l" t="t" r="r" b="b"/>
              <a:pathLst>
                <a:path w="2865" h="1595" extrusionOk="0">
                  <a:moveTo>
                    <a:pt x="646" y="1"/>
                  </a:moveTo>
                  <a:cubicBezTo>
                    <a:pt x="289" y="1"/>
                    <a:pt x="1" y="289"/>
                    <a:pt x="1" y="646"/>
                  </a:cubicBezTo>
                  <a:lnTo>
                    <a:pt x="1" y="1595"/>
                  </a:lnTo>
                  <a:lnTo>
                    <a:pt x="2865" y="1595"/>
                  </a:lnTo>
                  <a:lnTo>
                    <a:pt x="2865" y="646"/>
                  </a:lnTo>
                  <a:cubicBezTo>
                    <a:pt x="2865" y="289"/>
                    <a:pt x="2577" y="1"/>
                    <a:pt x="2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15"/>
            <p:cNvSpPr/>
            <p:nvPr/>
          </p:nvSpPr>
          <p:spPr>
            <a:xfrm>
              <a:off x="4477500" y="1526525"/>
              <a:ext cx="37900" cy="39875"/>
            </a:xfrm>
            <a:custGeom>
              <a:avLst/>
              <a:gdLst/>
              <a:ahLst/>
              <a:cxnLst/>
              <a:rect l="l" t="t" r="r" b="b"/>
              <a:pathLst>
                <a:path w="1516" h="159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2" y="1"/>
                  </a:lnTo>
                  <a:cubicBezTo>
                    <a:pt x="10" y="1"/>
                    <a:pt x="8" y="1"/>
                    <a:pt x="6" y="1"/>
                  </a:cubicBezTo>
                  <a:close/>
                  <a:moveTo>
                    <a:pt x="12" y="1"/>
                  </a:moveTo>
                  <a:lnTo>
                    <a:pt x="12" y="1"/>
                  </a:lnTo>
                  <a:cubicBezTo>
                    <a:pt x="367" y="4"/>
                    <a:pt x="658" y="296"/>
                    <a:pt x="658" y="655"/>
                  </a:cubicBezTo>
                  <a:lnTo>
                    <a:pt x="658" y="1595"/>
                  </a:lnTo>
                  <a:lnTo>
                    <a:pt x="1516" y="1595"/>
                  </a:lnTo>
                  <a:lnTo>
                    <a:pt x="1516" y="646"/>
                  </a:lnTo>
                  <a:cubicBezTo>
                    <a:pt x="1516" y="289"/>
                    <a:pt x="1228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15"/>
            <p:cNvSpPr/>
            <p:nvPr/>
          </p:nvSpPr>
          <p:spPr>
            <a:xfrm>
              <a:off x="4358450" y="1210450"/>
              <a:ext cx="242050" cy="150425"/>
            </a:xfrm>
            <a:custGeom>
              <a:avLst/>
              <a:gdLst/>
              <a:ahLst/>
              <a:cxnLst/>
              <a:rect l="l" t="t" r="r" b="b"/>
              <a:pathLst>
                <a:path w="9682" h="6017" extrusionOk="0">
                  <a:moveTo>
                    <a:pt x="0" y="1"/>
                  </a:moveTo>
                  <a:lnTo>
                    <a:pt x="665" y="6016"/>
                  </a:lnTo>
                  <a:lnTo>
                    <a:pt x="9017" y="6016"/>
                  </a:lnTo>
                  <a:lnTo>
                    <a:pt x="96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15"/>
            <p:cNvSpPr/>
            <p:nvPr/>
          </p:nvSpPr>
          <p:spPr>
            <a:xfrm>
              <a:off x="4563650" y="1210450"/>
              <a:ext cx="36850" cy="150425"/>
            </a:xfrm>
            <a:custGeom>
              <a:avLst/>
              <a:gdLst/>
              <a:ahLst/>
              <a:cxnLst/>
              <a:rect l="l" t="t" r="r" b="b"/>
              <a:pathLst>
                <a:path w="1474" h="6017" extrusionOk="0">
                  <a:moveTo>
                    <a:pt x="665" y="1"/>
                  </a:moveTo>
                  <a:lnTo>
                    <a:pt x="1" y="6016"/>
                  </a:lnTo>
                  <a:lnTo>
                    <a:pt x="809" y="6016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15"/>
            <p:cNvSpPr/>
            <p:nvPr/>
          </p:nvSpPr>
          <p:spPr>
            <a:xfrm>
              <a:off x="4527325" y="1118800"/>
              <a:ext cx="52625" cy="45050"/>
            </a:xfrm>
            <a:custGeom>
              <a:avLst/>
              <a:gdLst/>
              <a:ahLst/>
              <a:cxnLst/>
              <a:rect l="l" t="t" r="r" b="b"/>
              <a:pathLst>
                <a:path w="2105" h="1802" extrusionOk="0">
                  <a:moveTo>
                    <a:pt x="1200" y="1"/>
                  </a:moveTo>
                  <a:cubicBezTo>
                    <a:pt x="979" y="1"/>
                    <a:pt x="753" y="83"/>
                    <a:pt x="570" y="266"/>
                  </a:cubicBezTo>
                  <a:cubicBezTo>
                    <a:pt x="0" y="832"/>
                    <a:pt x="403" y="1801"/>
                    <a:pt x="1205" y="1801"/>
                  </a:cubicBezTo>
                  <a:cubicBezTo>
                    <a:pt x="1702" y="1801"/>
                    <a:pt x="2105" y="1399"/>
                    <a:pt x="2105" y="901"/>
                  </a:cubicBezTo>
                  <a:cubicBezTo>
                    <a:pt x="2105" y="359"/>
                    <a:pt x="1662" y="1"/>
                    <a:pt x="1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15"/>
            <p:cNvSpPr/>
            <p:nvPr/>
          </p:nvSpPr>
          <p:spPr>
            <a:xfrm>
              <a:off x="4536500" y="1120050"/>
              <a:ext cx="43550" cy="43875"/>
            </a:xfrm>
            <a:custGeom>
              <a:avLst/>
              <a:gdLst/>
              <a:ahLst/>
              <a:cxnLst/>
              <a:rect l="l" t="t" r="r" b="b"/>
              <a:pathLst>
                <a:path w="1742" h="1755" extrusionOk="0">
                  <a:moveTo>
                    <a:pt x="1129" y="0"/>
                  </a:moveTo>
                  <a:lnTo>
                    <a:pt x="1129" y="0"/>
                  </a:lnTo>
                  <a:cubicBezTo>
                    <a:pt x="1365" y="589"/>
                    <a:pt x="930" y="1234"/>
                    <a:pt x="291" y="1234"/>
                  </a:cubicBezTo>
                  <a:cubicBezTo>
                    <a:pt x="193" y="1234"/>
                    <a:pt x="95" y="1218"/>
                    <a:pt x="0" y="1185"/>
                  </a:cubicBezTo>
                  <a:lnTo>
                    <a:pt x="0" y="1185"/>
                  </a:lnTo>
                  <a:cubicBezTo>
                    <a:pt x="139" y="1533"/>
                    <a:pt x="474" y="1754"/>
                    <a:pt x="837" y="1754"/>
                  </a:cubicBezTo>
                  <a:cubicBezTo>
                    <a:pt x="894" y="1754"/>
                    <a:pt x="951" y="1749"/>
                    <a:pt x="1008" y="1738"/>
                  </a:cubicBezTo>
                  <a:cubicBezTo>
                    <a:pt x="1434" y="1656"/>
                    <a:pt x="1741" y="1283"/>
                    <a:pt x="1738" y="851"/>
                  </a:cubicBezTo>
                  <a:cubicBezTo>
                    <a:pt x="1738" y="465"/>
                    <a:pt x="1492" y="125"/>
                    <a:pt x="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6" name="Google Shape;4546;p115"/>
          <p:cNvGrpSpPr/>
          <p:nvPr/>
        </p:nvGrpSpPr>
        <p:grpSpPr>
          <a:xfrm>
            <a:off x="7776344" y="2704979"/>
            <a:ext cx="288812" cy="487995"/>
            <a:chOff x="2249125" y="238125"/>
            <a:chExt cx="3102175" cy="5219200"/>
          </a:xfrm>
        </p:grpSpPr>
        <p:sp>
          <p:nvSpPr>
            <p:cNvPr id="4547" name="Google Shape;4547;p115"/>
            <p:cNvSpPr/>
            <p:nvPr/>
          </p:nvSpPr>
          <p:spPr>
            <a:xfrm>
              <a:off x="2249125" y="238125"/>
              <a:ext cx="3102175" cy="5219200"/>
            </a:xfrm>
            <a:custGeom>
              <a:avLst/>
              <a:gdLst/>
              <a:ahLst/>
              <a:cxnLst/>
              <a:rect l="l" t="t" r="r" b="b"/>
              <a:pathLst>
                <a:path w="124087" h="208768" extrusionOk="0">
                  <a:moveTo>
                    <a:pt x="10993" y="0"/>
                  </a:moveTo>
                  <a:cubicBezTo>
                    <a:pt x="4926" y="0"/>
                    <a:pt x="1" y="4926"/>
                    <a:pt x="1" y="10993"/>
                  </a:cubicBezTo>
                  <a:lnTo>
                    <a:pt x="1" y="197774"/>
                  </a:lnTo>
                  <a:cubicBezTo>
                    <a:pt x="1" y="203842"/>
                    <a:pt x="4926" y="208767"/>
                    <a:pt x="10993" y="208767"/>
                  </a:cubicBezTo>
                  <a:lnTo>
                    <a:pt x="50855" y="208767"/>
                  </a:lnTo>
                  <a:cubicBezTo>
                    <a:pt x="52551" y="208767"/>
                    <a:pt x="54117" y="207789"/>
                    <a:pt x="54867" y="206255"/>
                  </a:cubicBezTo>
                  <a:cubicBezTo>
                    <a:pt x="56172" y="203581"/>
                    <a:pt x="58879" y="201754"/>
                    <a:pt x="62044" y="201754"/>
                  </a:cubicBezTo>
                  <a:cubicBezTo>
                    <a:pt x="65208" y="201754"/>
                    <a:pt x="67915" y="203581"/>
                    <a:pt x="69220" y="206255"/>
                  </a:cubicBezTo>
                  <a:cubicBezTo>
                    <a:pt x="69970" y="207789"/>
                    <a:pt x="71536" y="208767"/>
                    <a:pt x="73232" y="208767"/>
                  </a:cubicBezTo>
                  <a:lnTo>
                    <a:pt x="113094" y="208767"/>
                  </a:lnTo>
                  <a:cubicBezTo>
                    <a:pt x="119161" y="208767"/>
                    <a:pt x="124087" y="203842"/>
                    <a:pt x="124087" y="197774"/>
                  </a:cubicBezTo>
                  <a:lnTo>
                    <a:pt x="124087" y="10993"/>
                  </a:lnTo>
                  <a:cubicBezTo>
                    <a:pt x="124087" y="4926"/>
                    <a:pt x="119161" y="0"/>
                    <a:pt x="113094" y="0"/>
                  </a:cubicBezTo>
                  <a:lnTo>
                    <a:pt x="73232" y="0"/>
                  </a:lnTo>
                  <a:cubicBezTo>
                    <a:pt x="71536" y="0"/>
                    <a:pt x="69970" y="979"/>
                    <a:pt x="69220" y="2512"/>
                  </a:cubicBezTo>
                  <a:cubicBezTo>
                    <a:pt x="67915" y="5187"/>
                    <a:pt x="65208" y="7013"/>
                    <a:pt x="62044" y="7013"/>
                  </a:cubicBezTo>
                  <a:cubicBezTo>
                    <a:pt x="58879" y="7013"/>
                    <a:pt x="56172" y="5187"/>
                    <a:pt x="54867" y="2512"/>
                  </a:cubicBezTo>
                  <a:cubicBezTo>
                    <a:pt x="54117" y="979"/>
                    <a:pt x="52551" y="0"/>
                    <a:pt x="50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15"/>
            <p:cNvSpPr/>
            <p:nvPr/>
          </p:nvSpPr>
          <p:spPr>
            <a:xfrm>
              <a:off x="3139650" y="905588"/>
              <a:ext cx="1321125" cy="570850"/>
            </a:xfrm>
            <a:custGeom>
              <a:avLst/>
              <a:gdLst/>
              <a:ahLst/>
              <a:cxnLst/>
              <a:rect l="l" t="t" r="r" b="b"/>
              <a:pathLst>
                <a:path w="52845" h="22834" extrusionOk="0">
                  <a:moveTo>
                    <a:pt x="11417" y="0"/>
                  </a:moveTo>
                  <a:cubicBezTo>
                    <a:pt x="5122" y="0"/>
                    <a:pt x="0" y="5121"/>
                    <a:pt x="0" y="11417"/>
                  </a:cubicBezTo>
                  <a:cubicBezTo>
                    <a:pt x="0" y="17745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45"/>
                    <a:pt x="52845" y="11417"/>
                  </a:cubicBezTo>
                  <a:cubicBezTo>
                    <a:pt x="52845" y="5121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15"/>
            <p:cNvSpPr/>
            <p:nvPr/>
          </p:nvSpPr>
          <p:spPr>
            <a:xfrm>
              <a:off x="3139650" y="2010563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1"/>
                  </a:moveTo>
                  <a:cubicBezTo>
                    <a:pt x="5122" y="1"/>
                    <a:pt x="0" y="5122"/>
                    <a:pt x="0" y="11418"/>
                  </a:cubicBezTo>
                  <a:cubicBezTo>
                    <a:pt x="0" y="17714"/>
                    <a:pt x="5122" y="22835"/>
                    <a:pt x="11417" y="22835"/>
                  </a:cubicBezTo>
                  <a:lnTo>
                    <a:pt x="41428" y="22835"/>
                  </a:lnTo>
                  <a:cubicBezTo>
                    <a:pt x="47723" y="22835"/>
                    <a:pt x="52845" y="17714"/>
                    <a:pt x="52845" y="11418"/>
                  </a:cubicBezTo>
                  <a:cubicBezTo>
                    <a:pt x="52845" y="5122"/>
                    <a:pt x="47723" y="1"/>
                    <a:pt x="41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15"/>
            <p:cNvSpPr/>
            <p:nvPr/>
          </p:nvSpPr>
          <p:spPr>
            <a:xfrm>
              <a:off x="3139650" y="3114763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0"/>
                  </a:moveTo>
                  <a:cubicBezTo>
                    <a:pt x="5122" y="0"/>
                    <a:pt x="0" y="5122"/>
                    <a:pt x="0" y="11417"/>
                  </a:cubicBezTo>
                  <a:cubicBezTo>
                    <a:pt x="0" y="17713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13"/>
                    <a:pt x="52845" y="11417"/>
                  </a:cubicBezTo>
                  <a:cubicBezTo>
                    <a:pt x="52845" y="5122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15"/>
            <p:cNvSpPr/>
            <p:nvPr/>
          </p:nvSpPr>
          <p:spPr>
            <a:xfrm>
              <a:off x="3139650" y="4219375"/>
              <a:ext cx="1321125" cy="570875"/>
            </a:xfrm>
            <a:custGeom>
              <a:avLst/>
              <a:gdLst/>
              <a:ahLst/>
              <a:cxnLst/>
              <a:rect l="l" t="t" r="r" b="b"/>
              <a:pathLst>
                <a:path w="52845" h="22835" extrusionOk="0">
                  <a:moveTo>
                    <a:pt x="11417" y="0"/>
                  </a:moveTo>
                  <a:cubicBezTo>
                    <a:pt x="5122" y="0"/>
                    <a:pt x="0" y="5089"/>
                    <a:pt x="0" y="11417"/>
                  </a:cubicBezTo>
                  <a:cubicBezTo>
                    <a:pt x="0" y="17713"/>
                    <a:pt x="5122" y="22834"/>
                    <a:pt x="11417" y="22834"/>
                  </a:cubicBezTo>
                  <a:lnTo>
                    <a:pt x="41428" y="22834"/>
                  </a:lnTo>
                  <a:cubicBezTo>
                    <a:pt x="47723" y="22834"/>
                    <a:pt x="52845" y="17713"/>
                    <a:pt x="52845" y="11417"/>
                  </a:cubicBezTo>
                  <a:cubicBezTo>
                    <a:pt x="52845" y="5089"/>
                    <a:pt x="47723" y="0"/>
                    <a:pt x="41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15"/>
            <p:cNvSpPr/>
            <p:nvPr/>
          </p:nvSpPr>
          <p:spPr>
            <a:xfrm>
              <a:off x="3800200" y="905200"/>
              <a:ext cx="660575" cy="570850"/>
            </a:xfrm>
            <a:custGeom>
              <a:avLst/>
              <a:gdLst/>
              <a:ahLst/>
              <a:cxnLst/>
              <a:rect l="l" t="t" r="r" b="b"/>
              <a:pathLst>
                <a:path w="26423" h="22834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45"/>
                    <a:pt x="26423" y="11417"/>
                  </a:cubicBezTo>
                  <a:cubicBezTo>
                    <a:pt x="26423" y="5121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15"/>
            <p:cNvSpPr/>
            <p:nvPr/>
          </p:nvSpPr>
          <p:spPr>
            <a:xfrm>
              <a:off x="3800200" y="20101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1"/>
                  </a:moveTo>
                  <a:lnTo>
                    <a:pt x="1" y="22835"/>
                  </a:lnTo>
                  <a:lnTo>
                    <a:pt x="15006" y="22835"/>
                  </a:lnTo>
                  <a:cubicBezTo>
                    <a:pt x="21301" y="22835"/>
                    <a:pt x="26423" y="17714"/>
                    <a:pt x="26423" y="11418"/>
                  </a:cubicBezTo>
                  <a:cubicBezTo>
                    <a:pt x="26423" y="5122"/>
                    <a:pt x="21301" y="1"/>
                    <a:pt x="1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15"/>
            <p:cNvSpPr/>
            <p:nvPr/>
          </p:nvSpPr>
          <p:spPr>
            <a:xfrm>
              <a:off x="3800200" y="31143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13"/>
                    <a:pt x="26423" y="11417"/>
                  </a:cubicBezTo>
                  <a:cubicBezTo>
                    <a:pt x="26423" y="5122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15"/>
            <p:cNvSpPr/>
            <p:nvPr/>
          </p:nvSpPr>
          <p:spPr>
            <a:xfrm>
              <a:off x="3800200" y="4219375"/>
              <a:ext cx="660575" cy="570875"/>
            </a:xfrm>
            <a:custGeom>
              <a:avLst/>
              <a:gdLst/>
              <a:ahLst/>
              <a:cxnLst/>
              <a:rect l="l" t="t" r="r" b="b"/>
              <a:pathLst>
                <a:path w="26423" h="22835" extrusionOk="0">
                  <a:moveTo>
                    <a:pt x="1" y="0"/>
                  </a:moveTo>
                  <a:lnTo>
                    <a:pt x="1" y="22834"/>
                  </a:lnTo>
                  <a:lnTo>
                    <a:pt x="15006" y="22834"/>
                  </a:lnTo>
                  <a:cubicBezTo>
                    <a:pt x="21301" y="22834"/>
                    <a:pt x="26423" y="17713"/>
                    <a:pt x="26423" y="11417"/>
                  </a:cubicBezTo>
                  <a:cubicBezTo>
                    <a:pt x="26423" y="5089"/>
                    <a:pt x="21301" y="0"/>
                    <a:pt x="15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6" name="Google Shape;4556;p115"/>
          <p:cNvGrpSpPr/>
          <p:nvPr/>
        </p:nvGrpSpPr>
        <p:grpSpPr>
          <a:xfrm>
            <a:off x="7670292" y="3378120"/>
            <a:ext cx="501421" cy="486000"/>
            <a:chOff x="4530275" y="3309275"/>
            <a:chExt cx="536050" cy="523650"/>
          </a:xfrm>
        </p:grpSpPr>
        <p:sp>
          <p:nvSpPr>
            <p:cNvPr id="4557" name="Google Shape;4557;p115"/>
            <p:cNvSpPr/>
            <p:nvPr/>
          </p:nvSpPr>
          <p:spPr>
            <a:xfrm>
              <a:off x="4530275" y="3309275"/>
              <a:ext cx="532925" cy="523650"/>
            </a:xfrm>
            <a:custGeom>
              <a:avLst/>
              <a:gdLst/>
              <a:ahLst/>
              <a:cxnLst/>
              <a:rect l="l" t="t" r="r" b="b"/>
              <a:pathLst>
                <a:path w="21317" h="20946" extrusionOk="0">
                  <a:moveTo>
                    <a:pt x="18153" y="0"/>
                  </a:moveTo>
                  <a:cubicBezTo>
                    <a:pt x="17416" y="0"/>
                    <a:pt x="16679" y="282"/>
                    <a:pt x="16116" y="845"/>
                  </a:cubicBezTo>
                  <a:lnTo>
                    <a:pt x="7692" y="9266"/>
                  </a:lnTo>
                  <a:cubicBezTo>
                    <a:pt x="6903" y="10054"/>
                    <a:pt x="6353" y="11049"/>
                    <a:pt x="6101" y="12133"/>
                  </a:cubicBezTo>
                  <a:lnTo>
                    <a:pt x="5859" y="13183"/>
                  </a:lnTo>
                  <a:cubicBezTo>
                    <a:pt x="5708" y="13835"/>
                    <a:pt x="5378" y="14434"/>
                    <a:pt x="4903" y="14908"/>
                  </a:cubicBezTo>
                  <a:lnTo>
                    <a:pt x="357" y="19454"/>
                  </a:lnTo>
                  <a:cubicBezTo>
                    <a:pt x="23" y="19785"/>
                    <a:pt x="0" y="20325"/>
                    <a:pt x="318" y="20668"/>
                  </a:cubicBezTo>
                  <a:cubicBezTo>
                    <a:pt x="489" y="20853"/>
                    <a:pt x="720" y="20945"/>
                    <a:pt x="952" y="20945"/>
                  </a:cubicBezTo>
                  <a:cubicBezTo>
                    <a:pt x="1174" y="20945"/>
                    <a:pt x="1395" y="20861"/>
                    <a:pt x="1565" y="20691"/>
                  </a:cubicBezTo>
                  <a:lnTo>
                    <a:pt x="6127" y="16129"/>
                  </a:lnTo>
                  <a:cubicBezTo>
                    <a:pt x="6602" y="15658"/>
                    <a:pt x="7197" y="15324"/>
                    <a:pt x="7852" y="15173"/>
                  </a:cubicBezTo>
                  <a:lnTo>
                    <a:pt x="8899" y="14931"/>
                  </a:lnTo>
                  <a:cubicBezTo>
                    <a:pt x="9986" y="14679"/>
                    <a:pt x="10978" y="14129"/>
                    <a:pt x="11766" y="13344"/>
                  </a:cubicBezTo>
                  <a:lnTo>
                    <a:pt x="20191" y="4919"/>
                  </a:lnTo>
                  <a:cubicBezTo>
                    <a:pt x="21317" y="3793"/>
                    <a:pt x="21317" y="1967"/>
                    <a:pt x="20191" y="845"/>
                  </a:cubicBezTo>
                  <a:cubicBezTo>
                    <a:pt x="19628" y="282"/>
                    <a:pt x="18891" y="0"/>
                    <a:pt x="1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15"/>
            <p:cNvSpPr/>
            <p:nvPr/>
          </p:nvSpPr>
          <p:spPr>
            <a:xfrm>
              <a:off x="4530350" y="3750200"/>
              <a:ext cx="84800" cy="82700"/>
            </a:xfrm>
            <a:custGeom>
              <a:avLst/>
              <a:gdLst/>
              <a:ahLst/>
              <a:cxnLst/>
              <a:rect l="l" t="t" r="r" b="b"/>
              <a:pathLst>
                <a:path w="3392" h="3308" extrusionOk="0">
                  <a:moveTo>
                    <a:pt x="2167" y="1"/>
                  </a:moveTo>
                  <a:lnTo>
                    <a:pt x="338" y="1830"/>
                  </a:lnTo>
                  <a:cubicBezTo>
                    <a:pt x="1" y="2171"/>
                    <a:pt x="1" y="2717"/>
                    <a:pt x="338" y="3054"/>
                  </a:cubicBezTo>
                  <a:cubicBezTo>
                    <a:pt x="506" y="3223"/>
                    <a:pt x="728" y="3307"/>
                    <a:pt x="950" y="3307"/>
                  </a:cubicBezTo>
                  <a:cubicBezTo>
                    <a:pt x="1171" y="3307"/>
                    <a:pt x="1393" y="3223"/>
                    <a:pt x="1562" y="3054"/>
                  </a:cubicBezTo>
                  <a:lnTo>
                    <a:pt x="3391" y="1225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15"/>
            <p:cNvSpPr/>
            <p:nvPr/>
          </p:nvSpPr>
          <p:spPr>
            <a:xfrm>
              <a:off x="4533125" y="3323025"/>
              <a:ext cx="530000" cy="509900"/>
            </a:xfrm>
            <a:custGeom>
              <a:avLst/>
              <a:gdLst/>
              <a:ahLst/>
              <a:cxnLst/>
              <a:rect l="l" t="t" r="r" b="b"/>
              <a:pathLst>
                <a:path w="21200" h="20396" extrusionOk="0">
                  <a:moveTo>
                    <a:pt x="19736" y="0"/>
                  </a:moveTo>
                  <a:lnTo>
                    <a:pt x="19736" y="0"/>
                  </a:lnTo>
                  <a:cubicBezTo>
                    <a:pt x="20571" y="1149"/>
                    <a:pt x="20447" y="2733"/>
                    <a:pt x="19445" y="3738"/>
                  </a:cubicBezTo>
                  <a:lnTo>
                    <a:pt x="11021" y="12159"/>
                  </a:lnTo>
                  <a:cubicBezTo>
                    <a:pt x="10232" y="12948"/>
                    <a:pt x="9240" y="13497"/>
                    <a:pt x="8154" y="13749"/>
                  </a:cubicBezTo>
                  <a:lnTo>
                    <a:pt x="7106" y="13992"/>
                  </a:lnTo>
                  <a:cubicBezTo>
                    <a:pt x="6452" y="14142"/>
                    <a:pt x="5856" y="14476"/>
                    <a:pt x="5382" y="14947"/>
                  </a:cubicBezTo>
                  <a:lnTo>
                    <a:pt x="819" y="19510"/>
                  </a:lnTo>
                  <a:cubicBezTo>
                    <a:pt x="656" y="19675"/>
                    <a:pt x="435" y="19764"/>
                    <a:pt x="209" y="19764"/>
                  </a:cubicBezTo>
                  <a:cubicBezTo>
                    <a:pt x="139" y="19764"/>
                    <a:pt x="70" y="19756"/>
                    <a:pt x="1" y="19739"/>
                  </a:cubicBezTo>
                  <a:lnTo>
                    <a:pt x="1" y="19739"/>
                  </a:lnTo>
                  <a:cubicBezTo>
                    <a:pt x="34" y="19883"/>
                    <a:pt x="106" y="20014"/>
                    <a:pt x="204" y="20118"/>
                  </a:cubicBezTo>
                  <a:cubicBezTo>
                    <a:pt x="375" y="20303"/>
                    <a:pt x="606" y="20395"/>
                    <a:pt x="838" y="20395"/>
                  </a:cubicBezTo>
                  <a:cubicBezTo>
                    <a:pt x="1060" y="20395"/>
                    <a:pt x="1281" y="20311"/>
                    <a:pt x="1451" y="20141"/>
                  </a:cubicBezTo>
                  <a:lnTo>
                    <a:pt x="6013" y="15579"/>
                  </a:lnTo>
                  <a:cubicBezTo>
                    <a:pt x="6488" y="15108"/>
                    <a:pt x="7083" y="14774"/>
                    <a:pt x="7738" y="14623"/>
                  </a:cubicBezTo>
                  <a:lnTo>
                    <a:pt x="8785" y="14381"/>
                  </a:lnTo>
                  <a:cubicBezTo>
                    <a:pt x="9872" y="14129"/>
                    <a:pt x="10864" y="13579"/>
                    <a:pt x="11652" y="12790"/>
                  </a:cubicBezTo>
                  <a:lnTo>
                    <a:pt x="20077" y="4369"/>
                  </a:lnTo>
                  <a:cubicBezTo>
                    <a:pt x="21199" y="3243"/>
                    <a:pt x="21199" y="1417"/>
                    <a:pt x="20077" y="291"/>
                  </a:cubicBezTo>
                  <a:cubicBezTo>
                    <a:pt x="19969" y="187"/>
                    <a:pt x="19858" y="88"/>
                    <a:pt x="19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15"/>
            <p:cNvSpPr/>
            <p:nvPr/>
          </p:nvSpPr>
          <p:spPr>
            <a:xfrm>
              <a:off x="4530350" y="3750200"/>
              <a:ext cx="84800" cy="82700"/>
            </a:xfrm>
            <a:custGeom>
              <a:avLst/>
              <a:gdLst/>
              <a:ahLst/>
              <a:cxnLst/>
              <a:rect l="l" t="t" r="r" b="b"/>
              <a:pathLst>
                <a:path w="3392" h="3308" extrusionOk="0">
                  <a:moveTo>
                    <a:pt x="2167" y="1"/>
                  </a:moveTo>
                  <a:lnTo>
                    <a:pt x="338" y="1830"/>
                  </a:lnTo>
                  <a:cubicBezTo>
                    <a:pt x="1" y="2171"/>
                    <a:pt x="1" y="2717"/>
                    <a:pt x="338" y="3054"/>
                  </a:cubicBezTo>
                  <a:cubicBezTo>
                    <a:pt x="506" y="3223"/>
                    <a:pt x="728" y="3307"/>
                    <a:pt x="950" y="3307"/>
                  </a:cubicBezTo>
                  <a:cubicBezTo>
                    <a:pt x="1171" y="3307"/>
                    <a:pt x="1393" y="3223"/>
                    <a:pt x="1562" y="3054"/>
                  </a:cubicBezTo>
                  <a:lnTo>
                    <a:pt x="3391" y="1225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15"/>
            <p:cNvSpPr/>
            <p:nvPr/>
          </p:nvSpPr>
          <p:spPr>
            <a:xfrm>
              <a:off x="4530350" y="3750200"/>
              <a:ext cx="84800" cy="82700"/>
            </a:xfrm>
            <a:custGeom>
              <a:avLst/>
              <a:gdLst/>
              <a:ahLst/>
              <a:cxnLst/>
              <a:rect l="l" t="t" r="r" b="b"/>
              <a:pathLst>
                <a:path w="3392" h="3308" extrusionOk="0">
                  <a:moveTo>
                    <a:pt x="2167" y="1"/>
                  </a:moveTo>
                  <a:lnTo>
                    <a:pt x="338" y="1830"/>
                  </a:lnTo>
                  <a:cubicBezTo>
                    <a:pt x="1" y="2171"/>
                    <a:pt x="1" y="2717"/>
                    <a:pt x="338" y="3054"/>
                  </a:cubicBezTo>
                  <a:cubicBezTo>
                    <a:pt x="506" y="3223"/>
                    <a:pt x="728" y="3307"/>
                    <a:pt x="950" y="3307"/>
                  </a:cubicBezTo>
                  <a:cubicBezTo>
                    <a:pt x="1171" y="3307"/>
                    <a:pt x="1393" y="3223"/>
                    <a:pt x="1562" y="3054"/>
                  </a:cubicBezTo>
                  <a:lnTo>
                    <a:pt x="3391" y="1225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15"/>
            <p:cNvSpPr/>
            <p:nvPr/>
          </p:nvSpPr>
          <p:spPr>
            <a:xfrm>
              <a:off x="4533225" y="3765025"/>
              <a:ext cx="81925" cy="67850"/>
            </a:xfrm>
            <a:custGeom>
              <a:avLst/>
              <a:gdLst/>
              <a:ahLst/>
              <a:cxnLst/>
              <a:rect l="l" t="t" r="r" b="b"/>
              <a:pathLst>
                <a:path w="3277" h="2714" extrusionOk="0">
                  <a:moveTo>
                    <a:pt x="2648" y="0"/>
                  </a:moveTo>
                  <a:lnTo>
                    <a:pt x="818" y="1830"/>
                  </a:lnTo>
                  <a:cubicBezTo>
                    <a:pt x="653" y="1995"/>
                    <a:pt x="432" y="2084"/>
                    <a:pt x="206" y="2084"/>
                  </a:cubicBezTo>
                  <a:cubicBezTo>
                    <a:pt x="137" y="2084"/>
                    <a:pt x="68" y="2076"/>
                    <a:pt x="0" y="2059"/>
                  </a:cubicBezTo>
                  <a:lnTo>
                    <a:pt x="0" y="2059"/>
                  </a:lnTo>
                  <a:cubicBezTo>
                    <a:pt x="20" y="2147"/>
                    <a:pt x="53" y="2229"/>
                    <a:pt x="102" y="2307"/>
                  </a:cubicBezTo>
                  <a:cubicBezTo>
                    <a:pt x="167" y="2415"/>
                    <a:pt x="259" y="2507"/>
                    <a:pt x="367" y="2579"/>
                  </a:cubicBezTo>
                  <a:cubicBezTo>
                    <a:pt x="508" y="2668"/>
                    <a:pt x="669" y="2714"/>
                    <a:pt x="834" y="2714"/>
                  </a:cubicBezTo>
                  <a:cubicBezTo>
                    <a:pt x="845" y="2714"/>
                    <a:pt x="856" y="2714"/>
                    <a:pt x="867" y="2713"/>
                  </a:cubicBezTo>
                  <a:cubicBezTo>
                    <a:pt x="1083" y="2707"/>
                    <a:pt x="1293" y="2618"/>
                    <a:pt x="1447" y="2461"/>
                  </a:cubicBezTo>
                  <a:lnTo>
                    <a:pt x="3276" y="632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15"/>
            <p:cNvSpPr/>
            <p:nvPr/>
          </p:nvSpPr>
          <p:spPr>
            <a:xfrm>
              <a:off x="4926125" y="3309275"/>
              <a:ext cx="137075" cy="130025"/>
            </a:xfrm>
            <a:custGeom>
              <a:avLst/>
              <a:gdLst/>
              <a:ahLst/>
              <a:cxnLst/>
              <a:rect l="l" t="t" r="r" b="b"/>
              <a:pathLst>
                <a:path w="5483" h="5201" extrusionOk="0">
                  <a:moveTo>
                    <a:pt x="2319" y="0"/>
                  </a:moveTo>
                  <a:cubicBezTo>
                    <a:pt x="1582" y="0"/>
                    <a:pt x="845" y="282"/>
                    <a:pt x="282" y="845"/>
                  </a:cubicBezTo>
                  <a:lnTo>
                    <a:pt x="1" y="1123"/>
                  </a:lnTo>
                  <a:lnTo>
                    <a:pt x="4075" y="5201"/>
                  </a:lnTo>
                  <a:lnTo>
                    <a:pt x="4357" y="4919"/>
                  </a:lnTo>
                  <a:cubicBezTo>
                    <a:pt x="5483" y="3793"/>
                    <a:pt x="5483" y="1967"/>
                    <a:pt x="4357" y="845"/>
                  </a:cubicBezTo>
                  <a:cubicBezTo>
                    <a:pt x="3794" y="282"/>
                    <a:pt x="3057" y="0"/>
                    <a:pt x="2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15"/>
            <p:cNvSpPr/>
            <p:nvPr/>
          </p:nvSpPr>
          <p:spPr>
            <a:xfrm>
              <a:off x="5012200" y="3323100"/>
              <a:ext cx="54125" cy="116125"/>
            </a:xfrm>
            <a:custGeom>
              <a:avLst/>
              <a:gdLst/>
              <a:ahLst/>
              <a:cxnLst/>
              <a:rect l="l" t="t" r="r" b="b"/>
              <a:pathLst>
                <a:path w="2165" h="4645" extrusionOk="0">
                  <a:moveTo>
                    <a:pt x="573" y="0"/>
                  </a:moveTo>
                  <a:lnTo>
                    <a:pt x="573" y="0"/>
                  </a:lnTo>
                  <a:cubicBezTo>
                    <a:pt x="1408" y="1146"/>
                    <a:pt x="1287" y="2730"/>
                    <a:pt x="282" y="3735"/>
                  </a:cubicBezTo>
                  <a:lnTo>
                    <a:pt x="1" y="4016"/>
                  </a:lnTo>
                  <a:lnTo>
                    <a:pt x="632" y="4645"/>
                  </a:lnTo>
                  <a:lnTo>
                    <a:pt x="914" y="4366"/>
                  </a:lnTo>
                  <a:cubicBezTo>
                    <a:pt x="2164" y="3113"/>
                    <a:pt x="2004" y="1041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15"/>
            <p:cNvSpPr/>
            <p:nvPr/>
          </p:nvSpPr>
          <p:spPr>
            <a:xfrm>
              <a:off x="4739975" y="3468775"/>
              <a:ext cx="160800" cy="152350"/>
            </a:xfrm>
            <a:custGeom>
              <a:avLst/>
              <a:gdLst/>
              <a:ahLst/>
              <a:cxnLst/>
              <a:rect l="l" t="t" r="r" b="b"/>
              <a:pathLst>
                <a:path w="6432" h="6094" extrusionOk="0">
                  <a:moveTo>
                    <a:pt x="4530" y="1"/>
                  </a:moveTo>
                  <a:cubicBezTo>
                    <a:pt x="4087" y="1"/>
                    <a:pt x="3643" y="169"/>
                    <a:pt x="3306" y="506"/>
                  </a:cubicBezTo>
                  <a:lnTo>
                    <a:pt x="662" y="3151"/>
                  </a:lnTo>
                  <a:cubicBezTo>
                    <a:pt x="1" y="3828"/>
                    <a:pt x="7" y="4915"/>
                    <a:pt x="678" y="5586"/>
                  </a:cubicBezTo>
                  <a:cubicBezTo>
                    <a:pt x="1017" y="5924"/>
                    <a:pt x="1461" y="6094"/>
                    <a:pt x="1905" y="6094"/>
                  </a:cubicBezTo>
                  <a:cubicBezTo>
                    <a:pt x="2341" y="6094"/>
                    <a:pt x="2777" y="5930"/>
                    <a:pt x="3113" y="5602"/>
                  </a:cubicBezTo>
                  <a:lnTo>
                    <a:pt x="5758" y="2961"/>
                  </a:lnTo>
                  <a:lnTo>
                    <a:pt x="5758" y="2958"/>
                  </a:lnTo>
                  <a:cubicBezTo>
                    <a:pt x="6432" y="2280"/>
                    <a:pt x="6432" y="1184"/>
                    <a:pt x="5754" y="506"/>
                  </a:cubicBezTo>
                  <a:cubicBezTo>
                    <a:pt x="5417" y="169"/>
                    <a:pt x="4974" y="1"/>
                    <a:pt x="4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15"/>
            <p:cNvSpPr/>
            <p:nvPr/>
          </p:nvSpPr>
          <p:spPr>
            <a:xfrm>
              <a:off x="4750700" y="3475600"/>
              <a:ext cx="145925" cy="145975"/>
            </a:xfrm>
            <a:custGeom>
              <a:avLst/>
              <a:gdLst/>
              <a:ahLst/>
              <a:cxnLst/>
              <a:rect l="l" t="t" r="r" b="b"/>
              <a:pathLst>
                <a:path w="5837" h="5839" extrusionOk="0">
                  <a:moveTo>
                    <a:pt x="5034" y="1"/>
                  </a:moveTo>
                  <a:cubicBezTo>
                    <a:pt x="5473" y="685"/>
                    <a:pt x="5375" y="1585"/>
                    <a:pt x="4799" y="2161"/>
                  </a:cubicBezTo>
                  <a:lnTo>
                    <a:pt x="2157" y="4802"/>
                  </a:lnTo>
                  <a:cubicBezTo>
                    <a:pt x="1822" y="5137"/>
                    <a:pt x="1378" y="5311"/>
                    <a:pt x="931" y="5311"/>
                  </a:cubicBezTo>
                  <a:cubicBezTo>
                    <a:pt x="610" y="5311"/>
                    <a:pt x="287" y="5221"/>
                    <a:pt x="0" y="5038"/>
                  </a:cubicBezTo>
                  <a:lnTo>
                    <a:pt x="0" y="5038"/>
                  </a:lnTo>
                  <a:cubicBezTo>
                    <a:pt x="336" y="5563"/>
                    <a:pt x="896" y="5838"/>
                    <a:pt x="1462" y="5838"/>
                  </a:cubicBezTo>
                  <a:cubicBezTo>
                    <a:pt x="1901" y="5838"/>
                    <a:pt x="2342" y="5672"/>
                    <a:pt x="2684" y="5329"/>
                  </a:cubicBezTo>
                  <a:lnTo>
                    <a:pt x="5329" y="2688"/>
                  </a:lnTo>
                  <a:cubicBezTo>
                    <a:pt x="5653" y="2364"/>
                    <a:pt x="5836" y="1922"/>
                    <a:pt x="5836" y="1461"/>
                  </a:cubicBezTo>
                  <a:cubicBezTo>
                    <a:pt x="5833" y="872"/>
                    <a:pt x="5532" y="318"/>
                    <a:pt x="5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15"/>
            <p:cNvSpPr/>
            <p:nvPr/>
          </p:nvSpPr>
          <p:spPr>
            <a:xfrm>
              <a:off x="4776225" y="3501800"/>
              <a:ext cx="87975" cy="86750"/>
            </a:xfrm>
            <a:custGeom>
              <a:avLst/>
              <a:gdLst/>
              <a:ahLst/>
              <a:cxnLst/>
              <a:rect l="l" t="t" r="r" b="b"/>
              <a:pathLst>
                <a:path w="3519" h="3470" extrusionOk="0">
                  <a:moveTo>
                    <a:pt x="2591" y="0"/>
                  </a:moveTo>
                  <a:cubicBezTo>
                    <a:pt x="2523" y="0"/>
                    <a:pt x="2455" y="26"/>
                    <a:pt x="2403" y="79"/>
                  </a:cubicBezTo>
                  <a:lnTo>
                    <a:pt x="102" y="2376"/>
                  </a:lnTo>
                  <a:cubicBezTo>
                    <a:pt x="1" y="2481"/>
                    <a:pt x="1" y="2651"/>
                    <a:pt x="102" y="2753"/>
                  </a:cubicBezTo>
                  <a:lnTo>
                    <a:pt x="740" y="3391"/>
                  </a:lnTo>
                  <a:cubicBezTo>
                    <a:pt x="793" y="3443"/>
                    <a:pt x="861" y="3470"/>
                    <a:pt x="929" y="3470"/>
                  </a:cubicBezTo>
                  <a:cubicBezTo>
                    <a:pt x="996" y="3470"/>
                    <a:pt x="1064" y="3443"/>
                    <a:pt x="1117" y="3391"/>
                  </a:cubicBezTo>
                  <a:lnTo>
                    <a:pt x="3418" y="1093"/>
                  </a:lnTo>
                  <a:cubicBezTo>
                    <a:pt x="3519" y="989"/>
                    <a:pt x="3519" y="818"/>
                    <a:pt x="3418" y="717"/>
                  </a:cubicBezTo>
                  <a:lnTo>
                    <a:pt x="2779" y="79"/>
                  </a:lnTo>
                  <a:cubicBezTo>
                    <a:pt x="2727" y="26"/>
                    <a:pt x="2659" y="0"/>
                    <a:pt x="25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15"/>
            <p:cNvSpPr/>
            <p:nvPr/>
          </p:nvSpPr>
          <p:spPr>
            <a:xfrm>
              <a:off x="4781875" y="3506775"/>
              <a:ext cx="82325" cy="81775"/>
            </a:xfrm>
            <a:custGeom>
              <a:avLst/>
              <a:gdLst/>
              <a:ahLst/>
              <a:cxnLst/>
              <a:rect l="l" t="t" r="r" b="b"/>
              <a:pathLst>
                <a:path w="3293" h="3271" extrusionOk="0">
                  <a:moveTo>
                    <a:pt x="2674" y="1"/>
                  </a:moveTo>
                  <a:lnTo>
                    <a:pt x="2674" y="1"/>
                  </a:lnTo>
                  <a:cubicBezTo>
                    <a:pt x="2779" y="106"/>
                    <a:pt x="2779" y="276"/>
                    <a:pt x="2674" y="377"/>
                  </a:cubicBezTo>
                  <a:lnTo>
                    <a:pt x="377" y="2678"/>
                  </a:lnTo>
                  <a:cubicBezTo>
                    <a:pt x="324" y="2729"/>
                    <a:pt x="256" y="2754"/>
                    <a:pt x="187" y="2754"/>
                  </a:cubicBezTo>
                  <a:cubicBezTo>
                    <a:pt x="119" y="2754"/>
                    <a:pt x="51" y="2729"/>
                    <a:pt x="1" y="2678"/>
                  </a:cubicBezTo>
                  <a:lnTo>
                    <a:pt x="1" y="2678"/>
                  </a:lnTo>
                  <a:lnTo>
                    <a:pt x="514" y="3192"/>
                  </a:lnTo>
                  <a:cubicBezTo>
                    <a:pt x="567" y="3244"/>
                    <a:pt x="635" y="3271"/>
                    <a:pt x="703" y="3271"/>
                  </a:cubicBezTo>
                  <a:cubicBezTo>
                    <a:pt x="770" y="3271"/>
                    <a:pt x="838" y="3244"/>
                    <a:pt x="891" y="3192"/>
                  </a:cubicBezTo>
                  <a:lnTo>
                    <a:pt x="3192" y="894"/>
                  </a:lnTo>
                  <a:cubicBezTo>
                    <a:pt x="3293" y="790"/>
                    <a:pt x="3293" y="623"/>
                    <a:pt x="3192" y="518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15"/>
            <p:cNvSpPr/>
            <p:nvPr/>
          </p:nvSpPr>
          <p:spPr>
            <a:xfrm>
              <a:off x="4906650" y="3406725"/>
              <a:ext cx="52075" cy="51975"/>
            </a:xfrm>
            <a:custGeom>
              <a:avLst/>
              <a:gdLst/>
              <a:ahLst/>
              <a:cxnLst/>
              <a:rect l="l" t="t" r="r" b="b"/>
              <a:pathLst>
                <a:path w="2083" h="2079" extrusionOk="0">
                  <a:moveTo>
                    <a:pt x="1041" y="0"/>
                  </a:moveTo>
                  <a:cubicBezTo>
                    <a:pt x="465" y="0"/>
                    <a:pt x="1" y="465"/>
                    <a:pt x="1" y="1041"/>
                  </a:cubicBezTo>
                  <a:cubicBezTo>
                    <a:pt x="1" y="1614"/>
                    <a:pt x="465" y="2078"/>
                    <a:pt x="1041" y="2078"/>
                  </a:cubicBezTo>
                  <a:cubicBezTo>
                    <a:pt x="1614" y="2078"/>
                    <a:pt x="2082" y="1614"/>
                    <a:pt x="2082" y="1041"/>
                  </a:cubicBezTo>
                  <a:cubicBezTo>
                    <a:pt x="2082" y="465"/>
                    <a:pt x="1614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15"/>
            <p:cNvSpPr/>
            <p:nvPr/>
          </p:nvSpPr>
          <p:spPr>
            <a:xfrm>
              <a:off x="4904525" y="3419000"/>
              <a:ext cx="56650" cy="39725"/>
            </a:xfrm>
            <a:custGeom>
              <a:avLst/>
              <a:gdLst/>
              <a:ahLst/>
              <a:cxnLst/>
              <a:rect l="l" t="t" r="r" b="b"/>
              <a:pathLst>
                <a:path w="2266" h="1589" extrusionOk="0">
                  <a:moveTo>
                    <a:pt x="2010" y="0"/>
                  </a:moveTo>
                  <a:lnTo>
                    <a:pt x="2010" y="0"/>
                  </a:lnTo>
                  <a:cubicBezTo>
                    <a:pt x="1875" y="497"/>
                    <a:pt x="1441" y="767"/>
                    <a:pt x="1003" y="767"/>
                  </a:cubicBezTo>
                  <a:cubicBezTo>
                    <a:pt x="668" y="767"/>
                    <a:pt x="332" y="610"/>
                    <a:pt x="125" y="275"/>
                  </a:cubicBezTo>
                  <a:lnTo>
                    <a:pt x="125" y="275"/>
                  </a:lnTo>
                  <a:cubicBezTo>
                    <a:pt x="1" y="730"/>
                    <a:pt x="197" y="1211"/>
                    <a:pt x="606" y="1447"/>
                  </a:cubicBezTo>
                  <a:cubicBezTo>
                    <a:pt x="768" y="1542"/>
                    <a:pt x="948" y="1588"/>
                    <a:pt x="1127" y="1588"/>
                  </a:cubicBezTo>
                  <a:cubicBezTo>
                    <a:pt x="1396" y="1588"/>
                    <a:pt x="1662" y="1484"/>
                    <a:pt x="1863" y="1283"/>
                  </a:cubicBezTo>
                  <a:cubicBezTo>
                    <a:pt x="2203" y="943"/>
                    <a:pt x="2265" y="412"/>
                    <a:pt x="2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1" name="Google Shape;4571;p115"/>
          <p:cNvGrpSpPr/>
          <p:nvPr/>
        </p:nvGrpSpPr>
        <p:grpSpPr>
          <a:xfrm>
            <a:off x="7746715" y="1359280"/>
            <a:ext cx="348471" cy="479110"/>
            <a:chOff x="1054700" y="1799175"/>
            <a:chExt cx="373375" cy="524650"/>
          </a:xfrm>
        </p:grpSpPr>
        <p:sp>
          <p:nvSpPr>
            <p:cNvPr id="4572" name="Google Shape;4572;p115"/>
            <p:cNvSpPr/>
            <p:nvPr/>
          </p:nvSpPr>
          <p:spPr>
            <a:xfrm>
              <a:off x="1054700" y="1800150"/>
              <a:ext cx="373375" cy="523675"/>
            </a:xfrm>
            <a:custGeom>
              <a:avLst/>
              <a:gdLst/>
              <a:ahLst/>
              <a:cxnLst/>
              <a:rect l="l" t="t" r="r" b="b"/>
              <a:pathLst>
                <a:path w="14935" h="20947" extrusionOk="0">
                  <a:moveTo>
                    <a:pt x="1532" y="0"/>
                  </a:moveTo>
                  <a:cubicBezTo>
                    <a:pt x="688" y="0"/>
                    <a:pt x="1" y="688"/>
                    <a:pt x="1" y="1532"/>
                  </a:cubicBezTo>
                  <a:lnTo>
                    <a:pt x="1" y="19415"/>
                  </a:lnTo>
                  <a:cubicBezTo>
                    <a:pt x="1" y="20263"/>
                    <a:pt x="688" y="20947"/>
                    <a:pt x="1532" y="20947"/>
                  </a:cubicBezTo>
                  <a:lnTo>
                    <a:pt x="13403" y="20947"/>
                  </a:lnTo>
                  <a:cubicBezTo>
                    <a:pt x="14247" y="20947"/>
                    <a:pt x="14935" y="20263"/>
                    <a:pt x="14935" y="19415"/>
                  </a:cubicBezTo>
                  <a:lnTo>
                    <a:pt x="14935" y="1532"/>
                  </a:lnTo>
                  <a:cubicBezTo>
                    <a:pt x="14935" y="688"/>
                    <a:pt x="14247" y="4"/>
                    <a:pt x="13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15"/>
            <p:cNvSpPr/>
            <p:nvPr/>
          </p:nvSpPr>
          <p:spPr>
            <a:xfrm>
              <a:off x="1367600" y="1800150"/>
              <a:ext cx="60475" cy="523675"/>
            </a:xfrm>
            <a:custGeom>
              <a:avLst/>
              <a:gdLst/>
              <a:ahLst/>
              <a:cxnLst/>
              <a:rect l="l" t="t" r="r" b="b"/>
              <a:pathLst>
                <a:path w="2419" h="20947" extrusionOk="0">
                  <a:moveTo>
                    <a:pt x="0" y="0"/>
                  </a:moveTo>
                  <a:cubicBezTo>
                    <a:pt x="861" y="0"/>
                    <a:pt x="1558" y="688"/>
                    <a:pt x="1558" y="1532"/>
                  </a:cubicBezTo>
                  <a:lnTo>
                    <a:pt x="1558" y="19415"/>
                  </a:lnTo>
                  <a:cubicBezTo>
                    <a:pt x="1558" y="20263"/>
                    <a:pt x="861" y="20947"/>
                    <a:pt x="0" y="20947"/>
                  </a:cubicBezTo>
                  <a:lnTo>
                    <a:pt x="858" y="20947"/>
                  </a:lnTo>
                  <a:cubicBezTo>
                    <a:pt x="1718" y="20947"/>
                    <a:pt x="2419" y="20263"/>
                    <a:pt x="2419" y="19415"/>
                  </a:cubicBezTo>
                  <a:lnTo>
                    <a:pt x="2419" y="1532"/>
                  </a:lnTo>
                  <a:cubicBezTo>
                    <a:pt x="2419" y="688"/>
                    <a:pt x="1731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15"/>
            <p:cNvSpPr/>
            <p:nvPr/>
          </p:nvSpPr>
          <p:spPr>
            <a:xfrm>
              <a:off x="1170475" y="1799175"/>
              <a:ext cx="141900" cy="36825"/>
            </a:xfrm>
            <a:custGeom>
              <a:avLst/>
              <a:gdLst/>
              <a:ahLst/>
              <a:cxnLst/>
              <a:rect l="l" t="t" r="r" b="b"/>
              <a:pathLst>
                <a:path w="5676" h="1473" extrusionOk="0">
                  <a:moveTo>
                    <a:pt x="5676" y="0"/>
                  </a:moveTo>
                  <a:lnTo>
                    <a:pt x="2825" y="39"/>
                  </a:lnTo>
                  <a:lnTo>
                    <a:pt x="1" y="39"/>
                  </a:lnTo>
                  <a:lnTo>
                    <a:pt x="243" y="1021"/>
                  </a:lnTo>
                  <a:cubicBezTo>
                    <a:pt x="305" y="1286"/>
                    <a:pt x="541" y="1473"/>
                    <a:pt x="816" y="1473"/>
                  </a:cubicBezTo>
                  <a:lnTo>
                    <a:pt x="4848" y="1473"/>
                  </a:lnTo>
                  <a:cubicBezTo>
                    <a:pt x="5123" y="1473"/>
                    <a:pt x="5365" y="1283"/>
                    <a:pt x="5430" y="1018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15"/>
            <p:cNvSpPr/>
            <p:nvPr/>
          </p:nvSpPr>
          <p:spPr>
            <a:xfrm>
              <a:off x="1268350" y="1800150"/>
              <a:ext cx="43225" cy="35850"/>
            </a:xfrm>
            <a:custGeom>
              <a:avLst/>
              <a:gdLst/>
              <a:ahLst/>
              <a:cxnLst/>
              <a:rect l="l" t="t" r="r" b="b"/>
              <a:pathLst>
                <a:path w="1729" h="1434" extrusionOk="0">
                  <a:moveTo>
                    <a:pt x="805" y="0"/>
                  </a:moveTo>
                  <a:lnTo>
                    <a:pt x="566" y="989"/>
                  </a:lnTo>
                  <a:cubicBezTo>
                    <a:pt x="501" y="1251"/>
                    <a:pt x="268" y="1434"/>
                    <a:pt x="0" y="1434"/>
                  </a:cubicBezTo>
                  <a:lnTo>
                    <a:pt x="923" y="1434"/>
                  </a:lnTo>
                  <a:cubicBezTo>
                    <a:pt x="1188" y="1434"/>
                    <a:pt x="1424" y="1251"/>
                    <a:pt x="1486" y="98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15"/>
            <p:cNvSpPr/>
            <p:nvPr/>
          </p:nvSpPr>
          <p:spPr>
            <a:xfrm>
              <a:off x="1054700" y="2251225"/>
              <a:ext cx="373375" cy="72600"/>
            </a:xfrm>
            <a:custGeom>
              <a:avLst/>
              <a:gdLst/>
              <a:ahLst/>
              <a:cxnLst/>
              <a:rect l="l" t="t" r="r" b="b"/>
              <a:pathLst>
                <a:path w="14935" h="2904" extrusionOk="0">
                  <a:moveTo>
                    <a:pt x="1" y="1"/>
                  </a:moveTo>
                  <a:lnTo>
                    <a:pt x="1" y="1382"/>
                  </a:lnTo>
                  <a:cubicBezTo>
                    <a:pt x="4" y="2224"/>
                    <a:pt x="685" y="2904"/>
                    <a:pt x="1526" y="2904"/>
                  </a:cubicBezTo>
                  <a:cubicBezTo>
                    <a:pt x="1528" y="2904"/>
                    <a:pt x="1530" y="2904"/>
                    <a:pt x="1532" y="2904"/>
                  </a:cubicBezTo>
                  <a:lnTo>
                    <a:pt x="13403" y="2904"/>
                  </a:lnTo>
                  <a:cubicBezTo>
                    <a:pt x="13405" y="2904"/>
                    <a:pt x="13407" y="2904"/>
                    <a:pt x="13409" y="2904"/>
                  </a:cubicBezTo>
                  <a:cubicBezTo>
                    <a:pt x="14247" y="2904"/>
                    <a:pt x="14931" y="2224"/>
                    <a:pt x="14935" y="1382"/>
                  </a:cubicBezTo>
                  <a:lnTo>
                    <a:pt x="14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15"/>
            <p:cNvSpPr/>
            <p:nvPr/>
          </p:nvSpPr>
          <p:spPr>
            <a:xfrm>
              <a:off x="1367500" y="2251225"/>
              <a:ext cx="60575" cy="72600"/>
            </a:xfrm>
            <a:custGeom>
              <a:avLst/>
              <a:gdLst/>
              <a:ahLst/>
              <a:cxnLst/>
              <a:rect l="l" t="t" r="r" b="b"/>
              <a:pathLst>
                <a:path w="2423" h="2904" extrusionOk="0">
                  <a:moveTo>
                    <a:pt x="1562" y="1"/>
                  </a:moveTo>
                  <a:lnTo>
                    <a:pt x="1562" y="1382"/>
                  </a:lnTo>
                  <a:cubicBezTo>
                    <a:pt x="1562" y="2223"/>
                    <a:pt x="865" y="2904"/>
                    <a:pt x="1" y="2904"/>
                  </a:cubicBezTo>
                  <a:lnTo>
                    <a:pt x="862" y="2904"/>
                  </a:lnTo>
                  <a:cubicBezTo>
                    <a:pt x="1722" y="2904"/>
                    <a:pt x="2423" y="2223"/>
                    <a:pt x="2423" y="1382"/>
                  </a:cubicBezTo>
                  <a:lnTo>
                    <a:pt x="2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15"/>
            <p:cNvSpPr/>
            <p:nvPr/>
          </p:nvSpPr>
          <p:spPr>
            <a:xfrm>
              <a:off x="1230525" y="2276500"/>
              <a:ext cx="21075" cy="21075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3" y="1"/>
                  </a:moveTo>
                  <a:cubicBezTo>
                    <a:pt x="191" y="1"/>
                    <a:pt x="1" y="188"/>
                    <a:pt x="1" y="423"/>
                  </a:cubicBezTo>
                  <a:cubicBezTo>
                    <a:pt x="1" y="656"/>
                    <a:pt x="191" y="842"/>
                    <a:pt x="423" y="842"/>
                  </a:cubicBezTo>
                  <a:cubicBezTo>
                    <a:pt x="656" y="842"/>
                    <a:pt x="842" y="656"/>
                    <a:pt x="842" y="423"/>
                  </a:cubicBezTo>
                  <a:cubicBezTo>
                    <a:pt x="842" y="188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15"/>
            <p:cNvSpPr/>
            <p:nvPr/>
          </p:nvSpPr>
          <p:spPr>
            <a:xfrm>
              <a:off x="1142575" y="1944800"/>
              <a:ext cx="197050" cy="197050"/>
            </a:xfrm>
            <a:custGeom>
              <a:avLst/>
              <a:gdLst/>
              <a:ahLst/>
              <a:cxnLst/>
              <a:rect l="l" t="t" r="r" b="b"/>
              <a:pathLst>
                <a:path w="7882" h="7882" extrusionOk="0">
                  <a:moveTo>
                    <a:pt x="3941" y="1"/>
                  </a:moveTo>
                  <a:cubicBezTo>
                    <a:pt x="1765" y="1"/>
                    <a:pt x="1" y="1765"/>
                    <a:pt x="1" y="3941"/>
                  </a:cubicBezTo>
                  <a:cubicBezTo>
                    <a:pt x="1" y="6118"/>
                    <a:pt x="1765" y="7882"/>
                    <a:pt x="3941" y="7882"/>
                  </a:cubicBezTo>
                  <a:cubicBezTo>
                    <a:pt x="6118" y="7882"/>
                    <a:pt x="7882" y="6118"/>
                    <a:pt x="7882" y="3941"/>
                  </a:cubicBezTo>
                  <a:cubicBezTo>
                    <a:pt x="7882" y="1765"/>
                    <a:pt x="6118" y="1"/>
                    <a:pt x="39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15"/>
            <p:cNvSpPr/>
            <p:nvPr/>
          </p:nvSpPr>
          <p:spPr>
            <a:xfrm>
              <a:off x="1195200" y="1948500"/>
              <a:ext cx="144425" cy="193375"/>
            </a:xfrm>
            <a:custGeom>
              <a:avLst/>
              <a:gdLst/>
              <a:ahLst/>
              <a:cxnLst/>
              <a:rect l="l" t="t" r="r" b="b"/>
              <a:pathLst>
                <a:path w="5777" h="7735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4693" y="939"/>
                    <a:pt x="5482" y="3077"/>
                    <a:pt x="4733" y="4949"/>
                  </a:cubicBezTo>
                  <a:cubicBezTo>
                    <a:pt x="4124" y="6479"/>
                    <a:pt x="2652" y="7432"/>
                    <a:pt x="1074" y="7432"/>
                  </a:cubicBezTo>
                  <a:cubicBezTo>
                    <a:pt x="719" y="7432"/>
                    <a:pt x="358" y="7383"/>
                    <a:pt x="0" y="7282"/>
                  </a:cubicBezTo>
                  <a:lnTo>
                    <a:pt x="0" y="7282"/>
                  </a:lnTo>
                  <a:cubicBezTo>
                    <a:pt x="577" y="7584"/>
                    <a:pt x="1207" y="7735"/>
                    <a:pt x="1836" y="7735"/>
                  </a:cubicBezTo>
                  <a:cubicBezTo>
                    <a:pt x="2542" y="7735"/>
                    <a:pt x="3247" y="7545"/>
                    <a:pt x="3872" y="7168"/>
                  </a:cubicBezTo>
                  <a:cubicBezTo>
                    <a:pt x="5053" y="6454"/>
                    <a:pt x="5777" y="5174"/>
                    <a:pt x="5777" y="3793"/>
                  </a:cubicBezTo>
                  <a:cubicBezTo>
                    <a:pt x="5777" y="2029"/>
                    <a:pt x="4605" y="481"/>
                    <a:pt x="2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15"/>
            <p:cNvSpPr/>
            <p:nvPr/>
          </p:nvSpPr>
          <p:spPr>
            <a:xfrm>
              <a:off x="1181525" y="1983250"/>
              <a:ext cx="119725" cy="119650"/>
            </a:xfrm>
            <a:custGeom>
              <a:avLst/>
              <a:gdLst/>
              <a:ahLst/>
              <a:cxnLst/>
              <a:rect l="l" t="t" r="r" b="b"/>
              <a:pathLst>
                <a:path w="4789" h="4786" extrusionOk="0">
                  <a:moveTo>
                    <a:pt x="1974" y="1"/>
                  </a:moveTo>
                  <a:cubicBezTo>
                    <a:pt x="1787" y="1"/>
                    <a:pt x="1637" y="152"/>
                    <a:pt x="1637" y="338"/>
                  </a:cubicBezTo>
                  <a:lnTo>
                    <a:pt x="1637" y="1300"/>
                  </a:lnTo>
                  <a:cubicBezTo>
                    <a:pt x="1637" y="1487"/>
                    <a:pt x="1486" y="1637"/>
                    <a:pt x="1300" y="1637"/>
                  </a:cubicBezTo>
                  <a:lnTo>
                    <a:pt x="338" y="1637"/>
                  </a:lnTo>
                  <a:cubicBezTo>
                    <a:pt x="151" y="1637"/>
                    <a:pt x="0" y="1788"/>
                    <a:pt x="0" y="1975"/>
                  </a:cubicBezTo>
                  <a:lnTo>
                    <a:pt x="0" y="2812"/>
                  </a:lnTo>
                  <a:cubicBezTo>
                    <a:pt x="0" y="2999"/>
                    <a:pt x="151" y="3149"/>
                    <a:pt x="338" y="3149"/>
                  </a:cubicBezTo>
                  <a:lnTo>
                    <a:pt x="1300" y="3149"/>
                  </a:lnTo>
                  <a:cubicBezTo>
                    <a:pt x="1486" y="3149"/>
                    <a:pt x="1637" y="3300"/>
                    <a:pt x="1637" y="3487"/>
                  </a:cubicBezTo>
                  <a:lnTo>
                    <a:pt x="1637" y="4449"/>
                  </a:lnTo>
                  <a:cubicBezTo>
                    <a:pt x="1637" y="4635"/>
                    <a:pt x="1787" y="4786"/>
                    <a:pt x="1974" y="4786"/>
                  </a:cubicBezTo>
                  <a:lnTo>
                    <a:pt x="2815" y="4786"/>
                  </a:lnTo>
                  <a:cubicBezTo>
                    <a:pt x="2998" y="4786"/>
                    <a:pt x="3152" y="4635"/>
                    <a:pt x="3152" y="4449"/>
                  </a:cubicBezTo>
                  <a:lnTo>
                    <a:pt x="3152" y="3487"/>
                  </a:lnTo>
                  <a:cubicBezTo>
                    <a:pt x="3152" y="3300"/>
                    <a:pt x="3303" y="3149"/>
                    <a:pt x="3489" y="3149"/>
                  </a:cubicBezTo>
                  <a:lnTo>
                    <a:pt x="4448" y="3149"/>
                  </a:lnTo>
                  <a:cubicBezTo>
                    <a:pt x="4635" y="3149"/>
                    <a:pt x="4789" y="2999"/>
                    <a:pt x="4789" y="2812"/>
                  </a:cubicBezTo>
                  <a:lnTo>
                    <a:pt x="4789" y="1971"/>
                  </a:lnTo>
                  <a:cubicBezTo>
                    <a:pt x="4786" y="1787"/>
                    <a:pt x="4638" y="1637"/>
                    <a:pt x="4454" y="1637"/>
                  </a:cubicBezTo>
                  <a:cubicBezTo>
                    <a:pt x="4452" y="1637"/>
                    <a:pt x="4450" y="1637"/>
                    <a:pt x="4448" y="1637"/>
                  </a:cubicBezTo>
                  <a:lnTo>
                    <a:pt x="3489" y="1637"/>
                  </a:lnTo>
                  <a:cubicBezTo>
                    <a:pt x="3303" y="1637"/>
                    <a:pt x="3152" y="1487"/>
                    <a:pt x="3152" y="1300"/>
                  </a:cubicBezTo>
                  <a:lnTo>
                    <a:pt x="3152" y="338"/>
                  </a:lnTo>
                  <a:cubicBezTo>
                    <a:pt x="3152" y="152"/>
                    <a:pt x="2998" y="1"/>
                    <a:pt x="2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15"/>
            <p:cNvSpPr/>
            <p:nvPr/>
          </p:nvSpPr>
          <p:spPr>
            <a:xfrm>
              <a:off x="1230375" y="2061975"/>
              <a:ext cx="38475" cy="40925"/>
            </a:xfrm>
            <a:custGeom>
              <a:avLst/>
              <a:gdLst/>
              <a:ahLst/>
              <a:cxnLst/>
              <a:rect l="l" t="t" r="r" b="b"/>
              <a:pathLst>
                <a:path w="1539" h="1637" extrusionOk="0">
                  <a:moveTo>
                    <a:pt x="675" y="0"/>
                  </a:moveTo>
                  <a:cubicBezTo>
                    <a:pt x="488" y="0"/>
                    <a:pt x="338" y="154"/>
                    <a:pt x="338" y="341"/>
                  </a:cubicBezTo>
                  <a:lnTo>
                    <a:pt x="341" y="1297"/>
                  </a:lnTo>
                  <a:cubicBezTo>
                    <a:pt x="341" y="1486"/>
                    <a:pt x="187" y="1637"/>
                    <a:pt x="0" y="1637"/>
                  </a:cubicBezTo>
                  <a:lnTo>
                    <a:pt x="861" y="1637"/>
                  </a:lnTo>
                  <a:cubicBezTo>
                    <a:pt x="1044" y="1637"/>
                    <a:pt x="1198" y="1486"/>
                    <a:pt x="1198" y="1300"/>
                  </a:cubicBezTo>
                  <a:lnTo>
                    <a:pt x="1198" y="344"/>
                  </a:lnTo>
                  <a:cubicBezTo>
                    <a:pt x="1198" y="154"/>
                    <a:pt x="1349" y="0"/>
                    <a:pt x="1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15"/>
            <p:cNvSpPr/>
            <p:nvPr/>
          </p:nvSpPr>
          <p:spPr>
            <a:xfrm>
              <a:off x="1230300" y="1983250"/>
              <a:ext cx="38550" cy="40950"/>
            </a:xfrm>
            <a:custGeom>
              <a:avLst/>
              <a:gdLst/>
              <a:ahLst/>
              <a:cxnLst/>
              <a:rect l="l" t="t" r="r" b="b"/>
              <a:pathLst>
                <a:path w="1542" h="1638" extrusionOk="0">
                  <a:moveTo>
                    <a:pt x="0" y="1"/>
                  </a:moveTo>
                  <a:cubicBezTo>
                    <a:pt x="190" y="1"/>
                    <a:pt x="341" y="155"/>
                    <a:pt x="341" y="341"/>
                  </a:cubicBezTo>
                  <a:lnTo>
                    <a:pt x="341" y="1300"/>
                  </a:lnTo>
                  <a:cubicBezTo>
                    <a:pt x="341" y="1487"/>
                    <a:pt x="491" y="1637"/>
                    <a:pt x="678" y="1637"/>
                  </a:cubicBezTo>
                  <a:lnTo>
                    <a:pt x="1542" y="1637"/>
                  </a:lnTo>
                  <a:cubicBezTo>
                    <a:pt x="1352" y="1637"/>
                    <a:pt x="1201" y="1484"/>
                    <a:pt x="1201" y="1297"/>
                  </a:cubicBezTo>
                  <a:lnTo>
                    <a:pt x="1201" y="338"/>
                  </a:lnTo>
                  <a:cubicBezTo>
                    <a:pt x="1201" y="152"/>
                    <a:pt x="1051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15"/>
            <p:cNvSpPr/>
            <p:nvPr/>
          </p:nvSpPr>
          <p:spPr>
            <a:xfrm>
              <a:off x="1271200" y="2024175"/>
              <a:ext cx="30050" cy="37825"/>
            </a:xfrm>
            <a:custGeom>
              <a:avLst/>
              <a:gdLst/>
              <a:ahLst/>
              <a:cxnLst/>
              <a:rect l="l" t="t" r="r" b="b"/>
              <a:pathLst>
                <a:path w="1202" h="1513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lnTo>
                    <a:pt x="13" y="0"/>
                  </a:lnTo>
                  <a:cubicBezTo>
                    <a:pt x="11" y="0"/>
                    <a:pt x="9" y="0"/>
                    <a:pt x="7" y="0"/>
                  </a:cubicBezTo>
                  <a:close/>
                  <a:moveTo>
                    <a:pt x="13" y="0"/>
                  </a:moveTo>
                  <a:lnTo>
                    <a:pt x="13" y="0"/>
                  </a:lnTo>
                  <a:cubicBezTo>
                    <a:pt x="194" y="4"/>
                    <a:pt x="341" y="152"/>
                    <a:pt x="341" y="334"/>
                  </a:cubicBezTo>
                  <a:lnTo>
                    <a:pt x="341" y="1179"/>
                  </a:lnTo>
                  <a:cubicBezTo>
                    <a:pt x="341" y="1361"/>
                    <a:pt x="194" y="1509"/>
                    <a:pt x="13" y="1512"/>
                  </a:cubicBezTo>
                  <a:lnTo>
                    <a:pt x="865" y="1512"/>
                  </a:lnTo>
                  <a:cubicBezTo>
                    <a:pt x="1051" y="1512"/>
                    <a:pt x="1202" y="1362"/>
                    <a:pt x="1202" y="1175"/>
                  </a:cubicBezTo>
                  <a:lnTo>
                    <a:pt x="1202" y="338"/>
                  </a:lnTo>
                  <a:cubicBezTo>
                    <a:pt x="1202" y="151"/>
                    <a:pt x="1051" y="0"/>
                    <a:pt x="865" y="0"/>
                  </a:cubicBezTo>
                  <a:close/>
                  <a:moveTo>
                    <a:pt x="1" y="1512"/>
                  </a:moveTo>
                  <a:cubicBezTo>
                    <a:pt x="3" y="1513"/>
                    <a:pt x="5" y="1513"/>
                    <a:pt x="7" y="1513"/>
                  </a:cubicBezTo>
                  <a:cubicBezTo>
                    <a:pt x="9" y="1513"/>
                    <a:pt x="11" y="1513"/>
                    <a:pt x="13" y="1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5" name="Google Shape;4585;p115"/>
          <p:cNvGrpSpPr/>
          <p:nvPr/>
        </p:nvGrpSpPr>
        <p:grpSpPr>
          <a:xfrm>
            <a:off x="7712620" y="4046960"/>
            <a:ext cx="416417" cy="492303"/>
            <a:chOff x="2614900" y="4144825"/>
            <a:chExt cx="444225" cy="524675"/>
          </a:xfrm>
        </p:grpSpPr>
        <p:sp>
          <p:nvSpPr>
            <p:cNvPr id="4586" name="Google Shape;4586;p115"/>
            <p:cNvSpPr/>
            <p:nvPr/>
          </p:nvSpPr>
          <p:spPr>
            <a:xfrm>
              <a:off x="2641575" y="4145825"/>
              <a:ext cx="227075" cy="85925"/>
            </a:xfrm>
            <a:custGeom>
              <a:avLst/>
              <a:gdLst/>
              <a:ahLst/>
              <a:cxnLst/>
              <a:rect l="l" t="t" r="r" b="b"/>
              <a:pathLst>
                <a:path w="9083" h="3437" extrusionOk="0">
                  <a:moveTo>
                    <a:pt x="507" y="0"/>
                  </a:moveTo>
                  <a:cubicBezTo>
                    <a:pt x="226" y="0"/>
                    <a:pt x="0" y="229"/>
                    <a:pt x="0" y="511"/>
                  </a:cubicBezTo>
                  <a:lnTo>
                    <a:pt x="0" y="3437"/>
                  </a:lnTo>
                  <a:lnTo>
                    <a:pt x="9082" y="3437"/>
                  </a:lnTo>
                  <a:lnTo>
                    <a:pt x="9082" y="511"/>
                  </a:lnTo>
                  <a:cubicBezTo>
                    <a:pt x="9082" y="229"/>
                    <a:pt x="8853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15"/>
            <p:cNvSpPr/>
            <p:nvPr/>
          </p:nvSpPr>
          <p:spPr>
            <a:xfrm>
              <a:off x="2834100" y="4144825"/>
              <a:ext cx="34550" cy="78750"/>
            </a:xfrm>
            <a:custGeom>
              <a:avLst/>
              <a:gdLst/>
              <a:ahLst/>
              <a:cxnLst/>
              <a:rect l="l" t="t" r="r" b="b"/>
              <a:pathLst>
                <a:path w="1382" h="3150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lnTo>
                    <a:pt x="12" y="1"/>
                  </a:lnTo>
                  <a:cubicBezTo>
                    <a:pt x="10" y="1"/>
                    <a:pt x="8" y="1"/>
                    <a:pt x="6" y="1"/>
                  </a:cubicBezTo>
                  <a:close/>
                  <a:moveTo>
                    <a:pt x="867" y="1"/>
                  </a:moveTo>
                  <a:cubicBezTo>
                    <a:pt x="865" y="1"/>
                    <a:pt x="863" y="1"/>
                    <a:pt x="861" y="1"/>
                  </a:cubicBezTo>
                  <a:lnTo>
                    <a:pt x="12" y="1"/>
                  </a:lnTo>
                  <a:cubicBezTo>
                    <a:pt x="291" y="4"/>
                    <a:pt x="517" y="231"/>
                    <a:pt x="521" y="511"/>
                  </a:cubicBezTo>
                  <a:lnTo>
                    <a:pt x="521" y="3149"/>
                  </a:lnTo>
                  <a:lnTo>
                    <a:pt x="1381" y="3149"/>
                  </a:lnTo>
                  <a:lnTo>
                    <a:pt x="1381" y="511"/>
                  </a:lnTo>
                  <a:cubicBezTo>
                    <a:pt x="1378" y="229"/>
                    <a:pt x="1149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15"/>
            <p:cNvSpPr/>
            <p:nvPr/>
          </p:nvSpPr>
          <p:spPr>
            <a:xfrm>
              <a:off x="2667100" y="4250125"/>
              <a:ext cx="175925" cy="66550"/>
            </a:xfrm>
            <a:custGeom>
              <a:avLst/>
              <a:gdLst/>
              <a:ahLst/>
              <a:cxnLst/>
              <a:rect l="l" t="t" r="r" b="b"/>
              <a:pathLst>
                <a:path w="7037" h="2662" extrusionOk="0">
                  <a:moveTo>
                    <a:pt x="0" y="1"/>
                  </a:moveTo>
                  <a:lnTo>
                    <a:pt x="0" y="2662"/>
                  </a:lnTo>
                  <a:lnTo>
                    <a:pt x="7037" y="2662"/>
                  </a:lnTo>
                  <a:lnTo>
                    <a:pt x="7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15"/>
            <p:cNvSpPr/>
            <p:nvPr/>
          </p:nvSpPr>
          <p:spPr>
            <a:xfrm>
              <a:off x="2821575" y="4250125"/>
              <a:ext cx="21450" cy="66550"/>
            </a:xfrm>
            <a:custGeom>
              <a:avLst/>
              <a:gdLst/>
              <a:ahLst/>
              <a:cxnLst/>
              <a:rect l="l" t="t" r="r" b="b"/>
              <a:pathLst>
                <a:path w="858" h="2662" extrusionOk="0">
                  <a:moveTo>
                    <a:pt x="0" y="1"/>
                  </a:moveTo>
                  <a:lnTo>
                    <a:pt x="0" y="2662"/>
                  </a:lnTo>
                  <a:lnTo>
                    <a:pt x="858" y="2662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15"/>
            <p:cNvSpPr/>
            <p:nvPr/>
          </p:nvSpPr>
          <p:spPr>
            <a:xfrm>
              <a:off x="2614900" y="4309450"/>
              <a:ext cx="281325" cy="360050"/>
            </a:xfrm>
            <a:custGeom>
              <a:avLst/>
              <a:gdLst/>
              <a:ahLst/>
              <a:cxnLst/>
              <a:rect l="l" t="t" r="r" b="b"/>
              <a:pathLst>
                <a:path w="11253" h="14402" extrusionOk="0">
                  <a:moveTo>
                    <a:pt x="2108" y="1"/>
                  </a:moveTo>
                  <a:lnTo>
                    <a:pt x="710" y="1238"/>
                  </a:lnTo>
                  <a:cubicBezTo>
                    <a:pt x="259" y="1637"/>
                    <a:pt x="3" y="2210"/>
                    <a:pt x="3" y="2812"/>
                  </a:cubicBezTo>
                  <a:lnTo>
                    <a:pt x="3" y="13089"/>
                  </a:lnTo>
                  <a:cubicBezTo>
                    <a:pt x="0" y="13816"/>
                    <a:pt x="589" y="14401"/>
                    <a:pt x="1316" y="14401"/>
                  </a:cubicBezTo>
                  <a:lnTo>
                    <a:pt x="9940" y="14401"/>
                  </a:lnTo>
                  <a:cubicBezTo>
                    <a:pt x="10663" y="14401"/>
                    <a:pt x="11252" y="13816"/>
                    <a:pt x="11252" y="13089"/>
                  </a:cubicBezTo>
                  <a:lnTo>
                    <a:pt x="11252" y="2812"/>
                  </a:lnTo>
                  <a:cubicBezTo>
                    <a:pt x="11252" y="2210"/>
                    <a:pt x="10994" y="1637"/>
                    <a:pt x="10542" y="1238"/>
                  </a:cubicBezTo>
                  <a:lnTo>
                    <a:pt x="9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15"/>
            <p:cNvSpPr/>
            <p:nvPr/>
          </p:nvSpPr>
          <p:spPr>
            <a:xfrm>
              <a:off x="2821975" y="4309450"/>
              <a:ext cx="73275" cy="360050"/>
            </a:xfrm>
            <a:custGeom>
              <a:avLst/>
              <a:gdLst/>
              <a:ahLst/>
              <a:cxnLst/>
              <a:rect l="l" t="t" r="r" b="b"/>
              <a:pathLst>
                <a:path w="2931" h="14402" extrusionOk="0">
                  <a:moveTo>
                    <a:pt x="1" y="1"/>
                  </a:moveTo>
                  <a:lnTo>
                    <a:pt x="1192" y="1156"/>
                  </a:lnTo>
                  <a:cubicBezTo>
                    <a:pt x="1307" y="1271"/>
                    <a:pt x="1415" y="1389"/>
                    <a:pt x="1519" y="1516"/>
                  </a:cubicBezTo>
                  <a:cubicBezTo>
                    <a:pt x="1850" y="1925"/>
                    <a:pt x="2069" y="2295"/>
                    <a:pt x="2069" y="2812"/>
                  </a:cubicBezTo>
                  <a:lnTo>
                    <a:pt x="2069" y="13089"/>
                  </a:lnTo>
                  <a:cubicBezTo>
                    <a:pt x="2076" y="13809"/>
                    <a:pt x="1496" y="14398"/>
                    <a:pt x="773" y="14401"/>
                  </a:cubicBezTo>
                  <a:lnTo>
                    <a:pt x="1614" y="14401"/>
                  </a:lnTo>
                  <a:cubicBezTo>
                    <a:pt x="2341" y="14401"/>
                    <a:pt x="2930" y="13816"/>
                    <a:pt x="2930" y="13089"/>
                  </a:cubicBezTo>
                  <a:lnTo>
                    <a:pt x="2930" y="2812"/>
                  </a:lnTo>
                  <a:cubicBezTo>
                    <a:pt x="2930" y="2213"/>
                    <a:pt x="2678" y="1641"/>
                    <a:pt x="2233" y="1238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15"/>
            <p:cNvSpPr/>
            <p:nvPr/>
          </p:nvSpPr>
          <p:spPr>
            <a:xfrm>
              <a:off x="2614975" y="4412800"/>
              <a:ext cx="281250" cy="192300"/>
            </a:xfrm>
            <a:custGeom>
              <a:avLst/>
              <a:gdLst/>
              <a:ahLst/>
              <a:cxnLst/>
              <a:rect l="l" t="t" r="r" b="b"/>
              <a:pathLst>
                <a:path w="11250" h="7692" extrusionOk="0">
                  <a:moveTo>
                    <a:pt x="0" y="0"/>
                  </a:moveTo>
                  <a:lnTo>
                    <a:pt x="0" y="7692"/>
                  </a:lnTo>
                  <a:lnTo>
                    <a:pt x="11249" y="7692"/>
                  </a:lnTo>
                  <a:lnTo>
                    <a:pt x="112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15"/>
            <p:cNvSpPr/>
            <p:nvPr/>
          </p:nvSpPr>
          <p:spPr>
            <a:xfrm>
              <a:off x="2873700" y="4412800"/>
              <a:ext cx="21550" cy="192300"/>
            </a:xfrm>
            <a:custGeom>
              <a:avLst/>
              <a:gdLst/>
              <a:ahLst/>
              <a:cxnLst/>
              <a:rect l="l" t="t" r="r" b="b"/>
              <a:pathLst>
                <a:path w="862" h="7692" extrusionOk="0">
                  <a:moveTo>
                    <a:pt x="0" y="0"/>
                  </a:moveTo>
                  <a:lnTo>
                    <a:pt x="0" y="7692"/>
                  </a:lnTo>
                  <a:lnTo>
                    <a:pt x="861" y="769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15"/>
            <p:cNvSpPr/>
            <p:nvPr/>
          </p:nvSpPr>
          <p:spPr>
            <a:xfrm>
              <a:off x="2823125" y="4415825"/>
              <a:ext cx="175775" cy="212950"/>
            </a:xfrm>
            <a:custGeom>
              <a:avLst/>
              <a:gdLst/>
              <a:ahLst/>
              <a:cxnLst/>
              <a:rect l="l" t="t" r="r" b="b"/>
              <a:pathLst>
                <a:path w="7031" h="8518" extrusionOk="0">
                  <a:moveTo>
                    <a:pt x="5896" y="1"/>
                  </a:moveTo>
                  <a:cubicBezTo>
                    <a:pt x="5468" y="1"/>
                    <a:pt x="3521" y="164"/>
                    <a:pt x="1493" y="2949"/>
                  </a:cubicBezTo>
                  <a:cubicBezTo>
                    <a:pt x="1107" y="3489"/>
                    <a:pt x="786" y="4075"/>
                    <a:pt x="534" y="4691"/>
                  </a:cubicBezTo>
                  <a:cubicBezTo>
                    <a:pt x="207" y="5479"/>
                    <a:pt x="1" y="6343"/>
                    <a:pt x="56" y="7250"/>
                  </a:cubicBezTo>
                  <a:cubicBezTo>
                    <a:pt x="69" y="7590"/>
                    <a:pt x="132" y="7927"/>
                    <a:pt x="233" y="8255"/>
                  </a:cubicBezTo>
                  <a:cubicBezTo>
                    <a:pt x="262" y="8343"/>
                    <a:pt x="298" y="8431"/>
                    <a:pt x="334" y="8517"/>
                  </a:cubicBezTo>
                  <a:cubicBezTo>
                    <a:pt x="360" y="8517"/>
                    <a:pt x="385" y="8518"/>
                    <a:pt x="411" y="8518"/>
                  </a:cubicBezTo>
                  <a:cubicBezTo>
                    <a:pt x="480" y="8518"/>
                    <a:pt x="550" y="8515"/>
                    <a:pt x="619" y="8510"/>
                  </a:cubicBezTo>
                  <a:cubicBezTo>
                    <a:pt x="956" y="8477"/>
                    <a:pt x="1290" y="8402"/>
                    <a:pt x="1611" y="8284"/>
                  </a:cubicBezTo>
                  <a:cubicBezTo>
                    <a:pt x="2468" y="7983"/>
                    <a:pt x="3185" y="7456"/>
                    <a:pt x="3784" y="6847"/>
                  </a:cubicBezTo>
                  <a:cubicBezTo>
                    <a:pt x="4252" y="6376"/>
                    <a:pt x="4668" y="5852"/>
                    <a:pt x="5015" y="5286"/>
                  </a:cubicBezTo>
                  <a:cubicBezTo>
                    <a:pt x="7031" y="1945"/>
                    <a:pt x="5983" y="4"/>
                    <a:pt x="5983" y="4"/>
                  </a:cubicBezTo>
                  <a:cubicBezTo>
                    <a:pt x="5983" y="4"/>
                    <a:pt x="5953" y="1"/>
                    <a:pt x="5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15"/>
            <p:cNvSpPr/>
            <p:nvPr/>
          </p:nvSpPr>
          <p:spPr>
            <a:xfrm>
              <a:off x="2828700" y="4415850"/>
              <a:ext cx="170200" cy="212975"/>
            </a:xfrm>
            <a:custGeom>
              <a:avLst/>
              <a:gdLst/>
              <a:ahLst/>
              <a:cxnLst/>
              <a:rect l="l" t="t" r="r" b="b"/>
              <a:pathLst>
                <a:path w="6808" h="8519" extrusionOk="0">
                  <a:moveTo>
                    <a:pt x="5674" y="0"/>
                  </a:moveTo>
                  <a:cubicBezTo>
                    <a:pt x="5558" y="0"/>
                    <a:pt x="5334" y="12"/>
                    <a:pt x="5027" y="85"/>
                  </a:cubicBezTo>
                  <a:cubicBezTo>
                    <a:pt x="5230" y="739"/>
                    <a:pt x="5505" y="2487"/>
                    <a:pt x="3947" y="5076"/>
                  </a:cubicBezTo>
                  <a:cubicBezTo>
                    <a:pt x="3597" y="5639"/>
                    <a:pt x="3185" y="6162"/>
                    <a:pt x="2713" y="6634"/>
                  </a:cubicBezTo>
                  <a:cubicBezTo>
                    <a:pt x="2114" y="7246"/>
                    <a:pt x="1398" y="7769"/>
                    <a:pt x="540" y="8070"/>
                  </a:cubicBezTo>
                  <a:cubicBezTo>
                    <a:pt x="363" y="8136"/>
                    <a:pt x="183" y="8188"/>
                    <a:pt x="0" y="8228"/>
                  </a:cubicBezTo>
                  <a:cubicBezTo>
                    <a:pt x="3" y="8237"/>
                    <a:pt x="7" y="8247"/>
                    <a:pt x="10" y="8254"/>
                  </a:cubicBezTo>
                  <a:cubicBezTo>
                    <a:pt x="39" y="8342"/>
                    <a:pt x="72" y="8430"/>
                    <a:pt x="111" y="8519"/>
                  </a:cubicBezTo>
                  <a:cubicBezTo>
                    <a:pt x="206" y="8519"/>
                    <a:pt x="301" y="8516"/>
                    <a:pt x="393" y="8509"/>
                  </a:cubicBezTo>
                  <a:cubicBezTo>
                    <a:pt x="733" y="8476"/>
                    <a:pt x="1067" y="8401"/>
                    <a:pt x="1388" y="8283"/>
                  </a:cubicBezTo>
                  <a:cubicBezTo>
                    <a:pt x="2245" y="7982"/>
                    <a:pt x="2962" y="7455"/>
                    <a:pt x="3561" y="6846"/>
                  </a:cubicBezTo>
                  <a:cubicBezTo>
                    <a:pt x="4029" y="6375"/>
                    <a:pt x="4441" y="5851"/>
                    <a:pt x="4792" y="5285"/>
                  </a:cubicBezTo>
                  <a:cubicBezTo>
                    <a:pt x="6808" y="1944"/>
                    <a:pt x="5760" y="3"/>
                    <a:pt x="5760" y="3"/>
                  </a:cubicBezTo>
                  <a:cubicBezTo>
                    <a:pt x="5759" y="3"/>
                    <a:pt x="5729" y="0"/>
                    <a:pt x="5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15"/>
            <p:cNvSpPr/>
            <p:nvPr/>
          </p:nvSpPr>
          <p:spPr>
            <a:xfrm>
              <a:off x="2855050" y="4454075"/>
              <a:ext cx="101400" cy="133700"/>
            </a:xfrm>
            <a:custGeom>
              <a:avLst/>
              <a:gdLst/>
              <a:ahLst/>
              <a:cxnLst/>
              <a:rect l="l" t="t" r="r" b="b"/>
              <a:pathLst>
                <a:path w="4056" h="5348" extrusionOk="0">
                  <a:moveTo>
                    <a:pt x="3490" y="1"/>
                  </a:moveTo>
                  <a:cubicBezTo>
                    <a:pt x="3391" y="1"/>
                    <a:pt x="3295" y="48"/>
                    <a:pt x="3237" y="136"/>
                  </a:cubicBezTo>
                  <a:lnTo>
                    <a:pt x="2730" y="896"/>
                  </a:lnTo>
                  <a:cubicBezTo>
                    <a:pt x="2707" y="794"/>
                    <a:pt x="2703" y="690"/>
                    <a:pt x="2723" y="588"/>
                  </a:cubicBezTo>
                  <a:cubicBezTo>
                    <a:pt x="2756" y="424"/>
                    <a:pt x="2651" y="267"/>
                    <a:pt x="2487" y="228"/>
                  </a:cubicBezTo>
                  <a:cubicBezTo>
                    <a:pt x="2466" y="223"/>
                    <a:pt x="2444" y="221"/>
                    <a:pt x="2422" y="221"/>
                  </a:cubicBezTo>
                  <a:cubicBezTo>
                    <a:pt x="2285" y="221"/>
                    <a:pt x="2158" y="315"/>
                    <a:pt x="2124" y="454"/>
                  </a:cubicBezTo>
                  <a:cubicBezTo>
                    <a:pt x="2033" y="860"/>
                    <a:pt x="2193" y="1298"/>
                    <a:pt x="2304" y="1541"/>
                  </a:cubicBezTo>
                  <a:lnTo>
                    <a:pt x="1751" y="2375"/>
                  </a:lnTo>
                  <a:cubicBezTo>
                    <a:pt x="1725" y="2274"/>
                    <a:pt x="1725" y="2169"/>
                    <a:pt x="1741" y="2067"/>
                  </a:cubicBezTo>
                  <a:cubicBezTo>
                    <a:pt x="1784" y="1901"/>
                    <a:pt x="1679" y="1730"/>
                    <a:pt x="1512" y="1694"/>
                  </a:cubicBezTo>
                  <a:cubicBezTo>
                    <a:pt x="1488" y="1689"/>
                    <a:pt x="1465" y="1686"/>
                    <a:pt x="1442" y="1686"/>
                  </a:cubicBezTo>
                  <a:cubicBezTo>
                    <a:pt x="1299" y="1686"/>
                    <a:pt x="1173" y="1787"/>
                    <a:pt x="1142" y="1933"/>
                  </a:cubicBezTo>
                  <a:cubicBezTo>
                    <a:pt x="1051" y="2339"/>
                    <a:pt x="1211" y="2778"/>
                    <a:pt x="1322" y="3017"/>
                  </a:cubicBezTo>
                  <a:lnTo>
                    <a:pt x="769" y="3851"/>
                  </a:lnTo>
                  <a:cubicBezTo>
                    <a:pt x="746" y="3753"/>
                    <a:pt x="743" y="3648"/>
                    <a:pt x="763" y="3547"/>
                  </a:cubicBezTo>
                  <a:cubicBezTo>
                    <a:pt x="802" y="3380"/>
                    <a:pt x="697" y="3213"/>
                    <a:pt x="530" y="3174"/>
                  </a:cubicBezTo>
                  <a:cubicBezTo>
                    <a:pt x="508" y="3169"/>
                    <a:pt x="486" y="3167"/>
                    <a:pt x="464" y="3167"/>
                  </a:cubicBezTo>
                  <a:cubicBezTo>
                    <a:pt x="321" y="3167"/>
                    <a:pt x="192" y="3265"/>
                    <a:pt x="164" y="3413"/>
                  </a:cubicBezTo>
                  <a:cubicBezTo>
                    <a:pt x="85" y="3750"/>
                    <a:pt x="187" y="4113"/>
                    <a:pt x="285" y="4358"/>
                  </a:cubicBezTo>
                  <a:cubicBezTo>
                    <a:pt x="301" y="4401"/>
                    <a:pt x="327" y="4440"/>
                    <a:pt x="360" y="4470"/>
                  </a:cubicBezTo>
                  <a:lnTo>
                    <a:pt x="95" y="4869"/>
                  </a:lnTo>
                  <a:cubicBezTo>
                    <a:pt x="0" y="5010"/>
                    <a:pt x="39" y="5203"/>
                    <a:pt x="180" y="5298"/>
                  </a:cubicBezTo>
                  <a:cubicBezTo>
                    <a:pt x="231" y="5331"/>
                    <a:pt x="289" y="5347"/>
                    <a:pt x="347" y="5347"/>
                  </a:cubicBezTo>
                  <a:cubicBezTo>
                    <a:pt x="448" y="5347"/>
                    <a:pt x="548" y="5298"/>
                    <a:pt x="609" y="5206"/>
                  </a:cubicBezTo>
                  <a:lnTo>
                    <a:pt x="2818" y="1878"/>
                  </a:lnTo>
                  <a:lnTo>
                    <a:pt x="2910" y="1878"/>
                  </a:lnTo>
                  <a:cubicBezTo>
                    <a:pt x="3181" y="1878"/>
                    <a:pt x="3587" y="1838"/>
                    <a:pt x="3885" y="1622"/>
                  </a:cubicBezTo>
                  <a:cubicBezTo>
                    <a:pt x="4022" y="1521"/>
                    <a:pt x="4055" y="1331"/>
                    <a:pt x="3957" y="1194"/>
                  </a:cubicBezTo>
                  <a:cubicBezTo>
                    <a:pt x="3898" y="1111"/>
                    <a:pt x="3804" y="1067"/>
                    <a:pt x="3709" y="1067"/>
                  </a:cubicBezTo>
                  <a:cubicBezTo>
                    <a:pt x="3646" y="1067"/>
                    <a:pt x="3583" y="1086"/>
                    <a:pt x="3528" y="1125"/>
                  </a:cubicBezTo>
                  <a:cubicBezTo>
                    <a:pt x="3443" y="1180"/>
                    <a:pt x="3345" y="1216"/>
                    <a:pt x="3243" y="1236"/>
                  </a:cubicBezTo>
                  <a:lnTo>
                    <a:pt x="3748" y="474"/>
                  </a:lnTo>
                  <a:cubicBezTo>
                    <a:pt x="3839" y="333"/>
                    <a:pt x="3800" y="146"/>
                    <a:pt x="3659" y="51"/>
                  </a:cubicBezTo>
                  <a:cubicBezTo>
                    <a:pt x="3607" y="17"/>
                    <a:pt x="3548" y="1"/>
                    <a:pt x="3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15"/>
            <p:cNvSpPr/>
            <p:nvPr/>
          </p:nvSpPr>
          <p:spPr>
            <a:xfrm>
              <a:off x="2831875" y="4501525"/>
              <a:ext cx="227250" cy="140600"/>
            </a:xfrm>
            <a:custGeom>
              <a:avLst/>
              <a:gdLst/>
              <a:ahLst/>
              <a:cxnLst/>
              <a:rect l="l" t="t" r="r" b="b"/>
              <a:pathLst>
                <a:path w="9090" h="5624" extrusionOk="0">
                  <a:moveTo>
                    <a:pt x="7111" y="0"/>
                  </a:moveTo>
                  <a:cubicBezTo>
                    <a:pt x="6257" y="0"/>
                    <a:pt x="5128" y="195"/>
                    <a:pt x="3729" y="837"/>
                  </a:cubicBezTo>
                  <a:cubicBezTo>
                    <a:pt x="3130" y="1122"/>
                    <a:pt x="2567" y="1475"/>
                    <a:pt x="2046" y="1888"/>
                  </a:cubicBezTo>
                  <a:cubicBezTo>
                    <a:pt x="1372" y="2415"/>
                    <a:pt x="770" y="3069"/>
                    <a:pt x="377" y="3887"/>
                  </a:cubicBezTo>
                  <a:cubicBezTo>
                    <a:pt x="223" y="4192"/>
                    <a:pt x="112" y="4516"/>
                    <a:pt x="43" y="4850"/>
                  </a:cubicBezTo>
                  <a:cubicBezTo>
                    <a:pt x="24" y="4941"/>
                    <a:pt x="11" y="5036"/>
                    <a:pt x="1" y="5131"/>
                  </a:cubicBezTo>
                  <a:cubicBezTo>
                    <a:pt x="83" y="5177"/>
                    <a:pt x="168" y="5219"/>
                    <a:pt x="253" y="5259"/>
                  </a:cubicBezTo>
                  <a:cubicBezTo>
                    <a:pt x="564" y="5399"/>
                    <a:pt x="891" y="5494"/>
                    <a:pt x="1228" y="5550"/>
                  </a:cubicBezTo>
                  <a:cubicBezTo>
                    <a:pt x="1515" y="5600"/>
                    <a:pt x="1799" y="5623"/>
                    <a:pt x="2081" y="5623"/>
                  </a:cubicBezTo>
                  <a:cubicBezTo>
                    <a:pt x="2681" y="5623"/>
                    <a:pt x="3268" y="5520"/>
                    <a:pt x="3827" y="5357"/>
                  </a:cubicBezTo>
                  <a:cubicBezTo>
                    <a:pt x="4468" y="5177"/>
                    <a:pt x="5084" y="4922"/>
                    <a:pt x="5663" y="4598"/>
                  </a:cubicBezTo>
                  <a:cubicBezTo>
                    <a:pt x="9054" y="2667"/>
                    <a:pt x="9090" y="464"/>
                    <a:pt x="9090" y="461"/>
                  </a:cubicBezTo>
                  <a:cubicBezTo>
                    <a:pt x="9090" y="461"/>
                    <a:pt x="8425" y="0"/>
                    <a:pt x="7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15"/>
            <p:cNvSpPr/>
            <p:nvPr/>
          </p:nvSpPr>
          <p:spPr>
            <a:xfrm>
              <a:off x="2831875" y="4505825"/>
              <a:ext cx="227250" cy="136225"/>
            </a:xfrm>
            <a:custGeom>
              <a:avLst/>
              <a:gdLst/>
              <a:ahLst/>
              <a:cxnLst/>
              <a:rect l="l" t="t" r="r" b="b"/>
              <a:pathLst>
                <a:path w="9090" h="5449" extrusionOk="0">
                  <a:moveTo>
                    <a:pt x="8415" y="1"/>
                  </a:moveTo>
                  <a:cubicBezTo>
                    <a:pt x="8265" y="685"/>
                    <a:pt x="7643" y="2328"/>
                    <a:pt x="5038" y="3814"/>
                  </a:cubicBezTo>
                  <a:cubicBezTo>
                    <a:pt x="4455" y="4138"/>
                    <a:pt x="3840" y="4390"/>
                    <a:pt x="3198" y="4573"/>
                  </a:cubicBezTo>
                  <a:cubicBezTo>
                    <a:pt x="2641" y="4736"/>
                    <a:pt x="2054" y="4838"/>
                    <a:pt x="1453" y="4838"/>
                  </a:cubicBezTo>
                  <a:cubicBezTo>
                    <a:pt x="1171" y="4838"/>
                    <a:pt x="886" y="4815"/>
                    <a:pt x="600" y="4766"/>
                  </a:cubicBezTo>
                  <a:cubicBezTo>
                    <a:pt x="416" y="4733"/>
                    <a:pt x="230" y="4691"/>
                    <a:pt x="50" y="4635"/>
                  </a:cubicBezTo>
                  <a:cubicBezTo>
                    <a:pt x="47" y="4651"/>
                    <a:pt x="43" y="4665"/>
                    <a:pt x="43" y="4678"/>
                  </a:cubicBezTo>
                  <a:cubicBezTo>
                    <a:pt x="24" y="4769"/>
                    <a:pt x="11" y="4864"/>
                    <a:pt x="1" y="4956"/>
                  </a:cubicBezTo>
                  <a:cubicBezTo>
                    <a:pt x="83" y="5005"/>
                    <a:pt x="168" y="5047"/>
                    <a:pt x="253" y="5087"/>
                  </a:cubicBezTo>
                  <a:cubicBezTo>
                    <a:pt x="564" y="5224"/>
                    <a:pt x="891" y="5322"/>
                    <a:pt x="1228" y="5375"/>
                  </a:cubicBezTo>
                  <a:cubicBezTo>
                    <a:pt x="1516" y="5425"/>
                    <a:pt x="1804" y="5449"/>
                    <a:pt x="2088" y="5449"/>
                  </a:cubicBezTo>
                  <a:cubicBezTo>
                    <a:pt x="2685" y="5449"/>
                    <a:pt x="3270" y="5347"/>
                    <a:pt x="3827" y="5185"/>
                  </a:cubicBezTo>
                  <a:cubicBezTo>
                    <a:pt x="4465" y="5002"/>
                    <a:pt x="5084" y="4750"/>
                    <a:pt x="5663" y="4426"/>
                  </a:cubicBezTo>
                  <a:cubicBezTo>
                    <a:pt x="9054" y="2495"/>
                    <a:pt x="9090" y="289"/>
                    <a:pt x="9090" y="289"/>
                  </a:cubicBezTo>
                  <a:cubicBezTo>
                    <a:pt x="9090" y="289"/>
                    <a:pt x="8864" y="132"/>
                    <a:pt x="8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15"/>
            <p:cNvSpPr/>
            <p:nvPr/>
          </p:nvSpPr>
          <p:spPr>
            <a:xfrm>
              <a:off x="2870100" y="4522325"/>
              <a:ext cx="149100" cy="90150"/>
            </a:xfrm>
            <a:custGeom>
              <a:avLst/>
              <a:gdLst/>
              <a:ahLst/>
              <a:cxnLst/>
              <a:rect l="l" t="t" r="r" b="b"/>
              <a:pathLst>
                <a:path w="5964" h="3606" extrusionOk="0">
                  <a:moveTo>
                    <a:pt x="4558" y="0"/>
                  </a:moveTo>
                  <a:cubicBezTo>
                    <a:pt x="4485" y="0"/>
                    <a:pt x="4410" y="29"/>
                    <a:pt x="4343" y="97"/>
                  </a:cubicBezTo>
                  <a:cubicBezTo>
                    <a:pt x="4065" y="404"/>
                    <a:pt x="3990" y="866"/>
                    <a:pt x="3970" y="1131"/>
                  </a:cubicBezTo>
                  <a:lnTo>
                    <a:pt x="3077" y="1589"/>
                  </a:lnTo>
                  <a:cubicBezTo>
                    <a:pt x="3106" y="1488"/>
                    <a:pt x="3152" y="1396"/>
                    <a:pt x="3221" y="1318"/>
                  </a:cubicBezTo>
                  <a:cubicBezTo>
                    <a:pt x="3406" y="1087"/>
                    <a:pt x="3207" y="811"/>
                    <a:pt x="2980" y="811"/>
                  </a:cubicBezTo>
                  <a:cubicBezTo>
                    <a:pt x="2906" y="811"/>
                    <a:pt x="2830" y="840"/>
                    <a:pt x="2763" y="908"/>
                  </a:cubicBezTo>
                  <a:cubicBezTo>
                    <a:pt x="2484" y="1216"/>
                    <a:pt x="2409" y="1678"/>
                    <a:pt x="2389" y="1943"/>
                  </a:cubicBezTo>
                  <a:lnTo>
                    <a:pt x="1499" y="2398"/>
                  </a:lnTo>
                  <a:cubicBezTo>
                    <a:pt x="1529" y="2299"/>
                    <a:pt x="1575" y="2204"/>
                    <a:pt x="1640" y="2126"/>
                  </a:cubicBezTo>
                  <a:cubicBezTo>
                    <a:pt x="1824" y="1897"/>
                    <a:pt x="1625" y="1624"/>
                    <a:pt x="1398" y="1624"/>
                  </a:cubicBezTo>
                  <a:cubicBezTo>
                    <a:pt x="1326" y="1624"/>
                    <a:pt x="1251" y="1651"/>
                    <a:pt x="1185" y="1717"/>
                  </a:cubicBezTo>
                  <a:cubicBezTo>
                    <a:pt x="907" y="2028"/>
                    <a:pt x="832" y="2489"/>
                    <a:pt x="812" y="2751"/>
                  </a:cubicBezTo>
                  <a:lnTo>
                    <a:pt x="285" y="3023"/>
                  </a:lnTo>
                  <a:cubicBezTo>
                    <a:pt x="0" y="3170"/>
                    <a:pt x="105" y="3602"/>
                    <a:pt x="426" y="3602"/>
                  </a:cubicBezTo>
                  <a:cubicBezTo>
                    <a:pt x="475" y="3602"/>
                    <a:pt x="524" y="3589"/>
                    <a:pt x="566" y="3569"/>
                  </a:cubicBezTo>
                  <a:lnTo>
                    <a:pt x="1093" y="3298"/>
                  </a:lnTo>
                  <a:cubicBezTo>
                    <a:pt x="1296" y="3422"/>
                    <a:pt x="1660" y="3605"/>
                    <a:pt x="2033" y="3605"/>
                  </a:cubicBezTo>
                  <a:cubicBezTo>
                    <a:pt x="2072" y="3605"/>
                    <a:pt x="2111" y="3602"/>
                    <a:pt x="2151" y="3599"/>
                  </a:cubicBezTo>
                  <a:cubicBezTo>
                    <a:pt x="2321" y="3579"/>
                    <a:pt x="2442" y="3429"/>
                    <a:pt x="2422" y="3258"/>
                  </a:cubicBezTo>
                  <a:cubicBezTo>
                    <a:pt x="2407" y="3102"/>
                    <a:pt x="2270" y="2985"/>
                    <a:pt x="2115" y="2985"/>
                  </a:cubicBezTo>
                  <a:cubicBezTo>
                    <a:pt x="2105" y="2985"/>
                    <a:pt x="2095" y="2986"/>
                    <a:pt x="2085" y="2987"/>
                  </a:cubicBezTo>
                  <a:cubicBezTo>
                    <a:pt x="2068" y="2988"/>
                    <a:pt x="2051" y="2988"/>
                    <a:pt x="2034" y="2988"/>
                  </a:cubicBezTo>
                  <a:cubicBezTo>
                    <a:pt x="1947" y="2988"/>
                    <a:pt x="1863" y="2974"/>
                    <a:pt x="1781" y="2944"/>
                  </a:cubicBezTo>
                  <a:lnTo>
                    <a:pt x="2671" y="2489"/>
                  </a:lnTo>
                  <a:cubicBezTo>
                    <a:pt x="2877" y="2610"/>
                    <a:pt x="3237" y="2794"/>
                    <a:pt x="3614" y="2794"/>
                  </a:cubicBezTo>
                  <a:cubicBezTo>
                    <a:pt x="3653" y="2794"/>
                    <a:pt x="3692" y="2790"/>
                    <a:pt x="3731" y="2787"/>
                  </a:cubicBezTo>
                  <a:cubicBezTo>
                    <a:pt x="3902" y="2767"/>
                    <a:pt x="4023" y="2617"/>
                    <a:pt x="4003" y="2450"/>
                  </a:cubicBezTo>
                  <a:cubicBezTo>
                    <a:pt x="3985" y="2292"/>
                    <a:pt x="3854" y="2176"/>
                    <a:pt x="3699" y="2176"/>
                  </a:cubicBezTo>
                  <a:cubicBezTo>
                    <a:pt x="3687" y="2176"/>
                    <a:pt x="3675" y="2177"/>
                    <a:pt x="3663" y="2178"/>
                  </a:cubicBezTo>
                  <a:cubicBezTo>
                    <a:pt x="3648" y="2179"/>
                    <a:pt x="3633" y="2180"/>
                    <a:pt x="3618" y="2180"/>
                  </a:cubicBezTo>
                  <a:cubicBezTo>
                    <a:pt x="3532" y="2180"/>
                    <a:pt x="3445" y="2164"/>
                    <a:pt x="3362" y="2136"/>
                  </a:cubicBezTo>
                  <a:lnTo>
                    <a:pt x="4252" y="1678"/>
                  </a:lnTo>
                  <a:cubicBezTo>
                    <a:pt x="4458" y="1799"/>
                    <a:pt x="4818" y="1982"/>
                    <a:pt x="5194" y="1982"/>
                  </a:cubicBezTo>
                  <a:cubicBezTo>
                    <a:pt x="5234" y="1982"/>
                    <a:pt x="5273" y="1982"/>
                    <a:pt x="5312" y="1975"/>
                  </a:cubicBezTo>
                  <a:cubicBezTo>
                    <a:pt x="5479" y="1959"/>
                    <a:pt x="5600" y="1805"/>
                    <a:pt x="5584" y="1638"/>
                  </a:cubicBezTo>
                  <a:cubicBezTo>
                    <a:pt x="5566" y="1480"/>
                    <a:pt x="5434" y="1365"/>
                    <a:pt x="5280" y="1365"/>
                  </a:cubicBezTo>
                  <a:cubicBezTo>
                    <a:pt x="5268" y="1365"/>
                    <a:pt x="5256" y="1365"/>
                    <a:pt x="5243" y="1367"/>
                  </a:cubicBezTo>
                  <a:cubicBezTo>
                    <a:pt x="5227" y="1368"/>
                    <a:pt x="5210" y="1368"/>
                    <a:pt x="5193" y="1368"/>
                  </a:cubicBezTo>
                  <a:cubicBezTo>
                    <a:pt x="5108" y="1368"/>
                    <a:pt x="5022" y="1354"/>
                    <a:pt x="4942" y="1324"/>
                  </a:cubicBezTo>
                  <a:lnTo>
                    <a:pt x="5751" y="908"/>
                  </a:lnTo>
                  <a:cubicBezTo>
                    <a:pt x="5901" y="830"/>
                    <a:pt x="5963" y="647"/>
                    <a:pt x="5885" y="496"/>
                  </a:cubicBezTo>
                  <a:lnTo>
                    <a:pt x="5878" y="493"/>
                  </a:lnTo>
                  <a:cubicBezTo>
                    <a:pt x="5826" y="387"/>
                    <a:pt x="5719" y="327"/>
                    <a:pt x="5609" y="327"/>
                  </a:cubicBezTo>
                  <a:cubicBezTo>
                    <a:pt x="5561" y="327"/>
                    <a:pt x="5514" y="338"/>
                    <a:pt x="5469" y="362"/>
                  </a:cubicBezTo>
                  <a:lnTo>
                    <a:pt x="4658" y="777"/>
                  </a:lnTo>
                  <a:cubicBezTo>
                    <a:pt x="4684" y="676"/>
                    <a:pt x="4733" y="584"/>
                    <a:pt x="4798" y="506"/>
                  </a:cubicBezTo>
                  <a:cubicBezTo>
                    <a:pt x="4986" y="276"/>
                    <a:pt x="4785" y="0"/>
                    <a:pt x="4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15"/>
            <p:cNvSpPr/>
            <p:nvPr/>
          </p:nvSpPr>
          <p:spPr>
            <a:xfrm>
              <a:off x="2629200" y="4223550"/>
              <a:ext cx="252700" cy="36850"/>
            </a:xfrm>
            <a:custGeom>
              <a:avLst/>
              <a:gdLst/>
              <a:ahLst/>
              <a:cxnLst/>
              <a:rect l="l" t="t" r="r" b="b"/>
              <a:pathLst>
                <a:path w="10108" h="1474" extrusionOk="0">
                  <a:moveTo>
                    <a:pt x="380" y="0"/>
                  </a:moveTo>
                  <a:cubicBezTo>
                    <a:pt x="171" y="0"/>
                    <a:pt x="4" y="170"/>
                    <a:pt x="1" y="380"/>
                  </a:cubicBezTo>
                  <a:lnTo>
                    <a:pt x="1" y="1093"/>
                  </a:lnTo>
                  <a:cubicBezTo>
                    <a:pt x="4" y="1303"/>
                    <a:pt x="171" y="1473"/>
                    <a:pt x="380" y="1473"/>
                  </a:cubicBezTo>
                  <a:lnTo>
                    <a:pt x="9728" y="1473"/>
                  </a:lnTo>
                  <a:cubicBezTo>
                    <a:pt x="9937" y="1473"/>
                    <a:pt x="10108" y="1306"/>
                    <a:pt x="10108" y="1097"/>
                  </a:cubicBezTo>
                  <a:lnTo>
                    <a:pt x="10108" y="380"/>
                  </a:lnTo>
                  <a:cubicBezTo>
                    <a:pt x="10108" y="170"/>
                    <a:pt x="9937" y="0"/>
                    <a:pt x="9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15"/>
            <p:cNvSpPr/>
            <p:nvPr/>
          </p:nvSpPr>
          <p:spPr>
            <a:xfrm>
              <a:off x="2850775" y="4223550"/>
              <a:ext cx="31125" cy="36850"/>
            </a:xfrm>
            <a:custGeom>
              <a:avLst/>
              <a:gdLst/>
              <a:ahLst/>
              <a:cxnLst/>
              <a:rect l="l" t="t" r="r" b="b"/>
              <a:pathLst>
                <a:path w="1245" h="1474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lnTo>
                    <a:pt x="13" y="0"/>
                  </a:lnTo>
                  <a:cubicBezTo>
                    <a:pt x="11" y="0"/>
                    <a:pt x="9" y="0"/>
                    <a:pt x="7" y="0"/>
                  </a:cubicBezTo>
                  <a:close/>
                  <a:moveTo>
                    <a:pt x="864" y="0"/>
                  </a:moveTo>
                  <a:cubicBezTo>
                    <a:pt x="862" y="0"/>
                    <a:pt x="860" y="0"/>
                    <a:pt x="858" y="0"/>
                  </a:cubicBezTo>
                  <a:lnTo>
                    <a:pt x="13" y="0"/>
                  </a:lnTo>
                  <a:cubicBezTo>
                    <a:pt x="217" y="3"/>
                    <a:pt x="384" y="171"/>
                    <a:pt x="387" y="377"/>
                  </a:cubicBezTo>
                  <a:lnTo>
                    <a:pt x="387" y="1097"/>
                  </a:lnTo>
                  <a:cubicBezTo>
                    <a:pt x="384" y="1302"/>
                    <a:pt x="217" y="1470"/>
                    <a:pt x="13" y="1473"/>
                  </a:cubicBezTo>
                  <a:lnTo>
                    <a:pt x="865" y="1473"/>
                  </a:lnTo>
                  <a:cubicBezTo>
                    <a:pt x="1074" y="1473"/>
                    <a:pt x="1245" y="1303"/>
                    <a:pt x="1245" y="1093"/>
                  </a:cubicBezTo>
                  <a:lnTo>
                    <a:pt x="1245" y="377"/>
                  </a:lnTo>
                  <a:cubicBezTo>
                    <a:pt x="1241" y="169"/>
                    <a:pt x="1071" y="0"/>
                    <a:pt x="864" y="0"/>
                  </a:cubicBezTo>
                  <a:close/>
                  <a:moveTo>
                    <a:pt x="1" y="1473"/>
                  </a:moveTo>
                  <a:cubicBezTo>
                    <a:pt x="3" y="1473"/>
                    <a:pt x="5" y="1473"/>
                    <a:pt x="7" y="1473"/>
                  </a:cubicBezTo>
                  <a:cubicBezTo>
                    <a:pt x="9" y="1473"/>
                    <a:pt x="11" y="1473"/>
                    <a:pt x="13" y="1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3" name="Google Shape;5343;p117"/>
          <p:cNvGrpSpPr/>
          <p:nvPr/>
        </p:nvGrpSpPr>
        <p:grpSpPr>
          <a:xfrm>
            <a:off x="774873" y="1382858"/>
            <a:ext cx="1546137" cy="1763384"/>
            <a:chOff x="900200" y="1702275"/>
            <a:chExt cx="1813225" cy="2068000"/>
          </a:xfrm>
        </p:grpSpPr>
        <p:sp>
          <p:nvSpPr>
            <p:cNvPr id="5344" name="Google Shape;5344;p117"/>
            <p:cNvSpPr/>
            <p:nvPr/>
          </p:nvSpPr>
          <p:spPr>
            <a:xfrm>
              <a:off x="1309000" y="1824400"/>
              <a:ext cx="666250" cy="903750"/>
            </a:xfrm>
            <a:custGeom>
              <a:avLst/>
              <a:gdLst/>
              <a:ahLst/>
              <a:cxnLst/>
              <a:rect l="l" t="t" r="r" b="b"/>
              <a:pathLst>
                <a:path w="26650" h="36150" extrusionOk="0">
                  <a:moveTo>
                    <a:pt x="15220" y="1"/>
                  </a:moveTo>
                  <a:cubicBezTo>
                    <a:pt x="9231" y="1"/>
                    <a:pt x="4419" y="6191"/>
                    <a:pt x="6932" y="12406"/>
                  </a:cubicBezTo>
                  <a:cubicBezTo>
                    <a:pt x="0" y="16133"/>
                    <a:pt x="1472" y="26531"/>
                    <a:pt x="9189" y="28166"/>
                  </a:cubicBezTo>
                  <a:lnTo>
                    <a:pt x="9189" y="28362"/>
                  </a:lnTo>
                  <a:cubicBezTo>
                    <a:pt x="9189" y="32960"/>
                    <a:pt x="12951" y="36149"/>
                    <a:pt x="16976" y="36149"/>
                  </a:cubicBezTo>
                  <a:cubicBezTo>
                    <a:pt x="18504" y="36149"/>
                    <a:pt x="20071" y="35690"/>
                    <a:pt x="21483" y="34673"/>
                  </a:cubicBezTo>
                  <a:cubicBezTo>
                    <a:pt x="26650" y="30978"/>
                    <a:pt x="25407" y="23000"/>
                    <a:pt x="19423" y="21005"/>
                  </a:cubicBezTo>
                  <a:lnTo>
                    <a:pt x="19390" y="21005"/>
                  </a:lnTo>
                  <a:cubicBezTo>
                    <a:pt x="19456" y="20613"/>
                    <a:pt x="19456" y="20253"/>
                    <a:pt x="19456" y="19861"/>
                  </a:cubicBezTo>
                  <a:cubicBezTo>
                    <a:pt x="19456" y="18945"/>
                    <a:pt x="19325" y="18062"/>
                    <a:pt x="19031" y="17180"/>
                  </a:cubicBezTo>
                  <a:cubicBezTo>
                    <a:pt x="26224" y="13877"/>
                    <a:pt x="25963" y="3577"/>
                    <a:pt x="18606" y="667"/>
                  </a:cubicBezTo>
                  <a:cubicBezTo>
                    <a:pt x="17463" y="210"/>
                    <a:pt x="16322" y="1"/>
                    <a:pt x="15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17"/>
            <p:cNvSpPr/>
            <p:nvPr/>
          </p:nvSpPr>
          <p:spPr>
            <a:xfrm>
              <a:off x="1926175" y="1963750"/>
              <a:ext cx="595125" cy="753825"/>
            </a:xfrm>
            <a:custGeom>
              <a:avLst/>
              <a:gdLst/>
              <a:ahLst/>
              <a:cxnLst/>
              <a:rect l="l" t="t" r="r" b="b"/>
              <a:pathLst>
                <a:path w="23805" h="30153" extrusionOk="0">
                  <a:moveTo>
                    <a:pt x="14367" y="1"/>
                  </a:moveTo>
                  <a:cubicBezTo>
                    <a:pt x="13601" y="1"/>
                    <a:pt x="12819" y="95"/>
                    <a:pt x="12034" y="292"/>
                  </a:cubicBezTo>
                  <a:cubicBezTo>
                    <a:pt x="6082" y="1796"/>
                    <a:pt x="3140" y="8532"/>
                    <a:pt x="6082" y="13960"/>
                  </a:cubicBezTo>
                  <a:cubicBezTo>
                    <a:pt x="1" y="18505"/>
                    <a:pt x="1963" y="28053"/>
                    <a:pt x="9320" y="29884"/>
                  </a:cubicBezTo>
                  <a:cubicBezTo>
                    <a:pt x="10068" y="30067"/>
                    <a:pt x="10804" y="30153"/>
                    <a:pt x="11520" y="30153"/>
                  </a:cubicBezTo>
                  <a:cubicBezTo>
                    <a:pt x="17836" y="30153"/>
                    <a:pt x="22524" y="23434"/>
                    <a:pt x="19587" y="17295"/>
                  </a:cubicBezTo>
                  <a:cubicBezTo>
                    <a:pt x="22235" y="15529"/>
                    <a:pt x="23805" y="12587"/>
                    <a:pt x="23805" y="9448"/>
                  </a:cubicBezTo>
                  <a:cubicBezTo>
                    <a:pt x="23805" y="4107"/>
                    <a:pt x="19437" y="1"/>
                    <a:pt x="14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17"/>
            <p:cNvSpPr/>
            <p:nvPr/>
          </p:nvSpPr>
          <p:spPr>
            <a:xfrm>
              <a:off x="1845250" y="2462325"/>
              <a:ext cx="245250" cy="408750"/>
            </a:xfrm>
            <a:custGeom>
              <a:avLst/>
              <a:gdLst/>
              <a:ahLst/>
              <a:cxnLst/>
              <a:rect l="l" t="t" r="r" b="b"/>
              <a:pathLst>
                <a:path w="9810" h="16350" extrusionOk="0">
                  <a:moveTo>
                    <a:pt x="7750" y="1"/>
                  </a:moveTo>
                  <a:lnTo>
                    <a:pt x="2028" y="393"/>
                  </a:lnTo>
                  <a:lnTo>
                    <a:pt x="0" y="13080"/>
                  </a:lnTo>
                  <a:lnTo>
                    <a:pt x="5723" y="16350"/>
                  </a:lnTo>
                  <a:lnTo>
                    <a:pt x="9810" y="12655"/>
                  </a:lnTo>
                  <a:lnTo>
                    <a:pt x="7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17"/>
            <p:cNvSpPr/>
            <p:nvPr/>
          </p:nvSpPr>
          <p:spPr>
            <a:xfrm>
              <a:off x="1883675" y="2462325"/>
              <a:ext cx="172500" cy="131350"/>
            </a:xfrm>
            <a:custGeom>
              <a:avLst/>
              <a:gdLst/>
              <a:ahLst/>
              <a:cxnLst/>
              <a:rect l="l" t="t" r="r" b="b"/>
              <a:pathLst>
                <a:path w="6900" h="5254" extrusionOk="0">
                  <a:moveTo>
                    <a:pt x="6213" y="1"/>
                  </a:moveTo>
                  <a:lnTo>
                    <a:pt x="491" y="393"/>
                  </a:lnTo>
                  <a:lnTo>
                    <a:pt x="0" y="3532"/>
                  </a:lnTo>
                  <a:cubicBezTo>
                    <a:pt x="1112" y="4219"/>
                    <a:pt x="2289" y="4775"/>
                    <a:pt x="3532" y="5200"/>
                  </a:cubicBezTo>
                  <a:cubicBezTo>
                    <a:pt x="3627" y="5238"/>
                    <a:pt x="3723" y="5254"/>
                    <a:pt x="3819" y="5254"/>
                  </a:cubicBezTo>
                  <a:cubicBezTo>
                    <a:pt x="3887" y="5254"/>
                    <a:pt x="3954" y="5246"/>
                    <a:pt x="4022" y="5232"/>
                  </a:cubicBezTo>
                  <a:cubicBezTo>
                    <a:pt x="5003" y="4971"/>
                    <a:pt x="5984" y="4578"/>
                    <a:pt x="6900" y="4088"/>
                  </a:cubicBezTo>
                  <a:lnTo>
                    <a:pt x="6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17"/>
            <p:cNvSpPr/>
            <p:nvPr/>
          </p:nvSpPr>
          <p:spPr>
            <a:xfrm>
              <a:off x="1661325" y="1867825"/>
              <a:ext cx="601900" cy="664550"/>
            </a:xfrm>
            <a:custGeom>
              <a:avLst/>
              <a:gdLst/>
              <a:ahLst/>
              <a:cxnLst/>
              <a:rect l="l" t="t" r="r" b="b"/>
              <a:pathLst>
                <a:path w="24076" h="26582" extrusionOk="0">
                  <a:moveTo>
                    <a:pt x="11994" y="1"/>
                  </a:moveTo>
                  <a:cubicBezTo>
                    <a:pt x="11420" y="1"/>
                    <a:pt x="10823" y="25"/>
                    <a:pt x="10202" y="74"/>
                  </a:cubicBezTo>
                  <a:cubicBezTo>
                    <a:pt x="0" y="892"/>
                    <a:pt x="1210" y="10701"/>
                    <a:pt x="1210" y="10701"/>
                  </a:cubicBezTo>
                  <a:cubicBezTo>
                    <a:pt x="1210" y="10701"/>
                    <a:pt x="0" y="21982"/>
                    <a:pt x="12426" y="26527"/>
                  </a:cubicBezTo>
                  <a:cubicBezTo>
                    <a:pt x="12521" y="26566"/>
                    <a:pt x="12617" y="26581"/>
                    <a:pt x="12713" y="26581"/>
                  </a:cubicBezTo>
                  <a:cubicBezTo>
                    <a:pt x="12781" y="26581"/>
                    <a:pt x="12848" y="26573"/>
                    <a:pt x="12916" y="26560"/>
                  </a:cubicBezTo>
                  <a:cubicBezTo>
                    <a:pt x="17788" y="25252"/>
                    <a:pt x="23707" y="20347"/>
                    <a:pt x="23707" y="11911"/>
                  </a:cubicBezTo>
                  <a:cubicBezTo>
                    <a:pt x="24075" y="5768"/>
                    <a:pt x="20866" y="1"/>
                    <a:pt x="11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17"/>
            <p:cNvSpPr/>
            <p:nvPr/>
          </p:nvSpPr>
          <p:spPr>
            <a:xfrm>
              <a:off x="1733250" y="2717375"/>
              <a:ext cx="520750" cy="863250"/>
            </a:xfrm>
            <a:custGeom>
              <a:avLst/>
              <a:gdLst/>
              <a:ahLst/>
              <a:cxnLst/>
              <a:rect l="l" t="t" r="r" b="b"/>
              <a:pathLst>
                <a:path w="20830" h="34530" extrusionOk="0">
                  <a:moveTo>
                    <a:pt x="4971" y="0"/>
                  </a:moveTo>
                  <a:lnTo>
                    <a:pt x="1" y="1831"/>
                  </a:lnTo>
                  <a:lnTo>
                    <a:pt x="9385" y="34530"/>
                  </a:lnTo>
                  <a:lnTo>
                    <a:pt x="20830" y="3041"/>
                  </a:lnTo>
                  <a:cubicBezTo>
                    <a:pt x="20830" y="3041"/>
                    <a:pt x="20830" y="3041"/>
                    <a:pt x="13898" y="197"/>
                  </a:cubicBezTo>
                  <a:cubicBezTo>
                    <a:pt x="12174" y="1920"/>
                    <a:pt x="10628" y="2501"/>
                    <a:pt x="9325" y="2501"/>
                  </a:cubicBezTo>
                  <a:cubicBezTo>
                    <a:pt x="6623" y="2501"/>
                    <a:pt x="4971" y="0"/>
                    <a:pt x="4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17"/>
            <p:cNvSpPr/>
            <p:nvPr/>
          </p:nvSpPr>
          <p:spPr>
            <a:xfrm>
              <a:off x="1732450" y="2717375"/>
              <a:ext cx="358050" cy="761875"/>
            </a:xfrm>
            <a:custGeom>
              <a:avLst/>
              <a:gdLst/>
              <a:ahLst/>
              <a:cxnLst/>
              <a:rect l="l" t="t" r="r" b="b"/>
              <a:pathLst>
                <a:path w="14322" h="30475" extrusionOk="0">
                  <a:moveTo>
                    <a:pt x="5003" y="0"/>
                  </a:moveTo>
                  <a:lnTo>
                    <a:pt x="0" y="1831"/>
                  </a:lnTo>
                  <a:lnTo>
                    <a:pt x="8240" y="30475"/>
                  </a:lnTo>
                  <a:cubicBezTo>
                    <a:pt x="9254" y="30246"/>
                    <a:pt x="10235" y="29919"/>
                    <a:pt x="11216" y="29559"/>
                  </a:cubicBezTo>
                  <a:lnTo>
                    <a:pt x="14322" y="20960"/>
                  </a:lnTo>
                  <a:cubicBezTo>
                    <a:pt x="10267" y="15336"/>
                    <a:pt x="7096" y="6442"/>
                    <a:pt x="5232" y="327"/>
                  </a:cubicBezTo>
                  <a:cubicBezTo>
                    <a:pt x="5101" y="131"/>
                    <a:pt x="5003" y="0"/>
                    <a:pt x="5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17"/>
            <p:cNvSpPr/>
            <p:nvPr/>
          </p:nvSpPr>
          <p:spPr>
            <a:xfrm>
              <a:off x="900200" y="2477850"/>
              <a:ext cx="280475" cy="618025"/>
            </a:xfrm>
            <a:custGeom>
              <a:avLst/>
              <a:gdLst/>
              <a:ahLst/>
              <a:cxnLst/>
              <a:rect l="l" t="t" r="r" b="b"/>
              <a:pathLst>
                <a:path w="11219" h="24721" extrusionOk="0">
                  <a:moveTo>
                    <a:pt x="3894" y="1"/>
                  </a:moveTo>
                  <a:cubicBezTo>
                    <a:pt x="3567" y="1"/>
                    <a:pt x="3273" y="262"/>
                    <a:pt x="3273" y="622"/>
                  </a:cubicBezTo>
                  <a:cubicBezTo>
                    <a:pt x="3273" y="786"/>
                    <a:pt x="3306" y="4611"/>
                    <a:pt x="4941" y="7848"/>
                  </a:cubicBezTo>
                  <a:lnTo>
                    <a:pt x="4287" y="8077"/>
                  </a:lnTo>
                  <a:cubicBezTo>
                    <a:pt x="2652" y="5331"/>
                    <a:pt x="2717" y="1440"/>
                    <a:pt x="2717" y="1407"/>
                  </a:cubicBezTo>
                  <a:cubicBezTo>
                    <a:pt x="2734" y="990"/>
                    <a:pt x="2419" y="777"/>
                    <a:pt x="2106" y="777"/>
                  </a:cubicBezTo>
                  <a:cubicBezTo>
                    <a:pt x="1806" y="777"/>
                    <a:pt x="1507" y="974"/>
                    <a:pt x="1507" y="1374"/>
                  </a:cubicBezTo>
                  <a:cubicBezTo>
                    <a:pt x="1507" y="1570"/>
                    <a:pt x="1409" y="5461"/>
                    <a:pt x="3142" y="8470"/>
                  </a:cubicBezTo>
                  <a:lnTo>
                    <a:pt x="2423" y="8731"/>
                  </a:lnTo>
                  <a:cubicBezTo>
                    <a:pt x="1834" y="7293"/>
                    <a:pt x="1442" y="5788"/>
                    <a:pt x="1279" y="4219"/>
                  </a:cubicBezTo>
                  <a:cubicBezTo>
                    <a:pt x="1233" y="3843"/>
                    <a:pt x="953" y="3667"/>
                    <a:pt x="669" y="3667"/>
                  </a:cubicBezTo>
                  <a:cubicBezTo>
                    <a:pt x="337" y="3667"/>
                    <a:pt x="1" y="3908"/>
                    <a:pt x="36" y="4350"/>
                  </a:cubicBezTo>
                  <a:cubicBezTo>
                    <a:pt x="232" y="6115"/>
                    <a:pt x="690" y="7848"/>
                    <a:pt x="1377" y="9451"/>
                  </a:cubicBezTo>
                  <a:cubicBezTo>
                    <a:pt x="1573" y="10562"/>
                    <a:pt x="3698" y="14159"/>
                    <a:pt x="3862" y="14486"/>
                  </a:cubicBezTo>
                  <a:cubicBezTo>
                    <a:pt x="4287" y="15304"/>
                    <a:pt x="5104" y="24721"/>
                    <a:pt x="5104" y="24721"/>
                  </a:cubicBezTo>
                  <a:lnTo>
                    <a:pt x="11219" y="23903"/>
                  </a:lnTo>
                  <a:lnTo>
                    <a:pt x="8080" y="11020"/>
                  </a:lnTo>
                  <a:cubicBezTo>
                    <a:pt x="8766" y="10987"/>
                    <a:pt x="9420" y="10726"/>
                    <a:pt x="9976" y="10301"/>
                  </a:cubicBezTo>
                  <a:cubicBezTo>
                    <a:pt x="10663" y="9679"/>
                    <a:pt x="11023" y="8764"/>
                    <a:pt x="11023" y="7554"/>
                  </a:cubicBezTo>
                  <a:cubicBezTo>
                    <a:pt x="11023" y="7145"/>
                    <a:pt x="10720" y="6941"/>
                    <a:pt x="10418" y="6941"/>
                  </a:cubicBezTo>
                  <a:cubicBezTo>
                    <a:pt x="10115" y="6941"/>
                    <a:pt x="9813" y="7145"/>
                    <a:pt x="9813" y="7554"/>
                  </a:cubicBezTo>
                  <a:cubicBezTo>
                    <a:pt x="9813" y="8372"/>
                    <a:pt x="9584" y="8993"/>
                    <a:pt x="9159" y="9385"/>
                  </a:cubicBezTo>
                  <a:cubicBezTo>
                    <a:pt x="8766" y="9679"/>
                    <a:pt x="8309" y="9810"/>
                    <a:pt x="7818" y="9810"/>
                  </a:cubicBezTo>
                  <a:lnTo>
                    <a:pt x="7360" y="7979"/>
                  </a:lnTo>
                  <a:lnTo>
                    <a:pt x="7360" y="7685"/>
                  </a:lnTo>
                  <a:cubicBezTo>
                    <a:pt x="7132" y="4775"/>
                    <a:pt x="7655" y="4252"/>
                    <a:pt x="7818" y="4186"/>
                  </a:cubicBezTo>
                  <a:cubicBezTo>
                    <a:pt x="7849" y="4166"/>
                    <a:pt x="7905" y="4142"/>
                    <a:pt x="7997" y="4142"/>
                  </a:cubicBezTo>
                  <a:cubicBezTo>
                    <a:pt x="8201" y="4142"/>
                    <a:pt x="8582" y="4257"/>
                    <a:pt x="9257" y="4775"/>
                  </a:cubicBezTo>
                  <a:cubicBezTo>
                    <a:pt x="9376" y="4868"/>
                    <a:pt x="9499" y="4908"/>
                    <a:pt x="9617" y="4908"/>
                  </a:cubicBezTo>
                  <a:cubicBezTo>
                    <a:pt x="10115" y="4908"/>
                    <a:pt x="10512" y="4191"/>
                    <a:pt x="10009" y="3794"/>
                  </a:cubicBezTo>
                  <a:cubicBezTo>
                    <a:pt x="9248" y="3212"/>
                    <a:pt x="8564" y="2921"/>
                    <a:pt x="7978" y="2921"/>
                  </a:cubicBezTo>
                  <a:cubicBezTo>
                    <a:pt x="7707" y="2921"/>
                    <a:pt x="7457" y="2983"/>
                    <a:pt x="7230" y="3107"/>
                  </a:cubicBezTo>
                  <a:cubicBezTo>
                    <a:pt x="6052" y="3728"/>
                    <a:pt x="6020" y="5788"/>
                    <a:pt x="6085" y="7423"/>
                  </a:cubicBezTo>
                  <a:cubicBezTo>
                    <a:pt x="4516" y="4415"/>
                    <a:pt x="4516" y="655"/>
                    <a:pt x="4516" y="622"/>
                  </a:cubicBezTo>
                  <a:cubicBezTo>
                    <a:pt x="4516" y="262"/>
                    <a:pt x="4221" y="1"/>
                    <a:pt x="3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17"/>
            <p:cNvSpPr/>
            <p:nvPr/>
          </p:nvSpPr>
          <p:spPr>
            <a:xfrm>
              <a:off x="955850" y="2712475"/>
              <a:ext cx="1757575" cy="1056975"/>
            </a:xfrm>
            <a:custGeom>
              <a:avLst/>
              <a:gdLst/>
              <a:ahLst/>
              <a:cxnLst/>
              <a:rect l="l" t="t" r="r" b="b"/>
              <a:pathLst>
                <a:path w="70303" h="42279" extrusionOk="0">
                  <a:moveTo>
                    <a:pt x="35969" y="0"/>
                  </a:moveTo>
                  <a:lnTo>
                    <a:pt x="24492" y="3597"/>
                  </a:lnTo>
                  <a:cubicBezTo>
                    <a:pt x="22955" y="4022"/>
                    <a:pt x="21680" y="5101"/>
                    <a:pt x="20993" y="6507"/>
                  </a:cubicBezTo>
                  <a:lnTo>
                    <a:pt x="14552" y="19717"/>
                  </a:lnTo>
                  <a:cubicBezTo>
                    <a:pt x="14368" y="20070"/>
                    <a:pt x="14026" y="20243"/>
                    <a:pt x="13687" y="20243"/>
                  </a:cubicBezTo>
                  <a:cubicBezTo>
                    <a:pt x="13304" y="20243"/>
                    <a:pt x="12925" y="20021"/>
                    <a:pt x="12786" y="19586"/>
                  </a:cubicBezTo>
                  <a:lnTo>
                    <a:pt x="8993" y="7553"/>
                  </a:lnTo>
                  <a:cubicBezTo>
                    <a:pt x="8993" y="7553"/>
                    <a:pt x="426" y="11641"/>
                    <a:pt x="1" y="11641"/>
                  </a:cubicBezTo>
                  <a:lnTo>
                    <a:pt x="5821" y="26551"/>
                  </a:lnTo>
                  <a:cubicBezTo>
                    <a:pt x="7126" y="29952"/>
                    <a:pt x="10218" y="31693"/>
                    <a:pt x="13319" y="31693"/>
                  </a:cubicBezTo>
                  <a:cubicBezTo>
                    <a:pt x="16122" y="31693"/>
                    <a:pt x="18932" y="30271"/>
                    <a:pt x="20437" y="27368"/>
                  </a:cubicBezTo>
                  <a:lnTo>
                    <a:pt x="22890" y="22660"/>
                  </a:lnTo>
                  <a:lnTo>
                    <a:pt x="23315" y="42279"/>
                  </a:lnTo>
                  <a:lnTo>
                    <a:pt x="56013" y="42279"/>
                  </a:lnTo>
                  <a:lnTo>
                    <a:pt x="56013" y="22660"/>
                  </a:lnTo>
                  <a:cubicBezTo>
                    <a:pt x="57648" y="27172"/>
                    <a:pt x="58858" y="40644"/>
                    <a:pt x="58858" y="40644"/>
                  </a:cubicBezTo>
                  <a:lnTo>
                    <a:pt x="70302" y="40644"/>
                  </a:lnTo>
                  <a:cubicBezTo>
                    <a:pt x="68994" y="32142"/>
                    <a:pt x="63239" y="14485"/>
                    <a:pt x="60983" y="7782"/>
                  </a:cubicBezTo>
                  <a:cubicBezTo>
                    <a:pt x="60427" y="6082"/>
                    <a:pt x="59119" y="4774"/>
                    <a:pt x="57419" y="4218"/>
                  </a:cubicBezTo>
                  <a:lnTo>
                    <a:pt x="44961" y="196"/>
                  </a:lnTo>
                  <a:lnTo>
                    <a:pt x="40481" y="23085"/>
                  </a:lnTo>
                  <a:lnTo>
                    <a:pt x="359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17"/>
            <p:cNvSpPr/>
            <p:nvPr/>
          </p:nvSpPr>
          <p:spPr>
            <a:xfrm>
              <a:off x="1642525" y="2716550"/>
              <a:ext cx="315550" cy="582875"/>
            </a:xfrm>
            <a:custGeom>
              <a:avLst/>
              <a:gdLst/>
              <a:ahLst/>
              <a:cxnLst/>
              <a:rect l="l" t="t" r="r" b="b"/>
              <a:pathLst>
                <a:path w="12622" h="23315" extrusionOk="0">
                  <a:moveTo>
                    <a:pt x="8338" y="1"/>
                  </a:moveTo>
                  <a:cubicBezTo>
                    <a:pt x="6965" y="818"/>
                    <a:pt x="5592" y="1636"/>
                    <a:pt x="4251" y="2518"/>
                  </a:cubicBezTo>
                  <a:cubicBezTo>
                    <a:pt x="2910" y="3401"/>
                    <a:pt x="1570" y="4251"/>
                    <a:pt x="229" y="5167"/>
                  </a:cubicBezTo>
                  <a:lnTo>
                    <a:pt x="0" y="5330"/>
                  </a:lnTo>
                  <a:lnTo>
                    <a:pt x="262" y="5461"/>
                  </a:lnTo>
                  <a:cubicBezTo>
                    <a:pt x="1276" y="6017"/>
                    <a:pt x="2322" y="6508"/>
                    <a:pt x="3368" y="7031"/>
                  </a:cubicBezTo>
                  <a:cubicBezTo>
                    <a:pt x="4360" y="7543"/>
                    <a:pt x="5383" y="8086"/>
                    <a:pt x="6376" y="8630"/>
                  </a:cubicBezTo>
                  <a:lnTo>
                    <a:pt x="6376" y="8630"/>
                  </a:lnTo>
                  <a:lnTo>
                    <a:pt x="4251" y="12622"/>
                  </a:lnTo>
                  <a:lnTo>
                    <a:pt x="4218" y="12720"/>
                  </a:lnTo>
                  <a:lnTo>
                    <a:pt x="4316" y="12818"/>
                  </a:lnTo>
                  <a:cubicBezTo>
                    <a:pt x="5167" y="13538"/>
                    <a:pt x="5984" y="14322"/>
                    <a:pt x="6769" y="15140"/>
                  </a:cubicBezTo>
                  <a:cubicBezTo>
                    <a:pt x="7554" y="15925"/>
                    <a:pt x="8306" y="16742"/>
                    <a:pt x="9025" y="17625"/>
                  </a:cubicBezTo>
                  <a:cubicBezTo>
                    <a:pt x="9744" y="18475"/>
                    <a:pt x="10431" y="19391"/>
                    <a:pt x="11052" y="20306"/>
                  </a:cubicBezTo>
                  <a:cubicBezTo>
                    <a:pt x="11674" y="21254"/>
                    <a:pt x="12164" y="22268"/>
                    <a:pt x="12589" y="23314"/>
                  </a:cubicBezTo>
                  <a:lnTo>
                    <a:pt x="12622" y="23314"/>
                  </a:lnTo>
                  <a:cubicBezTo>
                    <a:pt x="12458" y="22759"/>
                    <a:pt x="12295" y="22235"/>
                    <a:pt x="12066" y="21712"/>
                  </a:cubicBezTo>
                  <a:cubicBezTo>
                    <a:pt x="11837" y="21189"/>
                    <a:pt x="11575" y="20666"/>
                    <a:pt x="11281" y="20175"/>
                  </a:cubicBezTo>
                  <a:cubicBezTo>
                    <a:pt x="10725" y="19194"/>
                    <a:pt x="10071" y="18246"/>
                    <a:pt x="9352" y="17363"/>
                  </a:cubicBezTo>
                  <a:cubicBezTo>
                    <a:pt x="8633" y="16481"/>
                    <a:pt x="7881" y="15630"/>
                    <a:pt x="7063" y="14846"/>
                  </a:cubicBezTo>
                  <a:cubicBezTo>
                    <a:pt x="6277" y="14060"/>
                    <a:pt x="5491" y="13334"/>
                    <a:pt x="4647" y="12640"/>
                  </a:cubicBezTo>
                  <a:lnTo>
                    <a:pt x="4647" y="12640"/>
                  </a:lnTo>
                  <a:lnTo>
                    <a:pt x="6540" y="8633"/>
                  </a:lnTo>
                  <a:lnTo>
                    <a:pt x="6573" y="8568"/>
                  </a:lnTo>
                  <a:lnTo>
                    <a:pt x="6507" y="8535"/>
                  </a:lnTo>
                  <a:cubicBezTo>
                    <a:pt x="5494" y="8012"/>
                    <a:pt x="4447" y="7489"/>
                    <a:pt x="3434" y="6900"/>
                  </a:cubicBezTo>
                  <a:cubicBezTo>
                    <a:pt x="2503" y="6389"/>
                    <a:pt x="1599" y="5851"/>
                    <a:pt x="673" y="5336"/>
                  </a:cubicBezTo>
                  <a:lnTo>
                    <a:pt x="673" y="5336"/>
                  </a:lnTo>
                  <a:cubicBezTo>
                    <a:pt x="1931" y="4531"/>
                    <a:pt x="3187" y="3672"/>
                    <a:pt x="4415" y="2813"/>
                  </a:cubicBezTo>
                  <a:cubicBezTo>
                    <a:pt x="5755" y="1897"/>
                    <a:pt x="7063" y="1014"/>
                    <a:pt x="8371" y="66"/>
                  </a:cubicBezTo>
                  <a:lnTo>
                    <a:pt x="8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17"/>
            <p:cNvSpPr/>
            <p:nvPr/>
          </p:nvSpPr>
          <p:spPr>
            <a:xfrm>
              <a:off x="1977675" y="2724725"/>
              <a:ext cx="315575" cy="575525"/>
            </a:xfrm>
            <a:custGeom>
              <a:avLst/>
              <a:gdLst/>
              <a:ahLst/>
              <a:cxnLst/>
              <a:rect l="l" t="t" r="r" b="b"/>
              <a:pathLst>
                <a:path w="12623" h="23021" extrusionOk="0">
                  <a:moveTo>
                    <a:pt x="4284" y="1"/>
                  </a:moveTo>
                  <a:lnTo>
                    <a:pt x="4284" y="66"/>
                  </a:lnTo>
                  <a:cubicBezTo>
                    <a:pt x="5559" y="982"/>
                    <a:pt x="6867" y="1832"/>
                    <a:pt x="8208" y="2682"/>
                  </a:cubicBezTo>
                  <a:cubicBezTo>
                    <a:pt x="9464" y="3478"/>
                    <a:pt x="10691" y="4275"/>
                    <a:pt x="11944" y="5045"/>
                  </a:cubicBezTo>
                  <a:lnTo>
                    <a:pt x="11944" y="5045"/>
                  </a:lnTo>
                  <a:cubicBezTo>
                    <a:pt x="11015" y="5559"/>
                    <a:pt x="10088" y="6096"/>
                    <a:pt x="9189" y="6606"/>
                  </a:cubicBezTo>
                  <a:cubicBezTo>
                    <a:pt x="8175" y="7162"/>
                    <a:pt x="7162" y="7717"/>
                    <a:pt x="6115" y="8241"/>
                  </a:cubicBezTo>
                  <a:lnTo>
                    <a:pt x="6050" y="8273"/>
                  </a:lnTo>
                  <a:lnTo>
                    <a:pt x="6082" y="8339"/>
                  </a:lnTo>
                  <a:lnTo>
                    <a:pt x="7975" y="12345"/>
                  </a:lnTo>
                  <a:lnTo>
                    <a:pt x="7975" y="12345"/>
                  </a:lnTo>
                  <a:cubicBezTo>
                    <a:pt x="7129" y="13040"/>
                    <a:pt x="6314" y="13765"/>
                    <a:pt x="5559" y="14551"/>
                  </a:cubicBezTo>
                  <a:cubicBezTo>
                    <a:pt x="4742" y="15369"/>
                    <a:pt x="3990" y="16186"/>
                    <a:pt x="3270" y="17069"/>
                  </a:cubicBezTo>
                  <a:cubicBezTo>
                    <a:pt x="2551" y="17985"/>
                    <a:pt x="1897" y="18900"/>
                    <a:pt x="1341" y="19881"/>
                  </a:cubicBezTo>
                  <a:cubicBezTo>
                    <a:pt x="1047" y="20372"/>
                    <a:pt x="785" y="20895"/>
                    <a:pt x="556" y="21418"/>
                  </a:cubicBezTo>
                  <a:cubicBezTo>
                    <a:pt x="328" y="21941"/>
                    <a:pt x="164" y="22464"/>
                    <a:pt x="1" y="23020"/>
                  </a:cubicBezTo>
                  <a:lnTo>
                    <a:pt x="33" y="23020"/>
                  </a:lnTo>
                  <a:cubicBezTo>
                    <a:pt x="426" y="21974"/>
                    <a:pt x="949" y="20960"/>
                    <a:pt x="1570" y="20012"/>
                  </a:cubicBezTo>
                  <a:cubicBezTo>
                    <a:pt x="2191" y="19096"/>
                    <a:pt x="2845" y="18181"/>
                    <a:pt x="3597" y="17331"/>
                  </a:cubicBezTo>
                  <a:cubicBezTo>
                    <a:pt x="4284" y="16480"/>
                    <a:pt x="5069" y="15630"/>
                    <a:pt x="5854" y="14846"/>
                  </a:cubicBezTo>
                  <a:cubicBezTo>
                    <a:pt x="6638" y="14028"/>
                    <a:pt x="7456" y="13243"/>
                    <a:pt x="8306" y="12524"/>
                  </a:cubicBezTo>
                  <a:lnTo>
                    <a:pt x="8404" y="12426"/>
                  </a:lnTo>
                  <a:lnTo>
                    <a:pt x="8339" y="12328"/>
                  </a:lnTo>
                  <a:lnTo>
                    <a:pt x="6246" y="8335"/>
                  </a:lnTo>
                  <a:lnTo>
                    <a:pt x="6246" y="8335"/>
                  </a:lnTo>
                  <a:cubicBezTo>
                    <a:pt x="7269" y="7761"/>
                    <a:pt x="8262" y="7249"/>
                    <a:pt x="9254" y="6736"/>
                  </a:cubicBezTo>
                  <a:cubicBezTo>
                    <a:pt x="10301" y="6213"/>
                    <a:pt x="11347" y="5723"/>
                    <a:pt x="12361" y="5167"/>
                  </a:cubicBezTo>
                  <a:lnTo>
                    <a:pt x="12622" y="5036"/>
                  </a:lnTo>
                  <a:lnTo>
                    <a:pt x="12361" y="4873"/>
                  </a:lnTo>
                  <a:cubicBezTo>
                    <a:pt x="11053" y="4023"/>
                    <a:pt x="9712" y="3205"/>
                    <a:pt x="8371" y="2388"/>
                  </a:cubicBezTo>
                  <a:cubicBezTo>
                    <a:pt x="6998" y="1570"/>
                    <a:pt x="5657" y="785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17"/>
            <p:cNvSpPr/>
            <p:nvPr/>
          </p:nvSpPr>
          <p:spPr>
            <a:xfrm>
              <a:off x="1962150" y="3310025"/>
              <a:ext cx="11475" cy="460250"/>
            </a:xfrm>
            <a:custGeom>
              <a:avLst/>
              <a:gdLst/>
              <a:ahLst/>
              <a:cxnLst/>
              <a:rect l="l" t="t" r="r" b="b"/>
              <a:pathLst>
                <a:path w="459" h="18410" extrusionOk="0">
                  <a:moveTo>
                    <a:pt x="229" y="0"/>
                  </a:moveTo>
                  <a:cubicBezTo>
                    <a:pt x="131" y="1537"/>
                    <a:pt x="131" y="3074"/>
                    <a:pt x="66" y="4611"/>
                  </a:cubicBezTo>
                  <a:cubicBezTo>
                    <a:pt x="33" y="6148"/>
                    <a:pt x="0" y="7685"/>
                    <a:pt x="33" y="9189"/>
                  </a:cubicBezTo>
                  <a:cubicBezTo>
                    <a:pt x="33" y="10725"/>
                    <a:pt x="33" y="12262"/>
                    <a:pt x="66" y="13799"/>
                  </a:cubicBezTo>
                  <a:lnTo>
                    <a:pt x="131" y="16088"/>
                  </a:lnTo>
                  <a:cubicBezTo>
                    <a:pt x="164" y="16873"/>
                    <a:pt x="164" y="17625"/>
                    <a:pt x="229" y="18410"/>
                  </a:cubicBezTo>
                  <a:cubicBezTo>
                    <a:pt x="262" y="17625"/>
                    <a:pt x="295" y="16873"/>
                    <a:pt x="327" y="16088"/>
                  </a:cubicBezTo>
                  <a:lnTo>
                    <a:pt x="393" y="13799"/>
                  </a:lnTo>
                  <a:cubicBezTo>
                    <a:pt x="425" y="12262"/>
                    <a:pt x="458" y="10725"/>
                    <a:pt x="425" y="9189"/>
                  </a:cubicBezTo>
                  <a:cubicBezTo>
                    <a:pt x="425" y="7685"/>
                    <a:pt x="425" y="6148"/>
                    <a:pt x="393" y="4611"/>
                  </a:cubicBezTo>
                  <a:cubicBezTo>
                    <a:pt x="360" y="3074"/>
                    <a:pt x="295" y="1537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17"/>
            <p:cNvSpPr/>
            <p:nvPr/>
          </p:nvSpPr>
          <p:spPr>
            <a:xfrm>
              <a:off x="2029175" y="3391775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fill="none" extrusionOk="0">
                  <a:moveTo>
                    <a:pt x="1635" y="818"/>
                  </a:moveTo>
                  <a:cubicBezTo>
                    <a:pt x="1635" y="1276"/>
                    <a:pt x="1276" y="1635"/>
                    <a:pt x="818" y="1635"/>
                  </a:cubicBezTo>
                  <a:cubicBezTo>
                    <a:pt x="360" y="1635"/>
                    <a:pt x="1" y="1276"/>
                    <a:pt x="1" y="818"/>
                  </a:cubicBezTo>
                  <a:cubicBezTo>
                    <a:pt x="1" y="360"/>
                    <a:pt x="360" y="0"/>
                    <a:pt x="818" y="0"/>
                  </a:cubicBezTo>
                  <a:cubicBezTo>
                    <a:pt x="1276" y="0"/>
                    <a:pt x="1635" y="360"/>
                    <a:pt x="1635" y="818"/>
                  </a:cubicBezTo>
                  <a:close/>
                </a:path>
              </a:pathLst>
            </a:custGeom>
            <a:solidFill>
              <a:schemeClr val="dk1"/>
            </a:solidFill>
            <a:ln w="10625" cap="flat" cmpd="sng">
              <a:solidFill>
                <a:srgbClr val="231F2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17"/>
            <p:cNvSpPr/>
            <p:nvPr/>
          </p:nvSpPr>
          <p:spPr>
            <a:xfrm>
              <a:off x="2029175" y="3504575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fill="none" extrusionOk="0">
                  <a:moveTo>
                    <a:pt x="1635" y="818"/>
                  </a:moveTo>
                  <a:cubicBezTo>
                    <a:pt x="1635" y="1243"/>
                    <a:pt x="1276" y="1636"/>
                    <a:pt x="818" y="1636"/>
                  </a:cubicBezTo>
                  <a:cubicBezTo>
                    <a:pt x="360" y="1636"/>
                    <a:pt x="1" y="1243"/>
                    <a:pt x="1" y="818"/>
                  </a:cubicBezTo>
                  <a:cubicBezTo>
                    <a:pt x="1" y="360"/>
                    <a:pt x="360" y="1"/>
                    <a:pt x="818" y="1"/>
                  </a:cubicBezTo>
                  <a:cubicBezTo>
                    <a:pt x="1276" y="1"/>
                    <a:pt x="1635" y="360"/>
                    <a:pt x="1635" y="818"/>
                  </a:cubicBezTo>
                  <a:close/>
                </a:path>
              </a:pathLst>
            </a:custGeom>
            <a:solidFill>
              <a:schemeClr val="dk1"/>
            </a:solidFill>
            <a:ln w="10625" cap="flat" cmpd="sng">
              <a:solidFill>
                <a:srgbClr val="231F2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17"/>
            <p:cNvSpPr/>
            <p:nvPr/>
          </p:nvSpPr>
          <p:spPr>
            <a:xfrm>
              <a:off x="2029175" y="3616575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fill="none" extrusionOk="0">
                  <a:moveTo>
                    <a:pt x="1635" y="818"/>
                  </a:moveTo>
                  <a:cubicBezTo>
                    <a:pt x="1635" y="1275"/>
                    <a:pt x="1276" y="1635"/>
                    <a:pt x="818" y="1635"/>
                  </a:cubicBezTo>
                  <a:cubicBezTo>
                    <a:pt x="360" y="1635"/>
                    <a:pt x="1" y="1275"/>
                    <a:pt x="1" y="818"/>
                  </a:cubicBezTo>
                  <a:cubicBezTo>
                    <a:pt x="1" y="360"/>
                    <a:pt x="360" y="0"/>
                    <a:pt x="818" y="0"/>
                  </a:cubicBezTo>
                  <a:cubicBezTo>
                    <a:pt x="1276" y="0"/>
                    <a:pt x="1635" y="360"/>
                    <a:pt x="1635" y="818"/>
                  </a:cubicBezTo>
                  <a:close/>
                </a:path>
              </a:pathLst>
            </a:custGeom>
            <a:solidFill>
              <a:schemeClr val="dk1"/>
            </a:solidFill>
            <a:ln w="10625" cap="flat" cmpd="sng">
              <a:solidFill>
                <a:srgbClr val="231F2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17"/>
            <p:cNvSpPr/>
            <p:nvPr/>
          </p:nvSpPr>
          <p:spPr>
            <a:xfrm>
              <a:off x="2070050" y="3220100"/>
              <a:ext cx="224825" cy="40900"/>
            </a:xfrm>
            <a:custGeom>
              <a:avLst/>
              <a:gdLst/>
              <a:ahLst/>
              <a:cxnLst/>
              <a:rect l="l" t="t" r="r" b="b"/>
              <a:pathLst>
                <a:path w="8993" h="1636" extrusionOk="0">
                  <a:moveTo>
                    <a:pt x="0" y="1"/>
                  </a:moveTo>
                  <a:lnTo>
                    <a:pt x="0" y="1636"/>
                  </a:lnTo>
                  <a:lnTo>
                    <a:pt x="8993" y="1636"/>
                  </a:lnTo>
                  <a:lnTo>
                    <a:pt x="89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17"/>
            <p:cNvSpPr/>
            <p:nvPr/>
          </p:nvSpPr>
          <p:spPr>
            <a:xfrm>
              <a:off x="1538700" y="1702275"/>
              <a:ext cx="765975" cy="535275"/>
            </a:xfrm>
            <a:custGeom>
              <a:avLst/>
              <a:gdLst/>
              <a:ahLst/>
              <a:cxnLst/>
              <a:rect l="l" t="t" r="r" b="b"/>
              <a:pathLst>
                <a:path w="30639" h="21411" extrusionOk="0">
                  <a:moveTo>
                    <a:pt x="18155" y="0"/>
                  </a:moveTo>
                  <a:cubicBezTo>
                    <a:pt x="11454" y="0"/>
                    <a:pt x="8105" y="4053"/>
                    <a:pt x="7031" y="6173"/>
                  </a:cubicBezTo>
                  <a:cubicBezTo>
                    <a:pt x="3957" y="6631"/>
                    <a:pt x="1" y="9149"/>
                    <a:pt x="1" y="14054"/>
                  </a:cubicBezTo>
                  <a:cubicBezTo>
                    <a:pt x="393" y="19351"/>
                    <a:pt x="6115" y="21411"/>
                    <a:pt x="6115" y="21411"/>
                  </a:cubicBezTo>
                  <a:cubicBezTo>
                    <a:pt x="6115" y="21411"/>
                    <a:pt x="9745" y="18206"/>
                    <a:pt x="8927" y="8789"/>
                  </a:cubicBezTo>
                  <a:lnTo>
                    <a:pt x="8927" y="8789"/>
                  </a:lnTo>
                  <a:cubicBezTo>
                    <a:pt x="10955" y="12059"/>
                    <a:pt x="16350" y="12811"/>
                    <a:pt x="20012" y="12811"/>
                  </a:cubicBezTo>
                  <a:cubicBezTo>
                    <a:pt x="23707" y="12811"/>
                    <a:pt x="27369" y="17323"/>
                    <a:pt x="28415" y="21411"/>
                  </a:cubicBezTo>
                  <a:cubicBezTo>
                    <a:pt x="30050" y="18141"/>
                    <a:pt x="30639" y="13236"/>
                    <a:pt x="30639" y="13236"/>
                  </a:cubicBezTo>
                  <a:cubicBezTo>
                    <a:pt x="30639" y="13236"/>
                    <a:pt x="30541" y="1955"/>
                    <a:pt x="21549" y="320"/>
                  </a:cubicBezTo>
                  <a:cubicBezTo>
                    <a:pt x="20333" y="99"/>
                    <a:pt x="19203" y="0"/>
                    <a:pt x="1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17"/>
            <p:cNvSpPr/>
            <p:nvPr/>
          </p:nvSpPr>
          <p:spPr>
            <a:xfrm>
              <a:off x="1108225" y="2567250"/>
              <a:ext cx="95350" cy="96775"/>
            </a:xfrm>
            <a:custGeom>
              <a:avLst/>
              <a:gdLst/>
              <a:ahLst/>
              <a:cxnLst/>
              <a:rect l="l" t="t" r="r" b="b"/>
              <a:pathLst>
                <a:path w="3814" h="3871" extrusionOk="0">
                  <a:moveTo>
                    <a:pt x="2837" y="0"/>
                  </a:moveTo>
                  <a:cubicBezTo>
                    <a:pt x="2560" y="0"/>
                    <a:pt x="2280" y="119"/>
                    <a:pt x="2080" y="381"/>
                  </a:cubicBezTo>
                  <a:lnTo>
                    <a:pt x="576" y="2278"/>
                  </a:lnTo>
                  <a:cubicBezTo>
                    <a:pt x="1" y="3021"/>
                    <a:pt x="656" y="3870"/>
                    <a:pt x="1369" y="3870"/>
                  </a:cubicBezTo>
                  <a:cubicBezTo>
                    <a:pt x="1628" y="3870"/>
                    <a:pt x="1895" y="3758"/>
                    <a:pt x="2113" y="3488"/>
                  </a:cubicBezTo>
                  <a:lnTo>
                    <a:pt x="3617" y="1558"/>
                  </a:lnTo>
                  <a:cubicBezTo>
                    <a:pt x="3748" y="1362"/>
                    <a:pt x="3813" y="1101"/>
                    <a:pt x="3781" y="839"/>
                  </a:cubicBezTo>
                  <a:cubicBezTo>
                    <a:pt x="3720" y="313"/>
                    <a:pt x="3284" y="0"/>
                    <a:pt x="2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17"/>
            <p:cNvSpPr/>
            <p:nvPr/>
          </p:nvSpPr>
          <p:spPr>
            <a:xfrm>
              <a:off x="1141425" y="2567050"/>
              <a:ext cx="62150" cy="62875"/>
            </a:xfrm>
            <a:custGeom>
              <a:avLst/>
              <a:gdLst/>
              <a:ahLst/>
              <a:cxnLst/>
              <a:rect l="l" t="t" r="r" b="b"/>
              <a:pathLst>
                <a:path w="2486" h="2515" extrusionOk="0">
                  <a:moveTo>
                    <a:pt x="1493" y="0"/>
                  </a:moveTo>
                  <a:cubicBezTo>
                    <a:pt x="1221" y="0"/>
                    <a:pt x="948" y="112"/>
                    <a:pt x="752" y="357"/>
                  </a:cubicBezTo>
                  <a:lnTo>
                    <a:pt x="0" y="1338"/>
                  </a:lnTo>
                  <a:lnTo>
                    <a:pt x="1537" y="2515"/>
                  </a:lnTo>
                  <a:lnTo>
                    <a:pt x="2289" y="1566"/>
                  </a:lnTo>
                  <a:cubicBezTo>
                    <a:pt x="2420" y="1370"/>
                    <a:pt x="2485" y="1109"/>
                    <a:pt x="2485" y="847"/>
                  </a:cubicBezTo>
                  <a:cubicBezTo>
                    <a:pt x="2403" y="315"/>
                    <a:pt x="1950" y="0"/>
                    <a:pt x="1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17"/>
            <p:cNvSpPr/>
            <p:nvPr/>
          </p:nvSpPr>
          <p:spPr>
            <a:xfrm>
              <a:off x="1621275" y="2187525"/>
              <a:ext cx="131625" cy="150700"/>
            </a:xfrm>
            <a:custGeom>
              <a:avLst/>
              <a:gdLst/>
              <a:ahLst/>
              <a:cxnLst/>
              <a:rect l="l" t="t" r="r" b="b"/>
              <a:pathLst>
                <a:path w="5265" h="6028" extrusionOk="0">
                  <a:moveTo>
                    <a:pt x="2253" y="1"/>
                  </a:moveTo>
                  <a:cubicBezTo>
                    <a:pt x="2090" y="1"/>
                    <a:pt x="1927" y="24"/>
                    <a:pt x="1766" y="71"/>
                  </a:cubicBezTo>
                  <a:cubicBezTo>
                    <a:pt x="589" y="398"/>
                    <a:pt x="0" y="2001"/>
                    <a:pt x="458" y="3636"/>
                  </a:cubicBezTo>
                  <a:cubicBezTo>
                    <a:pt x="855" y="5053"/>
                    <a:pt x="1940" y="6028"/>
                    <a:pt x="2989" y="6028"/>
                  </a:cubicBezTo>
                  <a:cubicBezTo>
                    <a:pt x="3149" y="6028"/>
                    <a:pt x="3310" y="6005"/>
                    <a:pt x="3466" y="5957"/>
                  </a:cubicBezTo>
                  <a:cubicBezTo>
                    <a:pt x="4676" y="5630"/>
                    <a:pt x="5265" y="4028"/>
                    <a:pt x="4774" y="2393"/>
                  </a:cubicBezTo>
                  <a:cubicBezTo>
                    <a:pt x="4377" y="976"/>
                    <a:pt x="3317" y="1"/>
                    <a:pt x="2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17"/>
            <p:cNvSpPr/>
            <p:nvPr/>
          </p:nvSpPr>
          <p:spPr>
            <a:xfrm>
              <a:off x="2193475" y="2187525"/>
              <a:ext cx="130825" cy="150700"/>
            </a:xfrm>
            <a:custGeom>
              <a:avLst/>
              <a:gdLst/>
              <a:ahLst/>
              <a:cxnLst/>
              <a:rect l="l" t="t" r="r" b="b"/>
              <a:pathLst>
                <a:path w="5233" h="6028" extrusionOk="0">
                  <a:moveTo>
                    <a:pt x="2979" y="1"/>
                  </a:moveTo>
                  <a:cubicBezTo>
                    <a:pt x="1916" y="1"/>
                    <a:pt x="856" y="976"/>
                    <a:pt x="459" y="2393"/>
                  </a:cubicBezTo>
                  <a:cubicBezTo>
                    <a:pt x="1" y="4028"/>
                    <a:pt x="590" y="5630"/>
                    <a:pt x="1767" y="5957"/>
                  </a:cubicBezTo>
                  <a:cubicBezTo>
                    <a:pt x="1928" y="6005"/>
                    <a:pt x="2091" y="6028"/>
                    <a:pt x="2254" y="6028"/>
                  </a:cubicBezTo>
                  <a:cubicBezTo>
                    <a:pt x="3318" y="6028"/>
                    <a:pt x="4378" y="5053"/>
                    <a:pt x="4775" y="3636"/>
                  </a:cubicBezTo>
                  <a:cubicBezTo>
                    <a:pt x="5233" y="2001"/>
                    <a:pt x="4677" y="398"/>
                    <a:pt x="3467" y="71"/>
                  </a:cubicBezTo>
                  <a:cubicBezTo>
                    <a:pt x="3306" y="24"/>
                    <a:pt x="3143" y="1"/>
                    <a:pt x="2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17"/>
            <p:cNvSpPr/>
            <p:nvPr/>
          </p:nvSpPr>
          <p:spPr>
            <a:xfrm>
              <a:off x="1644150" y="2213500"/>
              <a:ext cx="68700" cy="48575"/>
            </a:xfrm>
            <a:custGeom>
              <a:avLst/>
              <a:gdLst/>
              <a:ahLst/>
              <a:cxnLst/>
              <a:rect l="l" t="t" r="r" b="b"/>
              <a:pathLst>
                <a:path w="2748" h="1943" extrusionOk="0">
                  <a:moveTo>
                    <a:pt x="822" y="1"/>
                  </a:moveTo>
                  <a:cubicBezTo>
                    <a:pt x="578" y="1"/>
                    <a:pt x="335" y="50"/>
                    <a:pt x="99" y="144"/>
                  </a:cubicBezTo>
                  <a:cubicBezTo>
                    <a:pt x="33" y="177"/>
                    <a:pt x="1" y="275"/>
                    <a:pt x="33" y="340"/>
                  </a:cubicBezTo>
                  <a:cubicBezTo>
                    <a:pt x="58" y="414"/>
                    <a:pt x="101" y="451"/>
                    <a:pt x="162" y="451"/>
                  </a:cubicBezTo>
                  <a:cubicBezTo>
                    <a:pt x="183" y="451"/>
                    <a:pt x="205" y="447"/>
                    <a:pt x="230" y="438"/>
                  </a:cubicBezTo>
                  <a:cubicBezTo>
                    <a:pt x="426" y="340"/>
                    <a:pt x="630" y="291"/>
                    <a:pt x="835" y="291"/>
                  </a:cubicBezTo>
                  <a:cubicBezTo>
                    <a:pt x="1039" y="291"/>
                    <a:pt x="1243" y="340"/>
                    <a:pt x="1439" y="438"/>
                  </a:cubicBezTo>
                  <a:cubicBezTo>
                    <a:pt x="1930" y="765"/>
                    <a:pt x="2290" y="1256"/>
                    <a:pt x="2420" y="1812"/>
                  </a:cubicBezTo>
                  <a:cubicBezTo>
                    <a:pt x="2420" y="1910"/>
                    <a:pt x="2486" y="1943"/>
                    <a:pt x="2584" y="1943"/>
                  </a:cubicBezTo>
                  <a:lnTo>
                    <a:pt x="2617" y="1943"/>
                  </a:lnTo>
                  <a:cubicBezTo>
                    <a:pt x="2682" y="1943"/>
                    <a:pt x="2747" y="1844"/>
                    <a:pt x="2715" y="1779"/>
                  </a:cubicBezTo>
                  <a:cubicBezTo>
                    <a:pt x="2551" y="1125"/>
                    <a:pt x="2159" y="537"/>
                    <a:pt x="1603" y="177"/>
                  </a:cubicBezTo>
                  <a:cubicBezTo>
                    <a:pt x="1348" y="58"/>
                    <a:pt x="1085" y="1"/>
                    <a:pt x="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17"/>
            <p:cNvSpPr/>
            <p:nvPr/>
          </p:nvSpPr>
          <p:spPr>
            <a:xfrm>
              <a:off x="1640875" y="2217900"/>
              <a:ext cx="49025" cy="79325"/>
            </a:xfrm>
            <a:custGeom>
              <a:avLst/>
              <a:gdLst/>
              <a:ahLst/>
              <a:cxnLst/>
              <a:rect l="l" t="t" r="r" b="b"/>
              <a:pathLst>
                <a:path w="1961" h="3173" extrusionOk="0">
                  <a:moveTo>
                    <a:pt x="1753" y="1"/>
                  </a:moveTo>
                  <a:cubicBezTo>
                    <a:pt x="1726" y="1"/>
                    <a:pt x="1697" y="10"/>
                    <a:pt x="1669" y="34"/>
                  </a:cubicBezTo>
                  <a:cubicBezTo>
                    <a:pt x="1636" y="34"/>
                    <a:pt x="1" y="916"/>
                    <a:pt x="982" y="3074"/>
                  </a:cubicBezTo>
                  <a:cubicBezTo>
                    <a:pt x="1015" y="3140"/>
                    <a:pt x="1047" y="3173"/>
                    <a:pt x="1113" y="3173"/>
                  </a:cubicBezTo>
                  <a:lnTo>
                    <a:pt x="1178" y="3140"/>
                  </a:lnTo>
                  <a:cubicBezTo>
                    <a:pt x="1243" y="3107"/>
                    <a:pt x="1276" y="3009"/>
                    <a:pt x="1276" y="2944"/>
                  </a:cubicBezTo>
                  <a:cubicBezTo>
                    <a:pt x="426" y="1047"/>
                    <a:pt x="1734" y="328"/>
                    <a:pt x="1799" y="295"/>
                  </a:cubicBezTo>
                  <a:cubicBezTo>
                    <a:pt x="1961" y="214"/>
                    <a:pt x="1879" y="1"/>
                    <a:pt x="1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17"/>
            <p:cNvSpPr/>
            <p:nvPr/>
          </p:nvSpPr>
          <p:spPr>
            <a:xfrm>
              <a:off x="2233550" y="2209425"/>
              <a:ext cx="68675" cy="48575"/>
            </a:xfrm>
            <a:custGeom>
              <a:avLst/>
              <a:gdLst/>
              <a:ahLst/>
              <a:cxnLst/>
              <a:rect l="l" t="t" r="r" b="b"/>
              <a:pathLst>
                <a:path w="2747" h="1943" extrusionOk="0">
                  <a:moveTo>
                    <a:pt x="1914" y="0"/>
                  </a:moveTo>
                  <a:cubicBezTo>
                    <a:pt x="1646" y="0"/>
                    <a:pt x="1382" y="58"/>
                    <a:pt x="1145" y="176"/>
                  </a:cubicBezTo>
                  <a:cubicBezTo>
                    <a:pt x="589" y="536"/>
                    <a:pt x="196" y="1125"/>
                    <a:pt x="33" y="1779"/>
                  </a:cubicBezTo>
                  <a:cubicBezTo>
                    <a:pt x="0" y="1844"/>
                    <a:pt x="66" y="1942"/>
                    <a:pt x="131" y="1942"/>
                  </a:cubicBezTo>
                  <a:lnTo>
                    <a:pt x="196" y="1942"/>
                  </a:lnTo>
                  <a:cubicBezTo>
                    <a:pt x="262" y="1942"/>
                    <a:pt x="327" y="1877"/>
                    <a:pt x="327" y="1811"/>
                  </a:cubicBezTo>
                  <a:cubicBezTo>
                    <a:pt x="327" y="1811"/>
                    <a:pt x="589" y="798"/>
                    <a:pt x="1308" y="438"/>
                  </a:cubicBezTo>
                  <a:cubicBezTo>
                    <a:pt x="1504" y="340"/>
                    <a:pt x="1709" y="291"/>
                    <a:pt x="1913" y="291"/>
                  </a:cubicBezTo>
                  <a:cubicBezTo>
                    <a:pt x="2117" y="291"/>
                    <a:pt x="2322" y="340"/>
                    <a:pt x="2518" y="438"/>
                  </a:cubicBezTo>
                  <a:cubicBezTo>
                    <a:pt x="2536" y="444"/>
                    <a:pt x="2553" y="447"/>
                    <a:pt x="2569" y="447"/>
                  </a:cubicBezTo>
                  <a:cubicBezTo>
                    <a:pt x="2639" y="447"/>
                    <a:pt x="2687" y="393"/>
                    <a:pt x="2714" y="340"/>
                  </a:cubicBezTo>
                  <a:cubicBezTo>
                    <a:pt x="2747" y="274"/>
                    <a:pt x="2714" y="176"/>
                    <a:pt x="2649" y="144"/>
                  </a:cubicBezTo>
                  <a:cubicBezTo>
                    <a:pt x="2413" y="49"/>
                    <a:pt x="2162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17"/>
            <p:cNvSpPr/>
            <p:nvPr/>
          </p:nvSpPr>
          <p:spPr>
            <a:xfrm>
              <a:off x="2257750" y="2214350"/>
              <a:ext cx="47750" cy="78800"/>
            </a:xfrm>
            <a:custGeom>
              <a:avLst/>
              <a:gdLst/>
              <a:ahLst/>
              <a:cxnLst/>
              <a:rect l="l" t="t" r="r" b="b"/>
              <a:pathLst>
                <a:path w="1910" h="3152" extrusionOk="0">
                  <a:moveTo>
                    <a:pt x="217" y="1"/>
                  </a:moveTo>
                  <a:cubicBezTo>
                    <a:pt x="84" y="1"/>
                    <a:pt x="0" y="188"/>
                    <a:pt x="144" y="274"/>
                  </a:cubicBezTo>
                  <a:cubicBezTo>
                    <a:pt x="177" y="306"/>
                    <a:pt x="1517" y="1058"/>
                    <a:pt x="667" y="2922"/>
                  </a:cubicBezTo>
                  <a:cubicBezTo>
                    <a:pt x="634" y="3020"/>
                    <a:pt x="667" y="3086"/>
                    <a:pt x="732" y="3151"/>
                  </a:cubicBezTo>
                  <a:lnTo>
                    <a:pt x="798" y="3151"/>
                  </a:lnTo>
                  <a:cubicBezTo>
                    <a:pt x="863" y="3151"/>
                    <a:pt x="929" y="3118"/>
                    <a:pt x="961" y="3053"/>
                  </a:cubicBezTo>
                  <a:cubicBezTo>
                    <a:pt x="1910" y="895"/>
                    <a:pt x="275" y="12"/>
                    <a:pt x="275" y="12"/>
                  </a:cubicBezTo>
                  <a:cubicBezTo>
                    <a:pt x="255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17"/>
            <p:cNvSpPr/>
            <p:nvPr/>
          </p:nvSpPr>
          <p:spPr>
            <a:xfrm>
              <a:off x="1788850" y="2088850"/>
              <a:ext cx="116925" cy="30250"/>
            </a:xfrm>
            <a:custGeom>
              <a:avLst/>
              <a:gdLst/>
              <a:ahLst/>
              <a:cxnLst/>
              <a:rect l="l" t="t" r="r" b="b"/>
              <a:pathLst>
                <a:path w="4677" h="1210" extrusionOk="0">
                  <a:moveTo>
                    <a:pt x="2190" y="0"/>
                  </a:moveTo>
                  <a:cubicBezTo>
                    <a:pt x="1526" y="0"/>
                    <a:pt x="796" y="204"/>
                    <a:pt x="98" y="814"/>
                  </a:cubicBezTo>
                  <a:cubicBezTo>
                    <a:pt x="0" y="912"/>
                    <a:pt x="0" y="1043"/>
                    <a:pt x="98" y="1141"/>
                  </a:cubicBezTo>
                  <a:cubicBezTo>
                    <a:pt x="131" y="1174"/>
                    <a:pt x="196" y="1206"/>
                    <a:pt x="262" y="1206"/>
                  </a:cubicBezTo>
                  <a:cubicBezTo>
                    <a:pt x="295" y="1206"/>
                    <a:pt x="327" y="1174"/>
                    <a:pt x="360" y="1174"/>
                  </a:cubicBezTo>
                  <a:cubicBezTo>
                    <a:pt x="983" y="618"/>
                    <a:pt x="1628" y="432"/>
                    <a:pt x="2213" y="432"/>
                  </a:cubicBezTo>
                  <a:cubicBezTo>
                    <a:pt x="3347" y="432"/>
                    <a:pt x="4252" y="1131"/>
                    <a:pt x="4316" y="1174"/>
                  </a:cubicBezTo>
                  <a:cubicBezTo>
                    <a:pt x="4354" y="1199"/>
                    <a:pt x="4396" y="1209"/>
                    <a:pt x="4438" y="1209"/>
                  </a:cubicBezTo>
                  <a:cubicBezTo>
                    <a:pt x="4505" y="1209"/>
                    <a:pt x="4570" y="1181"/>
                    <a:pt x="4611" y="1141"/>
                  </a:cubicBezTo>
                  <a:cubicBezTo>
                    <a:pt x="4676" y="1043"/>
                    <a:pt x="4676" y="912"/>
                    <a:pt x="4578" y="814"/>
                  </a:cubicBezTo>
                  <a:cubicBezTo>
                    <a:pt x="4578" y="814"/>
                    <a:pt x="3517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17"/>
            <p:cNvSpPr/>
            <p:nvPr/>
          </p:nvSpPr>
          <p:spPr>
            <a:xfrm>
              <a:off x="2052875" y="2088850"/>
              <a:ext cx="117750" cy="30250"/>
            </a:xfrm>
            <a:custGeom>
              <a:avLst/>
              <a:gdLst/>
              <a:ahLst/>
              <a:cxnLst/>
              <a:rect l="l" t="t" r="r" b="b"/>
              <a:pathLst>
                <a:path w="4710" h="1210" extrusionOk="0">
                  <a:moveTo>
                    <a:pt x="2182" y="0"/>
                  </a:moveTo>
                  <a:cubicBezTo>
                    <a:pt x="1512" y="0"/>
                    <a:pt x="775" y="204"/>
                    <a:pt x="66" y="814"/>
                  </a:cubicBezTo>
                  <a:cubicBezTo>
                    <a:pt x="1" y="912"/>
                    <a:pt x="1" y="1043"/>
                    <a:pt x="66" y="1141"/>
                  </a:cubicBezTo>
                  <a:cubicBezTo>
                    <a:pt x="132" y="1174"/>
                    <a:pt x="164" y="1206"/>
                    <a:pt x="230" y="1206"/>
                  </a:cubicBezTo>
                  <a:cubicBezTo>
                    <a:pt x="295" y="1206"/>
                    <a:pt x="328" y="1174"/>
                    <a:pt x="361" y="1174"/>
                  </a:cubicBezTo>
                  <a:cubicBezTo>
                    <a:pt x="994" y="618"/>
                    <a:pt x="1647" y="432"/>
                    <a:pt x="2235" y="432"/>
                  </a:cubicBezTo>
                  <a:cubicBezTo>
                    <a:pt x="3376" y="432"/>
                    <a:pt x="4274" y="1131"/>
                    <a:pt x="4317" y="1174"/>
                  </a:cubicBezTo>
                  <a:cubicBezTo>
                    <a:pt x="4354" y="1199"/>
                    <a:pt x="4397" y="1209"/>
                    <a:pt x="4440" y="1209"/>
                  </a:cubicBezTo>
                  <a:cubicBezTo>
                    <a:pt x="4510" y="1209"/>
                    <a:pt x="4583" y="1181"/>
                    <a:pt x="4644" y="1141"/>
                  </a:cubicBezTo>
                  <a:cubicBezTo>
                    <a:pt x="4709" y="1043"/>
                    <a:pt x="4677" y="912"/>
                    <a:pt x="4611" y="814"/>
                  </a:cubicBezTo>
                  <a:cubicBezTo>
                    <a:pt x="4589" y="814"/>
                    <a:pt x="3521" y="0"/>
                    <a:pt x="2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17"/>
            <p:cNvSpPr/>
            <p:nvPr/>
          </p:nvSpPr>
          <p:spPr>
            <a:xfrm>
              <a:off x="1794575" y="2173775"/>
              <a:ext cx="107100" cy="60500"/>
            </a:xfrm>
            <a:custGeom>
              <a:avLst/>
              <a:gdLst/>
              <a:ahLst/>
              <a:cxnLst/>
              <a:rect l="l" t="t" r="r" b="b"/>
              <a:pathLst>
                <a:path w="4284" h="2420" extrusionOk="0">
                  <a:moveTo>
                    <a:pt x="2126" y="0"/>
                  </a:moveTo>
                  <a:cubicBezTo>
                    <a:pt x="948" y="0"/>
                    <a:pt x="0" y="1014"/>
                    <a:pt x="33" y="2191"/>
                  </a:cubicBezTo>
                  <a:cubicBezTo>
                    <a:pt x="33" y="2322"/>
                    <a:pt x="131" y="2420"/>
                    <a:pt x="262" y="2420"/>
                  </a:cubicBezTo>
                  <a:cubicBezTo>
                    <a:pt x="360" y="2420"/>
                    <a:pt x="458" y="2322"/>
                    <a:pt x="458" y="2191"/>
                  </a:cubicBezTo>
                  <a:cubicBezTo>
                    <a:pt x="458" y="1079"/>
                    <a:pt x="1300" y="523"/>
                    <a:pt x="2142" y="523"/>
                  </a:cubicBezTo>
                  <a:cubicBezTo>
                    <a:pt x="2984" y="523"/>
                    <a:pt x="3826" y="1079"/>
                    <a:pt x="3826" y="2191"/>
                  </a:cubicBezTo>
                  <a:cubicBezTo>
                    <a:pt x="3842" y="2305"/>
                    <a:pt x="3932" y="2363"/>
                    <a:pt x="4026" y="2363"/>
                  </a:cubicBezTo>
                  <a:cubicBezTo>
                    <a:pt x="4120" y="2363"/>
                    <a:pt x="4218" y="2305"/>
                    <a:pt x="4251" y="2191"/>
                  </a:cubicBezTo>
                  <a:cubicBezTo>
                    <a:pt x="4284" y="1014"/>
                    <a:pt x="3335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17"/>
            <p:cNvSpPr/>
            <p:nvPr/>
          </p:nvSpPr>
          <p:spPr>
            <a:xfrm>
              <a:off x="1842800" y="2150050"/>
              <a:ext cx="10650" cy="36825"/>
            </a:xfrm>
            <a:custGeom>
              <a:avLst/>
              <a:gdLst/>
              <a:ahLst/>
              <a:cxnLst/>
              <a:rect l="l" t="t" r="r" b="b"/>
              <a:pathLst>
                <a:path w="426" h="1473" extrusionOk="0">
                  <a:moveTo>
                    <a:pt x="229" y="1"/>
                  </a:moveTo>
                  <a:cubicBezTo>
                    <a:pt x="98" y="1"/>
                    <a:pt x="0" y="99"/>
                    <a:pt x="0" y="230"/>
                  </a:cubicBezTo>
                  <a:lnTo>
                    <a:pt x="0" y="1243"/>
                  </a:lnTo>
                  <a:cubicBezTo>
                    <a:pt x="0" y="1374"/>
                    <a:pt x="98" y="1472"/>
                    <a:pt x="229" y="1472"/>
                  </a:cubicBezTo>
                  <a:cubicBezTo>
                    <a:pt x="327" y="1472"/>
                    <a:pt x="425" y="1374"/>
                    <a:pt x="425" y="1243"/>
                  </a:cubicBezTo>
                  <a:lnTo>
                    <a:pt x="425" y="230"/>
                  </a:lnTo>
                  <a:cubicBezTo>
                    <a:pt x="425" y="99"/>
                    <a:pt x="327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17"/>
            <p:cNvSpPr/>
            <p:nvPr/>
          </p:nvSpPr>
          <p:spPr>
            <a:xfrm>
              <a:off x="1797950" y="2166850"/>
              <a:ext cx="26075" cy="30650"/>
            </a:xfrm>
            <a:custGeom>
              <a:avLst/>
              <a:gdLst/>
              <a:ahLst/>
              <a:cxnLst/>
              <a:rect l="l" t="t" r="r" b="b"/>
              <a:pathLst>
                <a:path w="1043" h="1226" extrusionOk="0">
                  <a:moveTo>
                    <a:pt x="261" y="1"/>
                  </a:moveTo>
                  <a:cubicBezTo>
                    <a:pt x="123" y="1"/>
                    <a:pt x="1" y="147"/>
                    <a:pt x="94" y="310"/>
                  </a:cubicBezTo>
                  <a:lnTo>
                    <a:pt x="650" y="1127"/>
                  </a:lnTo>
                  <a:cubicBezTo>
                    <a:pt x="683" y="1193"/>
                    <a:pt x="748" y="1225"/>
                    <a:pt x="813" y="1225"/>
                  </a:cubicBezTo>
                  <a:cubicBezTo>
                    <a:pt x="846" y="1225"/>
                    <a:pt x="912" y="1193"/>
                    <a:pt x="944" y="1193"/>
                  </a:cubicBezTo>
                  <a:cubicBezTo>
                    <a:pt x="1010" y="1127"/>
                    <a:pt x="1042" y="997"/>
                    <a:pt x="977" y="898"/>
                  </a:cubicBezTo>
                  <a:lnTo>
                    <a:pt x="421" y="81"/>
                  </a:lnTo>
                  <a:cubicBezTo>
                    <a:pt x="374" y="24"/>
                    <a:pt x="31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17"/>
            <p:cNvSpPr/>
            <p:nvPr/>
          </p:nvSpPr>
          <p:spPr>
            <a:xfrm>
              <a:off x="1774950" y="2207275"/>
              <a:ext cx="33550" cy="14750"/>
            </a:xfrm>
            <a:custGeom>
              <a:avLst/>
              <a:gdLst/>
              <a:ahLst/>
              <a:cxnLst/>
              <a:rect l="l" t="t" r="r" b="b"/>
              <a:pathLst>
                <a:path w="1342" h="590" extrusionOk="0">
                  <a:moveTo>
                    <a:pt x="295" y="1"/>
                  </a:moveTo>
                  <a:cubicBezTo>
                    <a:pt x="164" y="1"/>
                    <a:pt x="66" y="66"/>
                    <a:pt x="33" y="164"/>
                  </a:cubicBezTo>
                  <a:cubicBezTo>
                    <a:pt x="0" y="295"/>
                    <a:pt x="99" y="393"/>
                    <a:pt x="197" y="426"/>
                  </a:cubicBezTo>
                  <a:lnTo>
                    <a:pt x="1047" y="589"/>
                  </a:lnTo>
                  <a:lnTo>
                    <a:pt x="1112" y="589"/>
                  </a:lnTo>
                  <a:cubicBezTo>
                    <a:pt x="1210" y="589"/>
                    <a:pt x="1276" y="524"/>
                    <a:pt x="1308" y="426"/>
                  </a:cubicBezTo>
                  <a:cubicBezTo>
                    <a:pt x="1341" y="295"/>
                    <a:pt x="1243" y="197"/>
                    <a:pt x="1145" y="197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17"/>
            <p:cNvSpPr/>
            <p:nvPr/>
          </p:nvSpPr>
          <p:spPr>
            <a:xfrm>
              <a:off x="1880400" y="2169350"/>
              <a:ext cx="23725" cy="28150"/>
            </a:xfrm>
            <a:custGeom>
              <a:avLst/>
              <a:gdLst/>
              <a:ahLst/>
              <a:cxnLst/>
              <a:rect l="l" t="t" r="r" b="b"/>
              <a:pathLst>
                <a:path w="949" h="1126" extrusionOk="0">
                  <a:moveTo>
                    <a:pt x="702" y="1"/>
                  </a:moveTo>
                  <a:cubicBezTo>
                    <a:pt x="648" y="1"/>
                    <a:pt x="592" y="25"/>
                    <a:pt x="556" y="79"/>
                  </a:cubicBezTo>
                  <a:lnTo>
                    <a:pt x="66" y="798"/>
                  </a:lnTo>
                  <a:cubicBezTo>
                    <a:pt x="1" y="897"/>
                    <a:pt x="33" y="1027"/>
                    <a:pt x="131" y="1093"/>
                  </a:cubicBezTo>
                  <a:cubicBezTo>
                    <a:pt x="131" y="1093"/>
                    <a:pt x="197" y="1125"/>
                    <a:pt x="229" y="1125"/>
                  </a:cubicBezTo>
                  <a:cubicBezTo>
                    <a:pt x="295" y="1125"/>
                    <a:pt x="360" y="1093"/>
                    <a:pt x="393" y="1027"/>
                  </a:cubicBezTo>
                  <a:lnTo>
                    <a:pt x="883" y="308"/>
                  </a:lnTo>
                  <a:cubicBezTo>
                    <a:pt x="949" y="243"/>
                    <a:pt x="916" y="112"/>
                    <a:pt x="818" y="46"/>
                  </a:cubicBezTo>
                  <a:cubicBezTo>
                    <a:pt x="789" y="17"/>
                    <a:pt x="746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17"/>
            <p:cNvSpPr/>
            <p:nvPr/>
          </p:nvSpPr>
          <p:spPr>
            <a:xfrm>
              <a:off x="1893475" y="2207275"/>
              <a:ext cx="32725" cy="14750"/>
            </a:xfrm>
            <a:custGeom>
              <a:avLst/>
              <a:gdLst/>
              <a:ahLst/>
              <a:cxnLst/>
              <a:rect l="l" t="t" r="r" b="b"/>
              <a:pathLst>
                <a:path w="1309" h="590" extrusionOk="0">
                  <a:moveTo>
                    <a:pt x="1047" y="1"/>
                  </a:moveTo>
                  <a:lnTo>
                    <a:pt x="197" y="197"/>
                  </a:lnTo>
                  <a:cubicBezTo>
                    <a:pt x="99" y="197"/>
                    <a:pt x="1" y="328"/>
                    <a:pt x="33" y="426"/>
                  </a:cubicBezTo>
                  <a:cubicBezTo>
                    <a:pt x="66" y="524"/>
                    <a:pt x="131" y="589"/>
                    <a:pt x="230" y="589"/>
                  </a:cubicBezTo>
                  <a:lnTo>
                    <a:pt x="295" y="589"/>
                  </a:lnTo>
                  <a:lnTo>
                    <a:pt x="1145" y="426"/>
                  </a:lnTo>
                  <a:cubicBezTo>
                    <a:pt x="1243" y="393"/>
                    <a:pt x="1309" y="295"/>
                    <a:pt x="1309" y="164"/>
                  </a:cubicBezTo>
                  <a:cubicBezTo>
                    <a:pt x="1276" y="66"/>
                    <a:pt x="1178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17"/>
            <p:cNvSpPr/>
            <p:nvPr/>
          </p:nvSpPr>
          <p:spPr>
            <a:xfrm>
              <a:off x="2048800" y="2173775"/>
              <a:ext cx="107100" cy="60500"/>
            </a:xfrm>
            <a:custGeom>
              <a:avLst/>
              <a:gdLst/>
              <a:ahLst/>
              <a:cxnLst/>
              <a:rect l="l" t="t" r="r" b="b"/>
              <a:pathLst>
                <a:path w="4284" h="2420" extrusionOk="0">
                  <a:moveTo>
                    <a:pt x="2126" y="0"/>
                  </a:moveTo>
                  <a:cubicBezTo>
                    <a:pt x="949" y="0"/>
                    <a:pt x="0" y="1014"/>
                    <a:pt x="33" y="2191"/>
                  </a:cubicBezTo>
                  <a:cubicBezTo>
                    <a:pt x="33" y="2322"/>
                    <a:pt x="131" y="2420"/>
                    <a:pt x="262" y="2420"/>
                  </a:cubicBezTo>
                  <a:cubicBezTo>
                    <a:pt x="360" y="2420"/>
                    <a:pt x="458" y="2322"/>
                    <a:pt x="458" y="2191"/>
                  </a:cubicBezTo>
                  <a:cubicBezTo>
                    <a:pt x="458" y="1079"/>
                    <a:pt x="1300" y="523"/>
                    <a:pt x="2142" y="523"/>
                  </a:cubicBezTo>
                  <a:cubicBezTo>
                    <a:pt x="2984" y="523"/>
                    <a:pt x="3826" y="1079"/>
                    <a:pt x="3826" y="2191"/>
                  </a:cubicBezTo>
                  <a:cubicBezTo>
                    <a:pt x="3826" y="2322"/>
                    <a:pt x="3924" y="2420"/>
                    <a:pt x="4022" y="2420"/>
                  </a:cubicBezTo>
                  <a:cubicBezTo>
                    <a:pt x="4153" y="2420"/>
                    <a:pt x="4251" y="2322"/>
                    <a:pt x="4251" y="2191"/>
                  </a:cubicBezTo>
                  <a:cubicBezTo>
                    <a:pt x="4284" y="1014"/>
                    <a:pt x="3336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17"/>
            <p:cNvSpPr/>
            <p:nvPr/>
          </p:nvSpPr>
          <p:spPr>
            <a:xfrm>
              <a:off x="2097025" y="2150050"/>
              <a:ext cx="10650" cy="36825"/>
            </a:xfrm>
            <a:custGeom>
              <a:avLst/>
              <a:gdLst/>
              <a:ahLst/>
              <a:cxnLst/>
              <a:rect l="l" t="t" r="r" b="b"/>
              <a:pathLst>
                <a:path w="426" h="1473" extrusionOk="0">
                  <a:moveTo>
                    <a:pt x="197" y="1"/>
                  </a:moveTo>
                  <a:cubicBezTo>
                    <a:pt x="99" y="1"/>
                    <a:pt x="1" y="99"/>
                    <a:pt x="1" y="230"/>
                  </a:cubicBezTo>
                  <a:lnTo>
                    <a:pt x="1" y="1243"/>
                  </a:lnTo>
                  <a:cubicBezTo>
                    <a:pt x="1" y="1374"/>
                    <a:pt x="99" y="1472"/>
                    <a:pt x="197" y="1472"/>
                  </a:cubicBezTo>
                  <a:cubicBezTo>
                    <a:pt x="328" y="1472"/>
                    <a:pt x="426" y="1374"/>
                    <a:pt x="426" y="1243"/>
                  </a:cubicBezTo>
                  <a:lnTo>
                    <a:pt x="426" y="230"/>
                  </a:lnTo>
                  <a:cubicBezTo>
                    <a:pt x="426" y="99"/>
                    <a:pt x="328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17"/>
            <p:cNvSpPr/>
            <p:nvPr/>
          </p:nvSpPr>
          <p:spPr>
            <a:xfrm>
              <a:off x="2052075" y="2166375"/>
              <a:ext cx="26175" cy="31125"/>
            </a:xfrm>
            <a:custGeom>
              <a:avLst/>
              <a:gdLst/>
              <a:ahLst/>
              <a:cxnLst/>
              <a:rect l="l" t="t" r="r" b="b"/>
              <a:pathLst>
                <a:path w="1047" h="1245" extrusionOk="0">
                  <a:moveTo>
                    <a:pt x="243" y="1"/>
                  </a:moveTo>
                  <a:cubicBezTo>
                    <a:pt x="205" y="1"/>
                    <a:pt x="166" y="11"/>
                    <a:pt x="131" y="35"/>
                  </a:cubicBezTo>
                  <a:cubicBezTo>
                    <a:pt x="33" y="100"/>
                    <a:pt x="0" y="231"/>
                    <a:pt x="66" y="329"/>
                  </a:cubicBezTo>
                  <a:lnTo>
                    <a:pt x="654" y="1146"/>
                  </a:lnTo>
                  <a:cubicBezTo>
                    <a:pt x="687" y="1212"/>
                    <a:pt x="752" y="1244"/>
                    <a:pt x="818" y="1244"/>
                  </a:cubicBezTo>
                  <a:cubicBezTo>
                    <a:pt x="850" y="1244"/>
                    <a:pt x="883" y="1212"/>
                    <a:pt x="916" y="1212"/>
                  </a:cubicBezTo>
                  <a:cubicBezTo>
                    <a:pt x="1014" y="1146"/>
                    <a:pt x="1046" y="1016"/>
                    <a:pt x="981" y="917"/>
                  </a:cubicBezTo>
                  <a:lnTo>
                    <a:pt x="425" y="100"/>
                  </a:lnTo>
                  <a:cubicBezTo>
                    <a:pt x="383" y="37"/>
                    <a:pt x="31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17"/>
            <p:cNvSpPr/>
            <p:nvPr/>
          </p:nvSpPr>
          <p:spPr>
            <a:xfrm>
              <a:off x="2029175" y="2207275"/>
              <a:ext cx="34925" cy="14800"/>
            </a:xfrm>
            <a:custGeom>
              <a:avLst/>
              <a:gdLst/>
              <a:ahLst/>
              <a:cxnLst/>
              <a:rect l="l" t="t" r="r" b="b"/>
              <a:pathLst>
                <a:path w="1397" h="592" extrusionOk="0">
                  <a:moveTo>
                    <a:pt x="262" y="1"/>
                  </a:moveTo>
                  <a:cubicBezTo>
                    <a:pt x="164" y="1"/>
                    <a:pt x="66" y="66"/>
                    <a:pt x="33" y="164"/>
                  </a:cubicBezTo>
                  <a:cubicBezTo>
                    <a:pt x="1" y="295"/>
                    <a:pt x="66" y="393"/>
                    <a:pt x="197" y="426"/>
                  </a:cubicBezTo>
                  <a:lnTo>
                    <a:pt x="1047" y="589"/>
                  </a:lnTo>
                  <a:lnTo>
                    <a:pt x="1080" y="589"/>
                  </a:lnTo>
                  <a:cubicBezTo>
                    <a:pt x="1091" y="591"/>
                    <a:pt x="1101" y="591"/>
                    <a:pt x="1111" y="591"/>
                  </a:cubicBezTo>
                  <a:cubicBezTo>
                    <a:pt x="1376" y="591"/>
                    <a:pt x="1397" y="197"/>
                    <a:pt x="1145" y="197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17"/>
            <p:cNvSpPr/>
            <p:nvPr/>
          </p:nvSpPr>
          <p:spPr>
            <a:xfrm>
              <a:off x="2133800" y="2169350"/>
              <a:ext cx="24550" cy="28150"/>
            </a:xfrm>
            <a:custGeom>
              <a:avLst/>
              <a:gdLst/>
              <a:ahLst/>
              <a:cxnLst/>
              <a:rect l="l" t="t" r="r" b="b"/>
              <a:pathLst>
                <a:path w="982" h="1126" extrusionOk="0">
                  <a:moveTo>
                    <a:pt x="708" y="1"/>
                  </a:moveTo>
                  <a:cubicBezTo>
                    <a:pt x="649" y="1"/>
                    <a:pt x="593" y="25"/>
                    <a:pt x="557" y="79"/>
                  </a:cubicBezTo>
                  <a:lnTo>
                    <a:pt x="66" y="798"/>
                  </a:lnTo>
                  <a:cubicBezTo>
                    <a:pt x="1" y="897"/>
                    <a:pt x="34" y="1027"/>
                    <a:pt x="132" y="1093"/>
                  </a:cubicBezTo>
                  <a:cubicBezTo>
                    <a:pt x="164" y="1093"/>
                    <a:pt x="197" y="1125"/>
                    <a:pt x="263" y="1125"/>
                  </a:cubicBezTo>
                  <a:cubicBezTo>
                    <a:pt x="328" y="1125"/>
                    <a:pt x="361" y="1093"/>
                    <a:pt x="426" y="1027"/>
                  </a:cubicBezTo>
                  <a:lnTo>
                    <a:pt x="917" y="308"/>
                  </a:lnTo>
                  <a:cubicBezTo>
                    <a:pt x="982" y="243"/>
                    <a:pt x="949" y="112"/>
                    <a:pt x="851" y="46"/>
                  </a:cubicBezTo>
                  <a:cubicBezTo>
                    <a:pt x="807" y="17"/>
                    <a:pt x="756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17"/>
            <p:cNvSpPr/>
            <p:nvPr/>
          </p:nvSpPr>
          <p:spPr>
            <a:xfrm>
              <a:off x="2147700" y="2207275"/>
              <a:ext cx="32725" cy="14750"/>
            </a:xfrm>
            <a:custGeom>
              <a:avLst/>
              <a:gdLst/>
              <a:ahLst/>
              <a:cxnLst/>
              <a:rect l="l" t="t" r="r" b="b"/>
              <a:pathLst>
                <a:path w="1309" h="590" extrusionOk="0">
                  <a:moveTo>
                    <a:pt x="1047" y="1"/>
                  </a:moveTo>
                  <a:lnTo>
                    <a:pt x="197" y="197"/>
                  </a:lnTo>
                  <a:cubicBezTo>
                    <a:pt x="66" y="197"/>
                    <a:pt x="1" y="328"/>
                    <a:pt x="34" y="426"/>
                  </a:cubicBezTo>
                  <a:cubicBezTo>
                    <a:pt x="34" y="524"/>
                    <a:pt x="132" y="589"/>
                    <a:pt x="230" y="589"/>
                  </a:cubicBezTo>
                  <a:lnTo>
                    <a:pt x="262" y="589"/>
                  </a:lnTo>
                  <a:lnTo>
                    <a:pt x="1145" y="426"/>
                  </a:lnTo>
                  <a:cubicBezTo>
                    <a:pt x="1243" y="393"/>
                    <a:pt x="1309" y="295"/>
                    <a:pt x="1309" y="164"/>
                  </a:cubicBezTo>
                  <a:cubicBezTo>
                    <a:pt x="1276" y="66"/>
                    <a:pt x="1145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17"/>
            <p:cNvSpPr/>
            <p:nvPr/>
          </p:nvSpPr>
          <p:spPr>
            <a:xfrm>
              <a:off x="1965425" y="2199925"/>
              <a:ext cx="59700" cy="110375"/>
            </a:xfrm>
            <a:custGeom>
              <a:avLst/>
              <a:gdLst/>
              <a:ahLst/>
              <a:cxnLst/>
              <a:rect l="l" t="t" r="r" b="b"/>
              <a:pathLst>
                <a:path w="2388" h="4415" extrusionOk="0">
                  <a:moveTo>
                    <a:pt x="278" y="1"/>
                  </a:moveTo>
                  <a:cubicBezTo>
                    <a:pt x="172" y="1"/>
                    <a:pt x="66" y="66"/>
                    <a:pt x="66" y="197"/>
                  </a:cubicBezTo>
                  <a:lnTo>
                    <a:pt x="66" y="2486"/>
                  </a:lnTo>
                  <a:lnTo>
                    <a:pt x="294" y="2486"/>
                  </a:lnTo>
                  <a:cubicBezTo>
                    <a:pt x="1275" y="2486"/>
                    <a:pt x="1962" y="2911"/>
                    <a:pt x="1962" y="3238"/>
                  </a:cubicBezTo>
                  <a:cubicBezTo>
                    <a:pt x="1962" y="3597"/>
                    <a:pt x="1275" y="4022"/>
                    <a:pt x="294" y="4022"/>
                  </a:cubicBezTo>
                  <a:cubicBezTo>
                    <a:pt x="0" y="4022"/>
                    <a:pt x="0" y="4415"/>
                    <a:pt x="294" y="4415"/>
                  </a:cubicBezTo>
                  <a:cubicBezTo>
                    <a:pt x="1439" y="4415"/>
                    <a:pt x="2387" y="3892"/>
                    <a:pt x="2387" y="3238"/>
                  </a:cubicBezTo>
                  <a:cubicBezTo>
                    <a:pt x="2387" y="2584"/>
                    <a:pt x="1570" y="2126"/>
                    <a:pt x="491" y="2060"/>
                  </a:cubicBezTo>
                  <a:lnTo>
                    <a:pt x="491" y="197"/>
                  </a:lnTo>
                  <a:cubicBezTo>
                    <a:pt x="491" y="66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17"/>
            <p:cNvSpPr/>
            <p:nvPr/>
          </p:nvSpPr>
          <p:spPr>
            <a:xfrm>
              <a:off x="1837075" y="2185200"/>
              <a:ext cx="28625" cy="49075"/>
            </a:xfrm>
            <a:custGeom>
              <a:avLst/>
              <a:gdLst/>
              <a:ahLst/>
              <a:cxnLst/>
              <a:rect l="l" t="t" r="r" b="b"/>
              <a:pathLst>
                <a:path w="1145" h="1963" extrusionOk="0">
                  <a:moveTo>
                    <a:pt x="556" y="1"/>
                  </a:moveTo>
                  <a:cubicBezTo>
                    <a:pt x="229" y="1"/>
                    <a:pt x="0" y="426"/>
                    <a:pt x="0" y="982"/>
                  </a:cubicBezTo>
                  <a:cubicBezTo>
                    <a:pt x="0" y="1538"/>
                    <a:pt x="229" y="1963"/>
                    <a:pt x="556" y="1963"/>
                  </a:cubicBezTo>
                  <a:cubicBezTo>
                    <a:pt x="883" y="1963"/>
                    <a:pt x="1145" y="1538"/>
                    <a:pt x="1145" y="982"/>
                  </a:cubicBezTo>
                  <a:cubicBezTo>
                    <a:pt x="1145" y="426"/>
                    <a:pt x="883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17"/>
            <p:cNvSpPr/>
            <p:nvPr/>
          </p:nvSpPr>
          <p:spPr>
            <a:xfrm>
              <a:off x="2088025" y="2185200"/>
              <a:ext cx="29450" cy="49075"/>
            </a:xfrm>
            <a:custGeom>
              <a:avLst/>
              <a:gdLst/>
              <a:ahLst/>
              <a:cxnLst/>
              <a:rect l="l" t="t" r="r" b="b"/>
              <a:pathLst>
                <a:path w="1178" h="1963" extrusionOk="0">
                  <a:moveTo>
                    <a:pt x="589" y="1"/>
                  </a:moveTo>
                  <a:cubicBezTo>
                    <a:pt x="262" y="1"/>
                    <a:pt x="1" y="426"/>
                    <a:pt x="1" y="982"/>
                  </a:cubicBezTo>
                  <a:cubicBezTo>
                    <a:pt x="1" y="1538"/>
                    <a:pt x="262" y="1963"/>
                    <a:pt x="589" y="1963"/>
                  </a:cubicBezTo>
                  <a:cubicBezTo>
                    <a:pt x="916" y="1963"/>
                    <a:pt x="1178" y="1538"/>
                    <a:pt x="1178" y="982"/>
                  </a:cubicBezTo>
                  <a:cubicBezTo>
                    <a:pt x="1178" y="426"/>
                    <a:pt x="916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17"/>
            <p:cNvSpPr/>
            <p:nvPr/>
          </p:nvSpPr>
          <p:spPr>
            <a:xfrm>
              <a:off x="1892650" y="2351975"/>
              <a:ext cx="170075" cy="90750"/>
            </a:xfrm>
            <a:custGeom>
              <a:avLst/>
              <a:gdLst/>
              <a:ahLst/>
              <a:cxnLst/>
              <a:rect l="l" t="t" r="r" b="b"/>
              <a:pathLst>
                <a:path w="6803" h="3630" extrusionOk="0">
                  <a:moveTo>
                    <a:pt x="6410" y="425"/>
                  </a:moveTo>
                  <a:cubicBezTo>
                    <a:pt x="6279" y="1962"/>
                    <a:pt x="4971" y="3205"/>
                    <a:pt x="3402" y="3205"/>
                  </a:cubicBezTo>
                  <a:cubicBezTo>
                    <a:pt x="1832" y="3205"/>
                    <a:pt x="524" y="1962"/>
                    <a:pt x="426" y="425"/>
                  </a:cubicBezTo>
                  <a:close/>
                  <a:moveTo>
                    <a:pt x="1" y="0"/>
                  </a:moveTo>
                  <a:lnTo>
                    <a:pt x="1" y="197"/>
                  </a:lnTo>
                  <a:cubicBezTo>
                    <a:pt x="1" y="2093"/>
                    <a:pt x="1538" y="3630"/>
                    <a:pt x="3402" y="3630"/>
                  </a:cubicBezTo>
                  <a:cubicBezTo>
                    <a:pt x="5298" y="3597"/>
                    <a:pt x="6802" y="2093"/>
                    <a:pt x="6802" y="197"/>
                  </a:cubicBezTo>
                  <a:lnTo>
                    <a:pt x="68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17"/>
            <p:cNvSpPr/>
            <p:nvPr/>
          </p:nvSpPr>
          <p:spPr>
            <a:xfrm>
              <a:off x="1832175" y="1906450"/>
              <a:ext cx="207650" cy="78300"/>
            </a:xfrm>
            <a:custGeom>
              <a:avLst/>
              <a:gdLst/>
              <a:ahLst/>
              <a:cxnLst/>
              <a:rect l="l" t="t" r="r" b="b"/>
              <a:pathLst>
                <a:path w="8306" h="3132" extrusionOk="0">
                  <a:moveTo>
                    <a:pt x="0" y="1"/>
                  </a:moveTo>
                  <a:lnTo>
                    <a:pt x="0" y="1"/>
                  </a:lnTo>
                  <a:cubicBezTo>
                    <a:pt x="393" y="688"/>
                    <a:pt x="949" y="1243"/>
                    <a:pt x="1603" y="1701"/>
                  </a:cubicBezTo>
                  <a:cubicBezTo>
                    <a:pt x="2224" y="2126"/>
                    <a:pt x="2943" y="2453"/>
                    <a:pt x="3695" y="2682"/>
                  </a:cubicBezTo>
                  <a:cubicBezTo>
                    <a:pt x="4447" y="2911"/>
                    <a:pt x="5199" y="3075"/>
                    <a:pt x="5984" y="3107"/>
                  </a:cubicBezTo>
                  <a:cubicBezTo>
                    <a:pt x="6180" y="3124"/>
                    <a:pt x="6376" y="3132"/>
                    <a:pt x="6573" y="3132"/>
                  </a:cubicBezTo>
                  <a:cubicBezTo>
                    <a:pt x="6769" y="3132"/>
                    <a:pt x="6965" y="3124"/>
                    <a:pt x="7161" y="3107"/>
                  </a:cubicBezTo>
                  <a:cubicBezTo>
                    <a:pt x="7521" y="3075"/>
                    <a:pt x="7913" y="3009"/>
                    <a:pt x="8306" y="2976"/>
                  </a:cubicBezTo>
                  <a:cubicBezTo>
                    <a:pt x="7913" y="2944"/>
                    <a:pt x="7521" y="2944"/>
                    <a:pt x="7161" y="2911"/>
                  </a:cubicBezTo>
                  <a:cubicBezTo>
                    <a:pt x="6769" y="2846"/>
                    <a:pt x="6376" y="2878"/>
                    <a:pt x="6017" y="2780"/>
                  </a:cubicBezTo>
                  <a:cubicBezTo>
                    <a:pt x="5624" y="2715"/>
                    <a:pt x="5265" y="2715"/>
                    <a:pt x="4905" y="2617"/>
                  </a:cubicBezTo>
                  <a:cubicBezTo>
                    <a:pt x="4709" y="2551"/>
                    <a:pt x="4513" y="2519"/>
                    <a:pt x="4349" y="2486"/>
                  </a:cubicBezTo>
                  <a:lnTo>
                    <a:pt x="3826" y="2322"/>
                  </a:lnTo>
                  <a:cubicBezTo>
                    <a:pt x="3107" y="2094"/>
                    <a:pt x="2420" y="1799"/>
                    <a:pt x="1766" y="1440"/>
                  </a:cubicBezTo>
                  <a:cubicBezTo>
                    <a:pt x="1112" y="1047"/>
                    <a:pt x="523" y="55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17"/>
            <p:cNvSpPr/>
            <p:nvPr/>
          </p:nvSpPr>
          <p:spPr>
            <a:xfrm>
              <a:off x="2431375" y="2065050"/>
              <a:ext cx="55600" cy="182300"/>
            </a:xfrm>
            <a:custGeom>
              <a:avLst/>
              <a:gdLst/>
              <a:ahLst/>
              <a:cxnLst/>
              <a:rect l="l" t="t" r="r" b="b"/>
              <a:pathLst>
                <a:path w="2224" h="7292" extrusionOk="0">
                  <a:moveTo>
                    <a:pt x="0" y="0"/>
                  </a:moveTo>
                  <a:lnTo>
                    <a:pt x="0" y="0"/>
                  </a:lnTo>
                  <a:cubicBezTo>
                    <a:pt x="425" y="523"/>
                    <a:pt x="752" y="1079"/>
                    <a:pt x="1046" y="1668"/>
                  </a:cubicBezTo>
                  <a:cubicBezTo>
                    <a:pt x="1308" y="2224"/>
                    <a:pt x="1537" y="2845"/>
                    <a:pt x="1668" y="3466"/>
                  </a:cubicBezTo>
                  <a:cubicBezTo>
                    <a:pt x="1799" y="4088"/>
                    <a:pt x="1831" y="4742"/>
                    <a:pt x="1799" y="5363"/>
                  </a:cubicBezTo>
                  <a:cubicBezTo>
                    <a:pt x="1766" y="6017"/>
                    <a:pt x="1668" y="6671"/>
                    <a:pt x="1504" y="7292"/>
                  </a:cubicBezTo>
                  <a:cubicBezTo>
                    <a:pt x="1635" y="6998"/>
                    <a:pt x="1766" y="6703"/>
                    <a:pt x="1897" y="6376"/>
                  </a:cubicBezTo>
                  <a:cubicBezTo>
                    <a:pt x="1995" y="6082"/>
                    <a:pt x="2093" y="5722"/>
                    <a:pt x="2126" y="5396"/>
                  </a:cubicBezTo>
                  <a:cubicBezTo>
                    <a:pt x="2224" y="4742"/>
                    <a:pt x="2224" y="4055"/>
                    <a:pt x="2060" y="3401"/>
                  </a:cubicBezTo>
                  <a:cubicBezTo>
                    <a:pt x="1799" y="2060"/>
                    <a:pt x="1079" y="85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17"/>
            <p:cNvSpPr/>
            <p:nvPr/>
          </p:nvSpPr>
          <p:spPr>
            <a:xfrm>
              <a:off x="1394025" y="2282500"/>
              <a:ext cx="98100" cy="188850"/>
            </a:xfrm>
            <a:custGeom>
              <a:avLst/>
              <a:gdLst/>
              <a:ahLst/>
              <a:cxnLst/>
              <a:rect l="l" t="t" r="r" b="b"/>
              <a:pathLst>
                <a:path w="3924" h="7554" extrusionOk="0">
                  <a:moveTo>
                    <a:pt x="229" y="0"/>
                  </a:moveTo>
                  <a:cubicBezTo>
                    <a:pt x="33" y="752"/>
                    <a:pt x="0" y="1504"/>
                    <a:pt x="98" y="2256"/>
                  </a:cubicBezTo>
                  <a:cubicBezTo>
                    <a:pt x="164" y="3041"/>
                    <a:pt x="327" y="3793"/>
                    <a:pt x="654" y="4512"/>
                  </a:cubicBezTo>
                  <a:cubicBezTo>
                    <a:pt x="948" y="5199"/>
                    <a:pt x="1406" y="5853"/>
                    <a:pt x="1962" y="6376"/>
                  </a:cubicBezTo>
                  <a:cubicBezTo>
                    <a:pt x="2518" y="6899"/>
                    <a:pt x="3204" y="7324"/>
                    <a:pt x="3924" y="7553"/>
                  </a:cubicBezTo>
                  <a:cubicBezTo>
                    <a:pt x="3270" y="7194"/>
                    <a:pt x="2714" y="6703"/>
                    <a:pt x="2191" y="6147"/>
                  </a:cubicBezTo>
                  <a:cubicBezTo>
                    <a:pt x="1700" y="5624"/>
                    <a:pt x="1308" y="5003"/>
                    <a:pt x="1014" y="4349"/>
                  </a:cubicBezTo>
                  <a:cubicBezTo>
                    <a:pt x="719" y="3662"/>
                    <a:pt x="523" y="2943"/>
                    <a:pt x="392" y="2223"/>
                  </a:cubicBezTo>
                  <a:cubicBezTo>
                    <a:pt x="262" y="1504"/>
                    <a:pt x="196" y="752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0" name="Google Shape;5390;p117"/>
          <p:cNvGrpSpPr/>
          <p:nvPr/>
        </p:nvGrpSpPr>
        <p:grpSpPr>
          <a:xfrm>
            <a:off x="2619411" y="1439426"/>
            <a:ext cx="1087558" cy="1696576"/>
            <a:chOff x="3991075" y="1648950"/>
            <a:chExt cx="1348825" cy="2104150"/>
          </a:xfrm>
        </p:grpSpPr>
        <p:sp>
          <p:nvSpPr>
            <p:cNvPr id="5391" name="Google Shape;5391;p117"/>
            <p:cNvSpPr/>
            <p:nvPr/>
          </p:nvSpPr>
          <p:spPr>
            <a:xfrm>
              <a:off x="4891900" y="1841875"/>
              <a:ext cx="216650" cy="390225"/>
            </a:xfrm>
            <a:custGeom>
              <a:avLst/>
              <a:gdLst/>
              <a:ahLst/>
              <a:cxnLst/>
              <a:rect l="l" t="t" r="r" b="b"/>
              <a:pathLst>
                <a:path w="8666" h="15609" extrusionOk="0">
                  <a:moveTo>
                    <a:pt x="3271" y="1"/>
                  </a:moveTo>
                  <a:lnTo>
                    <a:pt x="524" y="3728"/>
                  </a:lnTo>
                  <a:lnTo>
                    <a:pt x="1" y="14846"/>
                  </a:lnTo>
                  <a:cubicBezTo>
                    <a:pt x="1" y="14846"/>
                    <a:pt x="1170" y="15608"/>
                    <a:pt x="2460" y="15608"/>
                  </a:cubicBezTo>
                  <a:cubicBezTo>
                    <a:pt x="2962" y="15608"/>
                    <a:pt x="3481" y="15493"/>
                    <a:pt x="3957" y="15173"/>
                  </a:cubicBezTo>
                  <a:cubicBezTo>
                    <a:pt x="8666" y="5167"/>
                    <a:pt x="3271" y="1"/>
                    <a:pt x="3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17"/>
            <p:cNvSpPr/>
            <p:nvPr/>
          </p:nvSpPr>
          <p:spPr>
            <a:xfrm>
              <a:off x="3991075" y="2753350"/>
              <a:ext cx="1348825" cy="976050"/>
            </a:xfrm>
            <a:custGeom>
              <a:avLst/>
              <a:gdLst/>
              <a:ahLst/>
              <a:cxnLst/>
              <a:rect l="l" t="t" r="r" b="b"/>
              <a:pathLst>
                <a:path w="53953" h="39042" extrusionOk="0">
                  <a:moveTo>
                    <a:pt x="15630" y="0"/>
                  </a:moveTo>
                  <a:cubicBezTo>
                    <a:pt x="9712" y="0"/>
                    <a:pt x="4676" y="4512"/>
                    <a:pt x="3859" y="10594"/>
                  </a:cubicBezTo>
                  <a:lnTo>
                    <a:pt x="0" y="39042"/>
                  </a:lnTo>
                  <a:lnTo>
                    <a:pt x="53953" y="39042"/>
                  </a:lnTo>
                  <a:lnTo>
                    <a:pt x="49146" y="10202"/>
                  </a:lnTo>
                  <a:cubicBezTo>
                    <a:pt x="48132" y="4316"/>
                    <a:pt x="43227" y="0"/>
                    <a:pt x="37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17"/>
            <p:cNvSpPr/>
            <p:nvPr/>
          </p:nvSpPr>
          <p:spPr>
            <a:xfrm>
              <a:off x="4134125" y="3095850"/>
              <a:ext cx="924575" cy="25"/>
            </a:xfrm>
            <a:custGeom>
              <a:avLst/>
              <a:gdLst/>
              <a:ahLst/>
              <a:cxnLst/>
              <a:rect l="l" t="t" r="r" b="b"/>
              <a:pathLst>
                <a:path w="36983" h="1" fill="none" extrusionOk="0">
                  <a:moveTo>
                    <a:pt x="1" y="1"/>
                  </a:moveTo>
                  <a:lnTo>
                    <a:pt x="36982" y="1"/>
                  </a:lnTo>
                </a:path>
              </a:pathLst>
            </a:custGeom>
            <a:noFill/>
            <a:ln w="6130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17"/>
            <p:cNvSpPr/>
            <p:nvPr/>
          </p:nvSpPr>
          <p:spPr>
            <a:xfrm>
              <a:off x="4134125" y="3218475"/>
              <a:ext cx="951550" cy="25"/>
            </a:xfrm>
            <a:custGeom>
              <a:avLst/>
              <a:gdLst/>
              <a:ahLst/>
              <a:cxnLst/>
              <a:rect l="l" t="t" r="r" b="b"/>
              <a:pathLst>
                <a:path w="38062" h="1" fill="none" extrusionOk="0">
                  <a:moveTo>
                    <a:pt x="1" y="0"/>
                  </a:moveTo>
                  <a:lnTo>
                    <a:pt x="38061" y="0"/>
                  </a:lnTo>
                </a:path>
              </a:pathLst>
            </a:custGeom>
            <a:noFill/>
            <a:ln w="1635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17"/>
            <p:cNvSpPr/>
            <p:nvPr/>
          </p:nvSpPr>
          <p:spPr>
            <a:xfrm>
              <a:off x="4137400" y="3335375"/>
              <a:ext cx="951550" cy="25"/>
            </a:xfrm>
            <a:custGeom>
              <a:avLst/>
              <a:gdLst/>
              <a:ahLst/>
              <a:cxnLst/>
              <a:rect l="l" t="t" r="r" b="b"/>
              <a:pathLst>
                <a:path w="38062" h="1" fill="none" extrusionOk="0">
                  <a:moveTo>
                    <a:pt x="0" y="0"/>
                  </a:moveTo>
                  <a:lnTo>
                    <a:pt x="38061" y="0"/>
                  </a:lnTo>
                </a:path>
              </a:pathLst>
            </a:custGeom>
            <a:noFill/>
            <a:ln w="1635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17"/>
            <p:cNvSpPr/>
            <p:nvPr/>
          </p:nvSpPr>
          <p:spPr>
            <a:xfrm>
              <a:off x="4140675" y="3453075"/>
              <a:ext cx="951525" cy="25"/>
            </a:xfrm>
            <a:custGeom>
              <a:avLst/>
              <a:gdLst/>
              <a:ahLst/>
              <a:cxnLst/>
              <a:rect l="l" t="t" r="r" b="b"/>
              <a:pathLst>
                <a:path w="38061" h="1" fill="none" extrusionOk="0">
                  <a:moveTo>
                    <a:pt x="0" y="1"/>
                  </a:moveTo>
                  <a:lnTo>
                    <a:pt x="38061" y="1"/>
                  </a:lnTo>
                </a:path>
              </a:pathLst>
            </a:custGeom>
            <a:noFill/>
            <a:ln w="1635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17"/>
            <p:cNvSpPr/>
            <p:nvPr/>
          </p:nvSpPr>
          <p:spPr>
            <a:xfrm>
              <a:off x="4143925" y="3570800"/>
              <a:ext cx="951550" cy="25"/>
            </a:xfrm>
            <a:custGeom>
              <a:avLst/>
              <a:gdLst/>
              <a:ahLst/>
              <a:cxnLst/>
              <a:rect l="l" t="t" r="r" b="b"/>
              <a:pathLst>
                <a:path w="38062" h="1" fill="none" extrusionOk="0">
                  <a:moveTo>
                    <a:pt x="1" y="0"/>
                  </a:moveTo>
                  <a:lnTo>
                    <a:pt x="38062" y="0"/>
                  </a:lnTo>
                </a:path>
              </a:pathLst>
            </a:custGeom>
            <a:noFill/>
            <a:ln w="1635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17"/>
            <p:cNvSpPr/>
            <p:nvPr/>
          </p:nvSpPr>
          <p:spPr>
            <a:xfrm>
              <a:off x="4524875" y="2513825"/>
              <a:ext cx="270600" cy="346625"/>
            </a:xfrm>
            <a:custGeom>
              <a:avLst/>
              <a:gdLst/>
              <a:ahLst/>
              <a:cxnLst/>
              <a:rect l="l" t="t" r="r" b="b"/>
              <a:pathLst>
                <a:path w="10824" h="13865" extrusionOk="0">
                  <a:moveTo>
                    <a:pt x="720" y="1"/>
                  </a:moveTo>
                  <a:lnTo>
                    <a:pt x="164" y="9548"/>
                  </a:lnTo>
                  <a:cubicBezTo>
                    <a:pt x="0" y="11903"/>
                    <a:pt x="1897" y="13865"/>
                    <a:pt x="4251" y="13865"/>
                  </a:cubicBezTo>
                  <a:lnTo>
                    <a:pt x="6605" y="13865"/>
                  </a:lnTo>
                  <a:cubicBezTo>
                    <a:pt x="8927" y="13865"/>
                    <a:pt x="10823" y="11903"/>
                    <a:pt x="10693" y="9548"/>
                  </a:cubicBezTo>
                  <a:lnTo>
                    <a:pt x="10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17"/>
            <p:cNvSpPr/>
            <p:nvPr/>
          </p:nvSpPr>
          <p:spPr>
            <a:xfrm>
              <a:off x="4537950" y="2513000"/>
              <a:ext cx="245250" cy="144825"/>
            </a:xfrm>
            <a:custGeom>
              <a:avLst/>
              <a:gdLst/>
              <a:ahLst/>
              <a:cxnLst/>
              <a:rect l="l" t="t" r="r" b="b"/>
              <a:pathLst>
                <a:path w="9810" h="5793" extrusionOk="0">
                  <a:moveTo>
                    <a:pt x="197" y="1"/>
                  </a:moveTo>
                  <a:lnTo>
                    <a:pt x="1" y="3401"/>
                  </a:lnTo>
                  <a:cubicBezTo>
                    <a:pt x="1341" y="4284"/>
                    <a:pt x="2780" y="5036"/>
                    <a:pt x="4251" y="5592"/>
                  </a:cubicBezTo>
                  <a:cubicBezTo>
                    <a:pt x="4576" y="5726"/>
                    <a:pt x="4922" y="5793"/>
                    <a:pt x="5271" y="5793"/>
                  </a:cubicBezTo>
                  <a:cubicBezTo>
                    <a:pt x="5521" y="5793"/>
                    <a:pt x="5772" y="5758"/>
                    <a:pt x="6017" y="5690"/>
                  </a:cubicBezTo>
                  <a:cubicBezTo>
                    <a:pt x="7358" y="5233"/>
                    <a:pt x="8633" y="4644"/>
                    <a:pt x="9810" y="3859"/>
                  </a:cubicBezTo>
                  <a:lnTo>
                    <a:pt x="95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17"/>
            <p:cNvSpPr/>
            <p:nvPr/>
          </p:nvSpPr>
          <p:spPr>
            <a:xfrm>
              <a:off x="4292725" y="1853925"/>
              <a:ext cx="698450" cy="753075"/>
            </a:xfrm>
            <a:custGeom>
              <a:avLst/>
              <a:gdLst/>
              <a:ahLst/>
              <a:cxnLst/>
              <a:rect l="l" t="t" r="r" b="b"/>
              <a:pathLst>
                <a:path w="27938" h="30123" extrusionOk="0">
                  <a:moveTo>
                    <a:pt x="13427" y="0"/>
                  </a:moveTo>
                  <a:cubicBezTo>
                    <a:pt x="13004" y="0"/>
                    <a:pt x="12572" y="3"/>
                    <a:pt x="12131" y="9"/>
                  </a:cubicBezTo>
                  <a:cubicBezTo>
                    <a:pt x="0" y="205"/>
                    <a:pt x="1929" y="12108"/>
                    <a:pt x="1929" y="12108"/>
                  </a:cubicBezTo>
                  <a:cubicBezTo>
                    <a:pt x="1864" y="12958"/>
                    <a:pt x="1864" y="13808"/>
                    <a:pt x="1962" y="14658"/>
                  </a:cubicBezTo>
                  <a:cubicBezTo>
                    <a:pt x="2354" y="18614"/>
                    <a:pt x="4382" y="26102"/>
                    <a:pt x="14060" y="29928"/>
                  </a:cubicBezTo>
                  <a:cubicBezTo>
                    <a:pt x="14370" y="30056"/>
                    <a:pt x="14700" y="30122"/>
                    <a:pt x="15034" y="30122"/>
                  </a:cubicBezTo>
                  <a:cubicBezTo>
                    <a:pt x="15299" y="30122"/>
                    <a:pt x="15566" y="30080"/>
                    <a:pt x="15826" y="29993"/>
                  </a:cubicBezTo>
                  <a:cubicBezTo>
                    <a:pt x="22496" y="27803"/>
                    <a:pt x="27140" y="21688"/>
                    <a:pt x="27467" y="14691"/>
                  </a:cubicBezTo>
                  <a:cubicBezTo>
                    <a:pt x="27499" y="14298"/>
                    <a:pt x="27499" y="13906"/>
                    <a:pt x="27499" y="13514"/>
                  </a:cubicBezTo>
                  <a:cubicBezTo>
                    <a:pt x="27937" y="1569"/>
                    <a:pt x="22694" y="0"/>
                    <a:pt x="13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17"/>
            <p:cNvSpPr/>
            <p:nvPr/>
          </p:nvSpPr>
          <p:spPr>
            <a:xfrm>
              <a:off x="4341750" y="2221175"/>
              <a:ext cx="637650" cy="386025"/>
            </a:xfrm>
            <a:custGeom>
              <a:avLst/>
              <a:gdLst/>
              <a:ahLst/>
              <a:cxnLst/>
              <a:rect l="l" t="t" r="r" b="b"/>
              <a:pathLst>
                <a:path w="25506" h="15441" extrusionOk="0">
                  <a:moveTo>
                    <a:pt x="1" y="1"/>
                  </a:moveTo>
                  <a:lnTo>
                    <a:pt x="1" y="1"/>
                  </a:lnTo>
                  <a:cubicBezTo>
                    <a:pt x="393" y="3924"/>
                    <a:pt x="2421" y="11445"/>
                    <a:pt x="12099" y="15271"/>
                  </a:cubicBezTo>
                  <a:cubicBezTo>
                    <a:pt x="12415" y="15382"/>
                    <a:pt x="12752" y="15441"/>
                    <a:pt x="13091" y="15441"/>
                  </a:cubicBezTo>
                  <a:cubicBezTo>
                    <a:pt x="13350" y="15441"/>
                    <a:pt x="13611" y="15407"/>
                    <a:pt x="13865" y="15336"/>
                  </a:cubicBezTo>
                  <a:cubicBezTo>
                    <a:pt x="20535" y="13113"/>
                    <a:pt x="25179" y="7031"/>
                    <a:pt x="25506" y="1"/>
                  </a:cubicBezTo>
                  <a:lnTo>
                    <a:pt x="25506" y="1"/>
                  </a:lnTo>
                  <a:cubicBezTo>
                    <a:pt x="23158" y="4370"/>
                    <a:pt x="18956" y="10399"/>
                    <a:pt x="13387" y="10399"/>
                  </a:cubicBezTo>
                  <a:cubicBezTo>
                    <a:pt x="13372" y="10399"/>
                    <a:pt x="13357" y="10399"/>
                    <a:pt x="13342" y="10399"/>
                  </a:cubicBezTo>
                  <a:cubicBezTo>
                    <a:pt x="6933" y="10333"/>
                    <a:pt x="2094" y="35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17"/>
            <p:cNvSpPr/>
            <p:nvPr/>
          </p:nvSpPr>
          <p:spPr>
            <a:xfrm>
              <a:off x="4710425" y="2340525"/>
              <a:ext cx="115300" cy="116100"/>
            </a:xfrm>
            <a:custGeom>
              <a:avLst/>
              <a:gdLst/>
              <a:ahLst/>
              <a:cxnLst/>
              <a:rect l="l" t="t" r="r" b="b"/>
              <a:pathLst>
                <a:path w="4612" h="4644" extrusionOk="0">
                  <a:moveTo>
                    <a:pt x="1" y="1"/>
                  </a:moveTo>
                  <a:lnTo>
                    <a:pt x="1" y="1210"/>
                  </a:lnTo>
                  <a:cubicBezTo>
                    <a:pt x="1865" y="1210"/>
                    <a:pt x="3401" y="2747"/>
                    <a:pt x="3401" y="4644"/>
                  </a:cubicBezTo>
                  <a:lnTo>
                    <a:pt x="4611" y="4644"/>
                  </a:lnTo>
                  <a:cubicBezTo>
                    <a:pt x="4611" y="2061"/>
                    <a:pt x="255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17"/>
            <p:cNvSpPr/>
            <p:nvPr/>
          </p:nvSpPr>
          <p:spPr>
            <a:xfrm>
              <a:off x="4628700" y="2339700"/>
              <a:ext cx="81750" cy="31100"/>
            </a:xfrm>
            <a:custGeom>
              <a:avLst/>
              <a:gdLst/>
              <a:ahLst/>
              <a:cxnLst/>
              <a:rect l="l" t="t" r="r" b="b"/>
              <a:pathLst>
                <a:path w="3270" h="1244" extrusionOk="0">
                  <a:moveTo>
                    <a:pt x="0" y="1"/>
                  </a:moveTo>
                  <a:lnTo>
                    <a:pt x="0" y="1243"/>
                  </a:lnTo>
                  <a:lnTo>
                    <a:pt x="3270" y="1243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17"/>
            <p:cNvSpPr/>
            <p:nvPr/>
          </p:nvSpPr>
          <p:spPr>
            <a:xfrm>
              <a:off x="4513425" y="2340525"/>
              <a:ext cx="115300" cy="116100"/>
            </a:xfrm>
            <a:custGeom>
              <a:avLst/>
              <a:gdLst/>
              <a:ahLst/>
              <a:cxnLst/>
              <a:rect l="l" t="t" r="r" b="b"/>
              <a:pathLst>
                <a:path w="4612" h="4644" extrusionOk="0">
                  <a:moveTo>
                    <a:pt x="4611" y="1"/>
                  </a:moveTo>
                  <a:cubicBezTo>
                    <a:pt x="2061" y="1"/>
                    <a:pt x="1" y="2061"/>
                    <a:pt x="1" y="4644"/>
                  </a:cubicBezTo>
                  <a:lnTo>
                    <a:pt x="1210" y="4644"/>
                  </a:lnTo>
                  <a:cubicBezTo>
                    <a:pt x="1210" y="2747"/>
                    <a:pt x="2747" y="1210"/>
                    <a:pt x="4611" y="1210"/>
                  </a:cubicBezTo>
                  <a:lnTo>
                    <a:pt x="46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17"/>
            <p:cNvSpPr/>
            <p:nvPr/>
          </p:nvSpPr>
          <p:spPr>
            <a:xfrm>
              <a:off x="4260525" y="1648950"/>
              <a:ext cx="786575" cy="582275"/>
            </a:xfrm>
            <a:custGeom>
              <a:avLst/>
              <a:gdLst/>
              <a:ahLst/>
              <a:cxnLst/>
              <a:rect l="l" t="t" r="r" b="b"/>
              <a:pathLst>
                <a:path w="31463" h="23291" extrusionOk="0">
                  <a:moveTo>
                    <a:pt x="21977" y="0"/>
                  </a:moveTo>
                  <a:cubicBezTo>
                    <a:pt x="20762" y="0"/>
                    <a:pt x="19462" y="569"/>
                    <a:pt x="18422" y="2061"/>
                  </a:cubicBezTo>
                  <a:cubicBezTo>
                    <a:pt x="18303" y="2219"/>
                    <a:pt x="18124" y="2306"/>
                    <a:pt x="17951" y="2306"/>
                  </a:cubicBezTo>
                  <a:cubicBezTo>
                    <a:pt x="17838" y="2306"/>
                    <a:pt x="17727" y="2269"/>
                    <a:pt x="17637" y="2192"/>
                  </a:cubicBezTo>
                  <a:cubicBezTo>
                    <a:pt x="16877" y="1536"/>
                    <a:pt x="15371" y="1187"/>
                    <a:pt x="13632" y="1187"/>
                  </a:cubicBezTo>
                  <a:cubicBezTo>
                    <a:pt x="9388" y="1187"/>
                    <a:pt x="3757" y="3267"/>
                    <a:pt x="4198" y="8045"/>
                  </a:cubicBezTo>
                  <a:cubicBezTo>
                    <a:pt x="3938" y="7950"/>
                    <a:pt x="3634" y="7893"/>
                    <a:pt x="3311" y="7893"/>
                  </a:cubicBezTo>
                  <a:cubicBezTo>
                    <a:pt x="1845" y="7893"/>
                    <a:pt x="1" y="9070"/>
                    <a:pt x="242" y="13276"/>
                  </a:cubicBezTo>
                  <a:cubicBezTo>
                    <a:pt x="405" y="16285"/>
                    <a:pt x="928" y="19293"/>
                    <a:pt x="1811" y="22170"/>
                  </a:cubicBezTo>
                  <a:cubicBezTo>
                    <a:pt x="1811" y="22170"/>
                    <a:pt x="3278" y="23291"/>
                    <a:pt x="3514" y="23291"/>
                  </a:cubicBezTo>
                  <a:cubicBezTo>
                    <a:pt x="3539" y="23291"/>
                    <a:pt x="3551" y="23278"/>
                    <a:pt x="3544" y="23249"/>
                  </a:cubicBezTo>
                  <a:cubicBezTo>
                    <a:pt x="3544" y="23249"/>
                    <a:pt x="5343" y="21843"/>
                    <a:pt x="5245" y="17658"/>
                  </a:cubicBezTo>
                  <a:cubicBezTo>
                    <a:pt x="5146" y="13473"/>
                    <a:pt x="5898" y="11151"/>
                    <a:pt x="5898" y="11151"/>
                  </a:cubicBezTo>
                  <a:cubicBezTo>
                    <a:pt x="5898" y="11151"/>
                    <a:pt x="12811" y="15094"/>
                    <a:pt x="19285" y="15094"/>
                  </a:cubicBezTo>
                  <a:cubicBezTo>
                    <a:pt x="22076" y="15094"/>
                    <a:pt x="24786" y="14361"/>
                    <a:pt x="26825" y="12263"/>
                  </a:cubicBezTo>
                  <a:cubicBezTo>
                    <a:pt x="31463" y="7657"/>
                    <a:pt x="30605" y="3226"/>
                    <a:pt x="26795" y="3226"/>
                  </a:cubicBezTo>
                  <a:cubicBezTo>
                    <a:pt x="26575" y="3226"/>
                    <a:pt x="26345" y="3240"/>
                    <a:pt x="26106" y="3271"/>
                  </a:cubicBezTo>
                  <a:cubicBezTo>
                    <a:pt x="26089" y="3274"/>
                    <a:pt x="26072" y="3275"/>
                    <a:pt x="26056" y="3275"/>
                  </a:cubicBezTo>
                  <a:cubicBezTo>
                    <a:pt x="25883" y="3275"/>
                    <a:pt x="25746" y="3123"/>
                    <a:pt x="25746" y="2944"/>
                  </a:cubicBezTo>
                  <a:cubicBezTo>
                    <a:pt x="25666" y="1472"/>
                    <a:pt x="23932" y="0"/>
                    <a:pt x="21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17"/>
            <p:cNvSpPr/>
            <p:nvPr/>
          </p:nvSpPr>
          <p:spPr>
            <a:xfrm>
              <a:off x="3991075" y="2753350"/>
              <a:ext cx="517475" cy="976050"/>
            </a:xfrm>
            <a:custGeom>
              <a:avLst/>
              <a:gdLst/>
              <a:ahLst/>
              <a:cxnLst/>
              <a:rect l="l" t="t" r="r" b="b"/>
              <a:pathLst>
                <a:path w="20699" h="39042" extrusionOk="0">
                  <a:moveTo>
                    <a:pt x="15630" y="0"/>
                  </a:moveTo>
                  <a:cubicBezTo>
                    <a:pt x="9712" y="0"/>
                    <a:pt x="4676" y="4512"/>
                    <a:pt x="3859" y="10594"/>
                  </a:cubicBezTo>
                  <a:lnTo>
                    <a:pt x="0" y="39042"/>
                  </a:lnTo>
                  <a:lnTo>
                    <a:pt x="18998" y="39042"/>
                  </a:lnTo>
                  <a:lnTo>
                    <a:pt x="18998" y="7357"/>
                  </a:lnTo>
                  <a:cubicBezTo>
                    <a:pt x="18998" y="4807"/>
                    <a:pt x="19554" y="2289"/>
                    <a:pt x="20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17"/>
            <p:cNvSpPr/>
            <p:nvPr/>
          </p:nvSpPr>
          <p:spPr>
            <a:xfrm>
              <a:off x="4802000" y="2753350"/>
              <a:ext cx="537900" cy="976050"/>
            </a:xfrm>
            <a:custGeom>
              <a:avLst/>
              <a:gdLst/>
              <a:ahLst/>
              <a:cxnLst/>
              <a:rect l="l" t="t" r="r" b="b"/>
              <a:pathLst>
                <a:path w="21516" h="39042" extrusionOk="0">
                  <a:moveTo>
                    <a:pt x="0" y="0"/>
                  </a:moveTo>
                  <a:cubicBezTo>
                    <a:pt x="1112" y="2289"/>
                    <a:pt x="1700" y="4807"/>
                    <a:pt x="1700" y="7357"/>
                  </a:cubicBezTo>
                  <a:lnTo>
                    <a:pt x="1700" y="39042"/>
                  </a:lnTo>
                  <a:lnTo>
                    <a:pt x="21516" y="39042"/>
                  </a:lnTo>
                  <a:lnTo>
                    <a:pt x="16709" y="10202"/>
                  </a:lnTo>
                  <a:cubicBezTo>
                    <a:pt x="15695" y="4316"/>
                    <a:pt x="10790" y="0"/>
                    <a:pt x="5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17"/>
            <p:cNvSpPr/>
            <p:nvPr/>
          </p:nvSpPr>
          <p:spPr>
            <a:xfrm>
              <a:off x="4273100" y="3243800"/>
              <a:ext cx="110375" cy="9850"/>
            </a:xfrm>
            <a:custGeom>
              <a:avLst/>
              <a:gdLst/>
              <a:ahLst/>
              <a:cxnLst/>
              <a:rect l="l" t="t" r="r" b="b"/>
              <a:pathLst>
                <a:path w="4415" h="394" extrusionOk="0">
                  <a:moveTo>
                    <a:pt x="0" y="1"/>
                  </a:moveTo>
                  <a:lnTo>
                    <a:pt x="0" y="393"/>
                  </a:lnTo>
                  <a:lnTo>
                    <a:pt x="4415" y="393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17"/>
            <p:cNvSpPr/>
            <p:nvPr/>
          </p:nvSpPr>
          <p:spPr>
            <a:xfrm>
              <a:off x="4196250" y="3176775"/>
              <a:ext cx="60525" cy="575525"/>
            </a:xfrm>
            <a:custGeom>
              <a:avLst/>
              <a:gdLst/>
              <a:ahLst/>
              <a:cxnLst/>
              <a:rect l="l" t="t" r="r" b="b"/>
              <a:pathLst>
                <a:path w="2421" h="2302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26" y="1930"/>
                    <a:pt x="1897" y="3794"/>
                    <a:pt x="1668" y="5723"/>
                  </a:cubicBezTo>
                  <a:cubicBezTo>
                    <a:pt x="1407" y="7652"/>
                    <a:pt x="1178" y="9581"/>
                    <a:pt x="1014" y="11478"/>
                  </a:cubicBezTo>
                  <a:cubicBezTo>
                    <a:pt x="818" y="13407"/>
                    <a:pt x="622" y="15336"/>
                    <a:pt x="458" y="17265"/>
                  </a:cubicBezTo>
                  <a:lnTo>
                    <a:pt x="197" y="20143"/>
                  </a:lnTo>
                  <a:cubicBezTo>
                    <a:pt x="131" y="21091"/>
                    <a:pt x="66" y="22072"/>
                    <a:pt x="1" y="23020"/>
                  </a:cubicBezTo>
                  <a:cubicBezTo>
                    <a:pt x="164" y="22072"/>
                    <a:pt x="262" y="21124"/>
                    <a:pt x="393" y="20175"/>
                  </a:cubicBezTo>
                  <a:lnTo>
                    <a:pt x="753" y="17298"/>
                  </a:lnTo>
                  <a:cubicBezTo>
                    <a:pt x="1014" y="15401"/>
                    <a:pt x="1243" y="13472"/>
                    <a:pt x="1407" y="11543"/>
                  </a:cubicBezTo>
                  <a:cubicBezTo>
                    <a:pt x="1603" y="9614"/>
                    <a:pt x="1799" y="7717"/>
                    <a:pt x="1963" y="5788"/>
                  </a:cubicBezTo>
                  <a:cubicBezTo>
                    <a:pt x="2159" y="3859"/>
                    <a:pt x="2290" y="1930"/>
                    <a:pt x="2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17"/>
            <p:cNvSpPr/>
            <p:nvPr/>
          </p:nvSpPr>
          <p:spPr>
            <a:xfrm>
              <a:off x="5032500" y="3176775"/>
              <a:ext cx="60525" cy="576325"/>
            </a:xfrm>
            <a:custGeom>
              <a:avLst/>
              <a:gdLst/>
              <a:ahLst/>
              <a:cxnLst/>
              <a:rect l="l" t="t" r="r" b="b"/>
              <a:pathLst>
                <a:path w="2421" h="23053" extrusionOk="0">
                  <a:moveTo>
                    <a:pt x="1" y="1"/>
                  </a:moveTo>
                  <a:cubicBezTo>
                    <a:pt x="132" y="1930"/>
                    <a:pt x="295" y="3892"/>
                    <a:pt x="459" y="5788"/>
                  </a:cubicBezTo>
                  <a:cubicBezTo>
                    <a:pt x="622" y="7717"/>
                    <a:pt x="786" y="9647"/>
                    <a:pt x="1015" y="11576"/>
                  </a:cubicBezTo>
                  <a:cubicBezTo>
                    <a:pt x="1243" y="13505"/>
                    <a:pt x="1440" y="15401"/>
                    <a:pt x="1669" y="17331"/>
                  </a:cubicBezTo>
                  <a:lnTo>
                    <a:pt x="2028" y="20175"/>
                  </a:lnTo>
                  <a:cubicBezTo>
                    <a:pt x="2159" y="21124"/>
                    <a:pt x="2290" y="22105"/>
                    <a:pt x="2421" y="23053"/>
                  </a:cubicBezTo>
                  <a:cubicBezTo>
                    <a:pt x="2388" y="22072"/>
                    <a:pt x="2290" y="21124"/>
                    <a:pt x="2224" y="20175"/>
                  </a:cubicBezTo>
                  <a:lnTo>
                    <a:pt x="1996" y="17265"/>
                  </a:lnTo>
                  <a:cubicBezTo>
                    <a:pt x="1799" y="15336"/>
                    <a:pt x="1636" y="13440"/>
                    <a:pt x="1440" y="11510"/>
                  </a:cubicBezTo>
                  <a:cubicBezTo>
                    <a:pt x="1211" y="9581"/>
                    <a:pt x="1015" y="7652"/>
                    <a:pt x="786" y="5756"/>
                  </a:cubicBezTo>
                  <a:cubicBezTo>
                    <a:pt x="524" y="3826"/>
                    <a:pt x="295" y="193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17"/>
            <p:cNvSpPr/>
            <p:nvPr/>
          </p:nvSpPr>
          <p:spPr>
            <a:xfrm>
              <a:off x="4828150" y="2764775"/>
              <a:ext cx="192125" cy="584500"/>
            </a:xfrm>
            <a:custGeom>
              <a:avLst/>
              <a:gdLst/>
              <a:ahLst/>
              <a:cxnLst/>
              <a:rect l="l" t="t" r="r" b="b"/>
              <a:pathLst>
                <a:path w="7685" h="23380" extrusionOk="0">
                  <a:moveTo>
                    <a:pt x="33" y="1"/>
                  </a:moveTo>
                  <a:lnTo>
                    <a:pt x="0" y="66"/>
                  </a:lnTo>
                  <a:cubicBezTo>
                    <a:pt x="589" y="557"/>
                    <a:pt x="1210" y="1047"/>
                    <a:pt x="1799" y="1538"/>
                  </a:cubicBezTo>
                  <a:cubicBezTo>
                    <a:pt x="2420" y="2028"/>
                    <a:pt x="3041" y="2519"/>
                    <a:pt x="3663" y="3009"/>
                  </a:cubicBezTo>
                  <a:cubicBezTo>
                    <a:pt x="4837" y="3929"/>
                    <a:pt x="6041" y="4849"/>
                    <a:pt x="7277" y="5740"/>
                  </a:cubicBezTo>
                  <a:lnTo>
                    <a:pt x="7277" y="5740"/>
                  </a:lnTo>
                  <a:lnTo>
                    <a:pt x="6344" y="7064"/>
                  </a:lnTo>
                  <a:cubicBezTo>
                    <a:pt x="6017" y="7554"/>
                    <a:pt x="5657" y="8045"/>
                    <a:pt x="5330" y="8535"/>
                  </a:cubicBezTo>
                  <a:cubicBezTo>
                    <a:pt x="5003" y="9026"/>
                    <a:pt x="4644" y="9483"/>
                    <a:pt x="4284" y="9941"/>
                  </a:cubicBezTo>
                  <a:cubicBezTo>
                    <a:pt x="3924" y="10432"/>
                    <a:pt x="3565" y="10889"/>
                    <a:pt x="3205" y="11380"/>
                  </a:cubicBezTo>
                  <a:lnTo>
                    <a:pt x="3107" y="11511"/>
                  </a:lnTo>
                  <a:lnTo>
                    <a:pt x="3303" y="11511"/>
                  </a:lnTo>
                  <a:cubicBezTo>
                    <a:pt x="4468" y="11630"/>
                    <a:pt x="5632" y="11722"/>
                    <a:pt x="6797" y="11812"/>
                  </a:cubicBezTo>
                  <a:lnTo>
                    <a:pt x="6797" y="11812"/>
                  </a:lnTo>
                  <a:cubicBezTo>
                    <a:pt x="6260" y="12666"/>
                    <a:pt x="5706" y="13500"/>
                    <a:pt x="5232" y="14388"/>
                  </a:cubicBezTo>
                  <a:cubicBezTo>
                    <a:pt x="4676" y="15336"/>
                    <a:pt x="4120" y="16285"/>
                    <a:pt x="3597" y="17265"/>
                  </a:cubicBezTo>
                  <a:cubicBezTo>
                    <a:pt x="3074" y="18246"/>
                    <a:pt x="2551" y="19227"/>
                    <a:pt x="2093" y="20241"/>
                  </a:cubicBezTo>
                  <a:cubicBezTo>
                    <a:pt x="1570" y="21255"/>
                    <a:pt x="1210" y="22301"/>
                    <a:pt x="916" y="23380"/>
                  </a:cubicBezTo>
                  <a:lnTo>
                    <a:pt x="981" y="23380"/>
                  </a:lnTo>
                  <a:cubicBezTo>
                    <a:pt x="1145" y="22857"/>
                    <a:pt x="1341" y="22334"/>
                    <a:pt x="1570" y="21843"/>
                  </a:cubicBezTo>
                  <a:cubicBezTo>
                    <a:pt x="1831" y="21353"/>
                    <a:pt x="2060" y="20862"/>
                    <a:pt x="2322" y="20372"/>
                  </a:cubicBezTo>
                  <a:cubicBezTo>
                    <a:pt x="2845" y="19391"/>
                    <a:pt x="3401" y="18410"/>
                    <a:pt x="3957" y="17462"/>
                  </a:cubicBezTo>
                  <a:cubicBezTo>
                    <a:pt x="4480" y="16513"/>
                    <a:pt x="5036" y="15565"/>
                    <a:pt x="5592" y="14617"/>
                  </a:cubicBezTo>
                  <a:cubicBezTo>
                    <a:pt x="6148" y="13636"/>
                    <a:pt x="6736" y="12688"/>
                    <a:pt x="7292" y="11739"/>
                  </a:cubicBezTo>
                  <a:lnTo>
                    <a:pt x="7456" y="11478"/>
                  </a:lnTo>
                  <a:lnTo>
                    <a:pt x="7161" y="11478"/>
                  </a:lnTo>
                  <a:cubicBezTo>
                    <a:pt x="5953" y="11416"/>
                    <a:pt x="4745" y="11383"/>
                    <a:pt x="3510" y="11325"/>
                  </a:cubicBezTo>
                  <a:lnTo>
                    <a:pt x="3510" y="11325"/>
                  </a:lnTo>
                  <a:cubicBezTo>
                    <a:pt x="3801" y="10911"/>
                    <a:pt x="4095" y="10475"/>
                    <a:pt x="4415" y="10039"/>
                  </a:cubicBezTo>
                  <a:cubicBezTo>
                    <a:pt x="4774" y="9549"/>
                    <a:pt x="5101" y="9058"/>
                    <a:pt x="5461" y="8600"/>
                  </a:cubicBezTo>
                  <a:cubicBezTo>
                    <a:pt x="5821" y="8143"/>
                    <a:pt x="6148" y="7652"/>
                    <a:pt x="6507" y="7194"/>
                  </a:cubicBezTo>
                  <a:lnTo>
                    <a:pt x="7586" y="5788"/>
                  </a:lnTo>
                  <a:lnTo>
                    <a:pt x="7684" y="5658"/>
                  </a:lnTo>
                  <a:lnTo>
                    <a:pt x="7586" y="5592"/>
                  </a:lnTo>
                  <a:cubicBezTo>
                    <a:pt x="6344" y="4579"/>
                    <a:pt x="5101" y="3630"/>
                    <a:pt x="3859" y="2715"/>
                  </a:cubicBezTo>
                  <a:cubicBezTo>
                    <a:pt x="3238" y="2257"/>
                    <a:pt x="2584" y="1799"/>
                    <a:pt x="1962" y="1341"/>
                  </a:cubicBezTo>
                  <a:cubicBezTo>
                    <a:pt x="1341" y="884"/>
                    <a:pt x="687" y="459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17"/>
            <p:cNvSpPr/>
            <p:nvPr/>
          </p:nvSpPr>
          <p:spPr>
            <a:xfrm>
              <a:off x="4294350" y="2763975"/>
              <a:ext cx="192125" cy="584500"/>
            </a:xfrm>
            <a:custGeom>
              <a:avLst/>
              <a:gdLst/>
              <a:ahLst/>
              <a:cxnLst/>
              <a:rect l="l" t="t" r="r" b="b"/>
              <a:pathLst>
                <a:path w="7685" h="23380" extrusionOk="0">
                  <a:moveTo>
                    <a:pt x="7619" y="0"/>
                  </a:moveTo>
                  <a:cubicBezTo>
                    <a:pt x="6998" y="458"/>
                    <a:pt x="6344" y="916"/>
                    <a:pt x="5723" y="1341"/>
                  </a:cubicBezTo>
                  <a:cubicBezTo>
                    <a:pt x="5069" y="1799"/>
                    <a:pt x="4447" y="2256"/>
                    <a:pt x="3826" y="2714"/>
                  </a:cubicBezTo>
                  <a:cubicBezTo>
                    <a:pt x="2551" y="3662"/>
                    <a:pt x="1341" y="4611"/>
                    <a:pt x="99" y="5592"/>
                  </a:cubicBezTo>
                  <a:lnTo>
                    <a:pt x="0" y="5690"/>
                  </a:lnTo>
                  <a:lnTo>
                    <a:pt x="66" y="5788"/>
                  </a:lnTo>
                  <a:lnTo>
                    <a:pt x="1145" y="7194"/>
                  </a:lnTo>
                  <a:cubicBezTo>
                    <a:pt x="1505" y="7652"/>
                    <a:pt x="1864" y="8142"/>
                    <a:pt x="2224" y="8600"/>
                  </a:cubicBezTo>
                  <a:cubicBezTo>
                    <a:pt x="2584" y="9090"/>
                    <a:pt x="2911" y="9581"/>
                    <a:pt x="3270" y="10038"/>
                  </a:cubicBezTo>
                  <a:cubicBezTo>
                    <a:pt x="3562" y="10476"/>
                    <a:pt x="3854" y="10914"/>
                    <a:pt x="4169" y="11351"/>
                  </a:cubicBezTo>
                  <a:lnTo>
                    <a:pt x="4169" y="11351"/>
                  </a:lnTo>
                  <a:cubicBezTo>
                    <a:pt x="2954" y="11382"/>
                    <a:pt x="1739" y="11415"/>
                    <a:pt x="524" y="11477"/>
                  </a:cubicBezTo>
                  <a:lnTo>
                    <a:pt x="229" y="11477"/>
                  </a:lnTo>
                  <a:lnTo>
                    <a:pt x="393" y="11739"/>
                  </a:lnTo>
                  <a:cubicBezTo>
                    <a:pt x="949" y="12687"/>
                    <a:pt x="1505" y="13668"/>
                    <a:pt x="2060" y="14616"/>
                  </a:cubicBezTo>
                  <a:cubicBezTo>
                    <a:pt x="2616" y="15564"/>
                    <a:pt x="3172" y="16513"/>
                    <a:pt x="3728" y="17461"/>
                  </a:cubicBezTo>
                  <a:cubicBezTo>
                    <a:pt x="4284" y="18442"/>
                    <a:pt x="4840" y="19390"/>
                    <a:pt x="5330" y="20371"/>
                  </a:cubicBezTo>
                  <a:cubicBezTo>
                    <a:pt x="5592" y="20862"/>
                    <a:pt x="5853" y="21352"/>
                    <a:pt x="6082" y="21842"/>
                  </a:cubicBezTo>
                  <a:cubicBezTo>
                    <a:pt x="6344" y="22333"/>
                    <a:pt x="6540" y="22856"/>
                    <a:pt x="6704" y="23379"/>
                  </a:cubicBezTo>
                  <a:lnTo>
                    <a:pt x="6736" y="23379"/>
                  </a:lnTo>
                  <a:cubicBezTo>
                    <a:pt x="6475" y="22300"/>
                    <a:pt x="6082" y="21254"/>
                    <a:pt x="5592" y="20240"/>
                  </a:cubicBezTo>
                  <a:cubicBezTo>
                    <a:pt x="5134" y="19259"/>
                    <a:pt x="4611" y="18246"/>
                    <a:pt x="4088" y="17297"/>
                  </a:cubicBezTo>
                  <a:cubicBezTo>
                    <a:pt x="3565" y="16317"/>
                    <a:pt x="3009" y="15336"/>
                    <a:pt x="2453" y="14387"/>
                  </a:cubicBezTo>
                  <a:cubicBezTo>
                    <a:pt x="1949" y="13529"/>
                    <a:pt x="1419" y="12670"/>
                    <a:pt x="887" y="11811"/>
                  </a:cubicBezTo>
                  <a:lnTo>
                    <a:pt x="887" y="11811"/>
                  </a:lnTo>
                  <a:cubicBezTo>
                    <a:pt x="2052" y="11722"/>
                    <a:pt x="3217" y="11632"/>
                    <a:pt x="4382" y="11543"/>
                  </a:cubicBezTo>
                  <a:lnTo>
                    <a:pt x="4578" y="11543"/>
                  </a:lnTo>
                  <a:lnTo>
                    <a:pt x="4447" y="11379"/>
                  </a:lnTo>
                  <a:cubicBezTo>
                    <a:pt x="4088" y="10921"/>
                    <a:pt x="3728" y="10431"/>
                    <a:pt x="3401" y="9973"/>
                  </a:cubicBezTo>
                  <a:cubicBezTo>
                    <a:pt x="3041" y="9483"/>
                    <a:pt x="2682" y="9025"/>
                    <a:pt x="2355" y="8534"/>
                  </a:cubicBezTo>
                  <a:cubicBezTo>
                    <a:pt x="1995" y="8044"/>
                    <a:pt x="1668" y="7586"/>
                    <a:pt x="1308" y="7096"/>
                  </a:cubicBezTo>
                  <a:lnTo>
                    <a:pt x="406" y="5743"/>
                  </a:lnTo>
                  <a:lnTo>
                    <a:pt x="406" y="5743"/>
                  </a:lnTo>
                  <a:cubicBezTo>
                    <a:pt x="1643" y="4880"/>
                    <a:pt x="2848" y="3929"/>
                    <a:pt x="4022" y="3008"/>
                  </a:cubicBezTo>
                  <a:cubicBezTo>
                    <a:pt x="4644" y="2551"/>
                    <a:pt x="5232" y="2060"/>
                    <a:pt x="5853" y="1570"/>
                  </a:cubicBezTo>
                  <a:cubicBezTo>
                    <a:pt x="6475" y="1079"/>
                    <a:pt x="7063" y="589"/>
                    <a:pt x="7685" y="66"/>
                  </a:cubicBezTo>
                  <a:lnTo>
                    <a:pt x="7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17"/>
            <p:cNvSpPr/>
            <p:nvPr/>
          </p:nvSpPr>
          <p:spPr>
            <a:xfrm>
              <a:off x="4279625" y="2164775"/>
              <a:ext cx="136550" cy="174150"/>
            </a:xfrm>
            <a:custGeom>
              <a:avLst/>
              <a:gdLst/>
              <a:ahLst/>
              <a:cxnLst/>
              <a:rect l="l" t="t" r="r" b="b"/>
              <a:pathLst>
                <a:path w="5462" h="6966" extrusionOk="0">
                  <a:moveTo>
                    <a:pt x="2463" y="1"/>
                  </a:moveTo>
                  <a:cubicBezTo>
                    <a:pt x="2351" y="1"/>
                    <a:pt x="2239" y="11"/>
                    <a:pt x="2126" y="33"/>
                  </a:cubicBezTo>
                  <a:cubicBezTo>
                    <a:pt x="818" y="295"/>
                    <a:pt x="1" y="2060"/>
                    <a:pt x="328" y="3957"/>
                  </a:cubicBezTo>
                  <a:cubicBezTo>
                    <a:pt x="627" y="5694"/>
                    <a:pt x="1778" y="6965"/>
                    <a:pt x="2999" y="6965"/>
                  </a:cubicBezTo>
                  <a:cubicBezTo>
                    <a:pt x="3111" y="6965"/>
                    <a:pt x="3224" y="6954"/>
                    <a:pt x="3336" y="6932"/>
                  </a:cubicBezTo>
                  <a:cubicBezTo>
                    <a:pt x="4677" y="6671"/>
                    <a:pt x="5461" y="4905"/>
                    <a:pt x="5134" y="3009"/>
                  </a:cubicBezTo>
                  <a:cubicBezTo>
                    <a:pt x="4835" y="1271"/>
                    <a:pt x="3685" y="1"/>
                    <a:pt x="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17"/>
            <p:cNvSpPr/>
            <p:nvPr/>
          </p:nvSpPr>
          <p:spPr>
            <a:xfrm>
              <a:off x="4914800" y="2164175"/>
              <a:ext cx="134900" cy="174550"/>
            </a:xfrm>
            <a:custGeom>
              <a:avLst/>
              <a:gdLst/>
              <a:ahLst/>
              <a:cxnLst/>
              <a:rect l="l" t="t" r="r" b="b"/>
              <a:pathLst>
                <a:path w="5396" h="6982" extrusionOk="0">
                  <a:moveTo>
                    <a:pt x="2917" y="0"/>
                  </a:moveTo>
                  <a:cubicBezTo>
                    <a:pt x="1682" y="0"/>
                    <a:pt x="535" y="1338"/>
                    <a:pt x="262" y="3098"/>
                  </a:cubicBezTo>
                  <a:cubicBezTo>
                    <a:pt x="0" y="5027"/>
                    <a:pt x="851" y="6760"/>
                    <a:pt x="2191" y="6956"/>
                  </a:cubicBezTo>
                  <a:cubicBezTo>
                    <a:pt x="2289" y="6973"/>
                    <a:pt x="2387" y="6981"/>
                    <a:pt x="2485" y="6981"/>
                  </a:cubicBezTo>
                  <a:cubicBezTo>
                    <a:pt x="3718" y="6981"/>
                    <a:pt x="4861" y="5671"/>
                    <a:pt x="5134" y="3883"/>
                  </a:cubicBezTo>
                  <a:cubicBezTo>
                    <a:pt x="5396" y="1986"/>
                    <a:pt x="4513" y="253"/>
                    <a:pt x="3205" y="24"/>
                  </a:cubicBezTo>
                  <a:cubicBezTo>
                    <a:pt x="3109" y="8"/>
                    <a:pt x="3012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17"/>
            <p:cNvSpPr/>
            <p:nvPr/>
          </p:nvSpPr>
          <p:spPr>
            <a:xfrm>
              <a:off x="4306475" y="2190825"/>
              <a:ext cx="69650" cy="49175"/>
            </a:xfrm>
            <a:custGeom>
              <a:avLst/>
              <a:gdLst/>
              <a:ahLst/>
              <a:cxnLst/>
              <a:rect l="l" t="t" r="r" b="b"/>
              <a:pathLst>
                <a:path w="2786" h="1967" extrusionOk="0">
                  <a:moveTo>
                    <a:pt x="880" y="1"/>
                  </a:moveTo>
                  <a:cubicBezTo>
                    <a:pt x="635" y="1"/>
                    <a:pt x="391" y="58"/>
                    <a:pt x="169" y="168"/>
                  </a:cubicBezTo>
                  <a:cubicBezTo>
                    <a:pt x="1" y="225"/>
                    <a:pt x="50" y="450"/>
                    <a:pt x="191" y="450"/>
                  </a:cubicBezTo>
                  <a:cubicBezTo>
                    <a:pt x="214" y="450"/>
                    <a:pt x="240" y="444"/>
                    <a:pt x="268" y="430"/>
                  </a:cubicBezTo>
                  <a:cubicBezTo>
                    <a:pt x="464" y="348"/>
                    <a:pt x="668" y="307"/>
                    <a:pt x="872" y="307"/>
                  </a:cubicBezTo>
                  <a:cubicBezTo>
                    <a:pt x="1077" y="307"/>
                    <a:pt x="1281" y="348"/>
                    <a:pt x="1477" y="430"/>
                  </a:cubicBezTo>
                  <a:cubicBezTo>
                    <a:pt x="2197" y="822"/>
                    <a:pt x="2458" y="1836"/>
                    <a:pt x="2458" y="1836"/>
                  </a:cubicBezTo>
                  <a:cubicBezTo>
                    <a:pt x="2458" y="1901"/>
                    <a:pt x="2524" y="1934"/>
                    <a:pt x="2622" y="1967"/>
                  </a:cubicBezTo>
                  <a:lnTo>
                    <a:pt x="2654" y="1934"/>
                  </a:lnTo>
                  <a:cubicBezTo>
                    <a:pt x="2720" y="1934"/>
                    <a:pt x="2785" y="1836"/>
                    <a:pt x="2753" y="1771"/>
                  </a:cubicBezTo>
                  <a:cubicBezTo>
                    <a:pt x="2589" y="1117"/>
                    <a:pt x="2197" y="561"/>
                    <a:pt x="1641" y="201"/>
                  </a:cubicBezTo>
                  <a:cubicBezTo>
                    <a:pt x="1404" y="66"/>
                    <a:pt x="1142" y="1"/>
                    <a:pt x="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17"/>
            <p:cNvSpPr/>
            <p:nvPr/>
          </p:nvSpPr>
          <p:spPr>
            <a:xfrm>
              <a:off x="4304150" y="2195525"/>
              <a:ext cx="47450" cy="78825"/>
            </a:xfrm>
            <a:custGeom>
              <a:avLst/>
              <a:gdLst/>
              <a:ahLst/>
              <a:cxnLst/>
              <a:rect l="l" t="t" r="r" b="b"/>
              <a:pathLst>
                <a:path w="1898" h="3153" extrusionOk="0">
                  <a:moveTo>
                    <a:pt x="1693" y="0"/>
                  </a:moveTo>
                  <a:cubicBezTo>
                    <a:pt x="1673" y="0"/>
                    <a:pt x="1653" y="4"/>
                    <a:pt x="1636" y="13"/>
                  </a:cubicBezTo>
                  <a:cubicBezTo>
                    <a:pt x="1636" y="13"/>
                    <a:pt x="1" y="896"/>
                    <a:pt x="982" y="3054"/>
                  </a:cubicBezTo>
                  <a:cubicBezTo>
                    <a:pt x="982" y="3119"/>
                    <a:pt x="1047" y="3152"/>
                    <a:pt x="1113" y="3152"/>
                  </a:cubicBezTo>
                  <a:lnTo>
                    <a:pt x="1178" y="3152"/>
                  </a:lnTo>
                  <a:cubicBezTo>
                    <a:pt x="1243" y="3119"/>
                    <a:pt x="1276" y="3021"/>
                    <a:pt x="1243" y="2956"/>
                  </a:cubicBezTo>
                  <a:cubicBezTo>
                    <a:pt x="393" y="1059"/>
                    <a:pt x="1734" y="307"/>
                    <a:pt x="1799" y="275"/>
                  </a:cubicBezTo>
                  <a:cubicBezTo>
                    <a:pt x="1865" y="242"/>
                    <a:pt x="1897" y="144"/>
                    <a:pt x="1832" y="78"/>
                  </a:cubicBezTo>
                  <a:cubicBezTo>
                    <a:pt x="1808" y="31"/>
                    <a:pt x="1749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17"/>
            <p:cNvSpPr/>
            <p:nvPr/>
          </p:nvSpPr>
          <p:spPr>
            <a:xfrm>
              <a:off x="4949950" y="2190625"/>
              <a:ext cx="68700" cy="49375"/>
            </a:xfrm>
            <a:custGeom>
              <a:avLst/>
              <a:gdLst/>
              <a:ahLst/>
              <a:cxnLst/>
              <a:rect l="l" t="t" r="r" b="b"/>
              <a:pathLst>
                <a:path w="2748" h="1975" extrusionOk="0">
                  <a:moveTo>
                    <a:pt x="1926" y="0"/>
                  </a:moveTo>
                  <a:cubicBezTo>
                    <a:pt x="1663" y="0"/>
                    <a:pt x="1400" y="57"/>
                    <a:pt x="1145" y="176"/>
                  </a:cubicBezTo>
                  <a:cubicBezTo>
                    <a:pt x="589" y="536"/>
                    <a:pt x="197" y="1125"/>
                    <a:pt x="33" y="1779"/>
                  </a:cubicBezTo>
                  <a:cubicBezTo>
                    <a:pt x="0" y="1844"/>
                    <a:pt x="66" y="1942"/>
                    <a:pt x="131" y="1975"/>
                  </a:cubicBezTo>
                  <a:lnTo>
                    <a:pt x="197" y="1975"/>
                  </a:lnTo>
                  <a:cubicBezTo>
                    <a:pt x="262" y="1942"/>
                    <a:pt x="327" y="1909"/>
                    <a:pt x="327" y="1844"/>
                  </a:cubicBezTo>
                  <a:cubicBezTo>
                    <a:pt x="458" y="1255"/>
                    <a:pt x="818" y="765"/>
                    <a:pt x="1308" y="438"/>
                  </a:cubicBezTo>
                  <a:cubicBezTo>
                    <a:pt x="1505" y="356"/>
                    <a:pt x="1709" y="315"/>
                    <a:pt x="1913" y="315"/>
                  </a:cubicBezTo>
                  <a:cubicBezTo>
                    <a:pt x="2118" y="315"/>
                    <a:pt x="2322" y="356"/>
                    <a:pt x="2518" y="438"/>
                  </a:cubicBezTo>
                  <a:cubicBezTo>
                    <a:pt x="2543" y="446"/>
                    <a:pt x="2565" y="450"/>
                    <a:pt x="2586" y="450"/>
                  </a:cubicBezTo>
                  <a:cubicBezTo>
                    <a:pt x="2647" y="450"/>
                    <a:pt x="2690" y="413"/>
                    <a:pt x="2714" y="340"/>
                  </a:cubicBezTo>
                  <a:cubicBezTo>
                    <a:pt x="2747" y="274"/>
                    <a:pt x="2714" y="176"/>
                    <a:pt x="2649" y="144"/>
                  </a:cubicBezTo>
                  <a:cubicBezTo>
                    <a:pt x="2413" y="49"/>
                    <a:pt x="2170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17"/>
            <p:cNvSpPr/>
            <p:nvPr/>
          </p:nvSpPr>
          <p:spPr>
            <a:xfrm>
              <a:off x="4974475" y="2195800"/>
              <a:ext cx="47425" cy="78550"/>
            </a:xfrm>
            <a:custGeom>
              <a:avLst/>
              <a:gdLst/>
              <a:ahLst/>
              <a:cxnLst/>
              <a:rect l="l" t="t" r="r" b="b"/>
              <a:pathLst>
                <a:path w="1897" h="3142" extrusionOk="0">
                  <a:moveTo>
                    <a:pt x="185" y="1"/>
                  </a:moveTo>
                  <a:cubicBezTo>
                    <a:pt x="135" y="1"/>
                    <a:pt x="87" y="37"/>
                    <a:pt x="66" y="100"/>
                  </a:cubicBezTo>
                  <a:cubicBezTo>
                    <a:pt x="0" y="166"/>
                    <a:pt x="33" y="264"/>
                    <a:pt x="131" y="296"/>
                  </a:cubicBezTo>
                  <a:cubicBezTo>
                    <a:pt x="164" y="329"/>
                    <a:pt x="1505" y="1048"/>
                    <a:pt x="654" y="2945"/>
                  </a:cubicBezTo>
                  <a:cubicBezTo>
                    <a:pt x="622" y="3010"/>
                    <a:pt x="654" y="3108"/>
                    <a:pt x="720" y="3141"/>
                  </a:cubicBezTo>
                  <a:lnTo>
                    <a:pt x="785" y="3141"/>
                  </a:lnTo>
                  <a:cubicBezTo>
                    <a:pt x="851" y="3141"/>
                    <a:pt x="916" y="3108"/>
                    <a:pt x="916" y="3076"/>
                  </a:cubicBezTo>
                  <a:cubicBezTo>
                    <a:pt x="1897" y="918"/>
                    <a:pt x="262" y="35"/>
                    <a:pt x="262" y="35"/>
                  </a:cubicBezTo>
                  <a:cubicBezTo>
                    <a:pt x="239" y="12"/>
                    <a:pt x="212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17"/>
            <p:cNvSpPr/>
            <p:nvPr/>
          </p:nvSpPr>
          <p:spPr>
            <a:xfrm>
              <a:off x="4448025" y="2032800"/>
              <a:ext cx="142275" cy="36350"/>
            </a:xfrm>
            <a:custGeom>
              <a:avLst/>
              <a:gdLst/>
              <a:ahLst/>
              <a:cxnLst/>
              <a:rect l="l" t="t" r="r" b="b"/>
              <a:pathLst>
                <a:path w="5691" h="1454" extrusionOk="0">
                  <a:moveTo>
                    <a:pt x="3008" y="1"/>
                  </a:moveTo>
                  <a:cubicBezTo>
                    <a:pt x="1416" y="1"/>
                    <a:pt x="153" y="974"/>
                    <a:pt x="132" y="996"/>
                  </a:cubicBezTo>
                  <a:cubicBezTo>
                    <a:pt x="33" y="1094"/>
                    <a:pt x="1" y="1225"/>
                    <a:pt x="99" y="1356"/>
                  </a:cubicBezTo>
                  <a:cubicBezTo>
                    <a:pt x="132" y="1421"/>
                    <a:pt x="197" y="1454"/>
                    <a:pt x="295" y="1454"/>
                  </a:cubicBezTo>
                  <a:cubicBezTo>
                    <a:pt x="360" y="1454"/>
                    <a:pt x="393" y="1421"/>
                    <a:pt x="458" y="1388"/>
                  </a:cubicBezTo>
                  <a:cubicBezTo>
                    <a:pt x="480" y="1388"/>
                    <a:pt x="1607" y="516"/>
                    <a:pt x="3014" y="516"/>
                  </a:cubicBezTo>
                  <a:cubicBezTo>
                    <a:pt x="3717" y="516"/>
                    <a:pt x="4491" y="734"/>
                    <a:pt x="5232" y="1388"/>
                  </a:cubicBezTo>
                  <a:cubicBezTo>
                    <a:pt x="5274" y="1430"/>
                    <a:pt x="5326" y="1448"/>
                    <a:pt x="5381" y="1448"/>
                  </a:cubicBezTo>
                  <a:cubicBezTo>
                    <a:pt x="5456" y="1448"/>
                    <a:pt x="5535" y="1413"/>
                    <a:pt x="5592" y="1356"/>
                  </a:cubicBezTo>
                  <a:cubicBezTo>
                    <a:pt x="5690" y="1258"/>
                    <a:pt x="5690" y="1094"/>
                    <a:pt x="5559" y="996"/>
                  </a:cubicBezTo>
                  <a:cubicBezTo>
                    <a:pt x="4703" y="249"/>
                    <a:pt x="3813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17"/>
            <p:cNvSpPr/>
            <p:nvPr/>
          </p:nvSpPr>
          <p:spPr>
            <a:xfrm>
              <a:off x="4757450" y="2032975"/>
              <a:ext cx="144300" cy="36175"/>
            </a:xfrm>
            <a:custGeom>
              <a:avLst/>
              <a:gdLst/>
              <a:ahLst/>
              <a:cxnLst/>
              <a:rect l="l" t="t" r="r" b="b"/>
              <a:pathLst>
                <a:path w="5772" h="1447" extrusionOk="0">
                  <a:moveTo>
                    <a:pt x="3131" y="1"/>
                  </a:moveTo>
                  <a:cubicBezTo>
                    <a:pt x="1520" y="1"/>
                    <a:pt x="234" y="989"/>
                    <a:pt x="213" y="989"/>
                  </a:cubicBezTo>
                  <a:cubicBezTo>
                    <a:pt x="1" y="1148"/>
                    <a:pt x="175" y="1435"/>
                    <a:pt x="387" y="1435"/>
                  </a:cubicBezTo>
                  <a:cubicBezTo>
                    <a:pt x="437" y="1435"/>
                    <a:pt x="490" y="1419"/>
                    <a:pt x="540" y="1381"/>
                  </a:cubicBezTo>
                  <a:cubicBezTo>
                    <a:pt x="604" y="1338"/>
                    <a:pt x="1698" y="509"/>
                    <a:pt x="3074" y="509"/>
                  </a:cubicBezTo>
                  <a:cubicBezTo>
                    <a:pt x="3780" y="509"/>
                    <a:pt x="4560" y="727"/>
                    <a:pt x="5313" y="1381"/>
                  </a:cubicBezTo>
                  <a:cubicBezTo>
                    <a:pt x="5346" y="1414"/>
                    <a:pt x="5412" y="1447"/>
                    <a:pt x="5477" y="1447"/>
                  </a:cubicBezTo>
                  <a:cubicBezTo>
                    <a:pt x="5575" y="1447"/>
                    <a:pt x="5640" y="1414"/>
                    <a:pt x="5673" y="1349"/>
                  </a:cubicBezTo>
                  <a:cubicBezTo>
                    <a:pt x="5771" y="1218"/>
                    <a:pt x="5771" y="1054"/>
                    <a:pt x="5673" y="989"/>
                  </a:cubicBezTo>
                  <a:cubicBezTo>
                    <a:pt x="4823" y="248"/>
                    <a:pt x="3937" y="1"/>
                    <a:pt x="3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17"/>
            <p:cNvSpPr/>
            <p:nvPr/>
          </p:nvSpPr>
          <p:spPr>
            <a:xfrm>
              <a:off x="4599250" y="2399275"/>
              <a:ext cx="144150" cy="36925"/>
            </a:xfrm>
            <a:custGeom>
              <a:avLst/>
              <a:gdLst/>
              <a:ahLst/>
              <a:cxnLst/>
              <a:rect l="l" t="t" r="r" b="b"/>
              <a:pathLst>
                <a:path w="5766" h="1477" extrusionOk="0">
                  <a:moveTo>
                    <a:pt x="5386" y="1"/>
                  </a:moveTo>
                  <a:cubicBezTo>
                    <a:pt x="5327" y="1"/>
                    <a:pt x="5263" y="22"/>
                    <a:pt x="5200" y="70"/>
                  </a:cubicBezTo>
                  <a:cubicBezTo>
                    <a:pt x="4446" y="735"/>
                    <a:pt x="3666" y="957"/>
                    <a:pt x="2961" y="957"/>
                  </a:cubicBezTo>
                  <a:cubicBezTo>
                    <a:pt x="1584" y="957"/>
                    <a:pt x="491" y="113"/>
                    <a:pt x="426" y="70"/>
                  </a:cubicBezTo>
                  <a:cubicBezTo>
                    <a:pt x="385" y="29"/>
                    <a:pt x="332" y="11"/>
                    <a:pt x="278" y="11"/>
                  </a:cubicBezTo>
                  <a:cubicBezTo>
                    <a:pt x="202" y="11"/>
                    <a:pt x="123" y="46"/>
                    <a:pt x="66" y="103"/>
                  </a:cubicBezTo>
                  <a:cubicBezTo>
                    <a:pt x="1" y="234"/>
                    <a:pt x="1" y="397"/>
                    <a:pt x="132" y="463"/>
                  </a:cubicBezTo>
                  <a:cubicBezTo>
                    <a:pt x="949" y="1084"/>
                    <a:pt x="1963" y="1411"/>
                    <a:pt x="2976" y="1476"/>
                  </a:cubicBezTo>
                  <a:cubicBezTo>
                    <a:pt x="3925" y="1476"/>
                    <a:pt x="4840" y="1117"/>
                    <a:pt x="5560" y="463"/>
                  </a:cubicBezTo>
                  <a:cubicBezTo>
                    <a:pt x="5766" y="282"/>
                    <a:pt x="5607" y="1"/>
                    <a:pt x="5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17"/>
            <p:cNvSpPr/>
            <p:nvPr/>
          </p:nvSpPr>
          <p:spPr>
            <a:xfrm>
              <a:off x="4460300" y="2123900"/>
              <a:ext cx="121825" cy="13100"/>
            </a:xfrm>
            <a:custGeom>
              <a:avLst/>
              <a:gdLst/>
              <a:ahLst/>
              <a:cxnLst/>
              <a:rect l="l" t="t" r="r" b="b"/>
              <a:pathLst>
                <a:path w="4873" h="524" extrusionOk="0">
                  <a:moveTo>
                    <a:pt x="327" y="1"/>
                  </a:moveTo>
                  <a:cubicBezTo>
                    <a:pt x="0" y="33"/>
                    <a:pt x="0" y="491"/>
                    <a:pt x="327" y="524"/>
                  </a:cubicBezTo>
                  <a:lnTo>
                    <a:pt x="4545" y="524"/>
                  </a:lnTo>
                  <a:cubicBezTo>
                    <a:pt x="4872" y="491"/>
                    <a:pt x="4872" y="33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17"/>
            <p:cNvSpPr/>
            <p:nvPr/>
          </p:nvSpPr>
          <p:spPr>
            <a:xfrm>
              <a:off x="4501175" y="2129625"/>
              <a:ext cx="40875" cy="67050"/>
            </a:xfrm>
            <a:custGeom>
              <a:avLst/>
              <a:gdLst/>
              <a:ahLst/>
              <a:cxnLst/>
              <a:rect l="l" t="t" r="r" b="b"/>
              <a:pathLst>
                <a:path w="1635" h="2682" extrusionOk="0">
                  <a:moveTo>
                    <a:pt x="818" y="0"/>
                  </a:moveTo>
                  <a:cubicBezTo>
                    <a:pt x="360" y="0"/>
                    <a:pt x="0" y="589"/>
                    <a:pt x="0" y="1341"/>
                  </a:cubicBezTo>
                  <a:cubicBezTo>
                    <a:pt x="0" y="2093"/>
                    <a:pt x="360" y="2682"/>
                    <a:pt x="818" y="2682"/>
                  </a:cubicBezTo>
                  <a:cubicBezTo>
                    <a:pt x="1243" y="2682"/>
                    <a:pt x="1635" y="2093"/>
                    <a:pt x="1635" y="1341"/>
                  </a:cubicBezTo>
                  <a:cubicBezTo>
                    <a:pt x="1635" y="589"/>
                    <a:pt x="1243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17"/>
            <p:cNvSpPr/>
            <p:nvPr/>
          </p:nvSpPr>
          <p:spPr>
            <a:xfrm>
              <a:off x="4756200" y="2123900"/>
              <a:ext cx="121025" cy="13100"/>
            </a:xfrm>
            <a:custGeom>
              <a:avLst/>
              <a:gdLst/>
              <a:ahLst/>
              <a:cxnLst/>
              <a:rect l="l" t="t" r="r" b="b"/>
              <a:pathLst>
                <a:path w="4841" h="524" extrusionOk="0">
                  <a:moveTo>
                    <a:pt x="295" y="1"/>
                  </a:moveTo>
                  <a:cubicBezTo>
                    <a:pt x="1" y="33"/>
                    <a:pt x="1" y="491"/>
                    <a:pt x="295" y="524"/>
                  </a:cubicBezTo>
                  <a:lnTo>
                    <a:pt x="4546" y="524"/>
                  </a:lnTo>
                  <a:cubicBezTo>
                    <a:pt x="4840" y="491"/>
                    <a:pt x="4840" y="33"/>
                    <a:pt x="4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17"/>
            <p:cNvSpPr/>
            <p:nvPr/>
          </p:nvSpPr>
          <p:spPr>
            <a:xfrm>
              <a:off x="4796275" y="2129625"/>
              <a:ext cx="41700" cy="67050"/>
            </a:xfrm>
            <a:custGeom>
              <a:avLst/>
              <a:gdLst/>
              <a:ahLst/>
              <a:cxnLst/>
              <a:rect l="l" t="t" r="r" b="b"/>
              <a:pathLst>
                <a:path w="1668" h="2682" extrusionOk="0">
                  <a:moveTo>
                    <a:pt x="818" y="0"/>
                  </a:moveTo>
                  <a:cubicBezTo>
                    <a:pt x="393" y="0"/>
                    <a:pt x="0" y="589"/>
                    <a:pt x="0" y="1341"/>
                  </a:cubicBezTo>
                  <a:cubicBezTo>
                    <a:pt x="0" y="2093"/>
                    <a:pt x="393" y="2682"/>
                    <a:pt x="818" y="2682"/>
                  </a:cubicBezTo>
                  <a:cubicBezTo>
                    <a:pt x="1275" y="2682"/>
                    <a:pt x="1668" y="2093"/>
                    <a:pt x="1668" y="1341"/>
                  </a:cubicBezTo>
                  <a:cubicBezTo>
                    <a:pt x="1668" y="589"/>
                    <a:pt x="1275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17"/>
            <p:cNvSpPr/>
            <p:nvPr/>
          </p:nvSpPr>
          <p:spPr>
            <a:xfrm>
              <a:off x="4663850" y="2190125"/>
              <a:ext cx="67850" cy="126725"/>
            </a:xfrm>
            <a:custGeom>
              <a:avLst/>
              <a:gdLst/>
              <a:ahLst/>
              <a:cxnLst/>
              <a:rect l="l" t="t" r="r" b="b"/>
              <a:pathLst>
                <a:path w="2714" h="5069" extrusionOk="0">
                  <a:moveTo>
                    <a:pt x="327" y="0"/>
                  </a:moveTo>
                  <a:cubicBezTo>
                    <a:pt x="196" y="0"/>
                    <a:pt x="65" y="98"/>
                    <a:pt x="65" y="229"/>
                  </a:cubicBezTo>
                  <a:lnTo>
                    <a:pt x="65" y="2845"/>
                  </a:lnTo>
                  <a:lnTo>
                    <a:pt x="327" y="2845"/>
                  </a:lnTo>
                  <a:cubicBezTo>
                    <a:pt x="1471" y="2845"/>
                    <a:pt x="2256" y="3303"/>
                    <a:pt x="2256" y="3728"/>
                  </a:cubicBezTo>
                  <a:cubicBezTo>
                    <a:pt x="2256" y="4153"/>
                    <a:pt x="1471" y="4611"/>
                    <a:pt x="327" y="4611"/>
                  </a:cubicBezTo>
                  <a:cubicBezTo>
                    <a:pt x="0" y="4611"/>
                    <a:pt x="0" y="5068"/>
                    <a:pt x="327" y="5068"/>
                  </a:cubicBezTo>
                  <a:cubicBezTo>
                    <a:pt x="1668" y="5068"/>
                    <a:pt x="2714" y="4480"/>
                    <a:pt x="2714" y="3728"/>
                  </a:cubicBezTo>
                  <a:cubicBezTo>
                    <a:pt x="2714" y="2976"/>
                    <a:pt x="1798" y="2452"/>
                    <a:pt x="556" y="2387"/>
                  </a:cubicBezTo>
                  <a:lnTo>
                    <a:pt x="556" y="229"/>
                  </a:lnTo>
                  <a:cubicBezTo>
                    <a:pt x="556" y="98"/>
                    <a:pt x="425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17"/>
            <p:cNvSpPr/>
            <p:nvPr/>
          </p:nvSpPr>
          <p:spPr>
            <a:xfrm>
              <a:off x="4599250" y="1944075"/>
              <a:ext cx="279600" cy="45800"/>
            </a:xfrm>
            <a:custGeom>
              <a:avLst/>
              <a:gdLst/>
              <a:ahLst/>
              <a:cxnLst/>
              <a:rect l="l" t="t" r="r" b="b"/>
              <a:pathLst>
                <a:path w="11184" h="1832" extrusionOk="0">
                  <a:moveTo>
                    <a:pt x="11184" y="0"/>
                  </a:moveTo>
                  <a:cubicBezTo>
                    <a:pt x="10301" y="425"/>
                    <a:pt x="9385" y="752"/>
                    <a:pt x="8437" y="1014"/>
                  </a:cubicBezTo>
                  <a:cubicBezTo>
                    <a:pt x="7521" y="1275"/>
                    <a:pt x="6541" y="1373"/>
                    <a:pt x="5592" y="1406"/>
                  </a:cubicBezTo>
                  <a:cubicBezTo>
                    <a:pt x="4611" y="1406"/>
                    <a:pt x="3663" y="1275"/>
                    <a:pt x="2715" y="1046"/>
                  </a:cubicBezTo>
                  <a:cubicBezTo>
                    <a:pt x="2486" y="1014"/>
                    <a:pt x="2257" y="948"/>
                    <a:pt x="2028" y="883"/>
                  </a:cubicBezTo>
                  <a:cubicBezTo>
                    <a:pt x="1799" y="785"/>
                    <a:pt x="1570" y="719"/>
                    <a:pt x="1342" y="621"/>
                  </a:cubicBezTo>
                  <a:cubicBezTo>
                    <a:pt x="884" y="458"/>
                    <a:pt x="426" y="262"/>
                    <a:pt x="1" y="65"/>
                  </a:cubicBezTo>
                  <a:lnTo>
                    <a:pt x="1" y="65"/>
                  </a:lnTo>
                  <a:cubicBezTo>
                    <a:pt x="818" y="654"/>
                    <a:pt x="1701" y="1079"/>
                    <a:pt x="2649" y="1373"/>
                  </a:cubicBezTo>
                  <a:cubicBezTo>
                    <a:pt x="3598" y="1668"/>
                    <a:pt x="4611" y="1831"/>
                    <a:pt x="5592" y="1831"/>
                  </a:cubicBezTo>
                  <a:cubicBezTo>
                    <a:pt x="6606" y="1831"/>
                    <a:pt x="7587" y="1668"/>
                    <a:pt x="8535" y="1341"/>
                  </a:cubicBezTo>
                  <a:cubicBezTo>
                    <a:pt x="9026" y="1177"/>
                    <a:pt x="9483" y="981"/>
                    <a:pt x="9908" y="785"/>
                  </a:cubicBezTo>
                  <a:cubicBezTo>
                    <a:pt x="10137" y="654"/>
                    <a:pt x="10366" y="556"/>
                    <a:pt x="10562" y="425"/>
                  </a:cubicBezTo>
                  <a:cubicBezTo>
                    <a:pt x="10759" y="262"/>
                    <a:pt x="10987" y="131"/>
                    <a:pt x="11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17"/>
            <p:cNvSpPr/>
            <p:nvPr/>
          </p:nvSpPr>
          <p:spPr>
            <a:xfrm>
              <a:off x="4792175" y="1671025"/>
              <a:ext cx="84225" cy="45800"/>
            </a:xfrm>
            <a:custGeom>
              <a:avLst/>
              <a:gdLst/>
              <a:ahLst/>
              <a:cxnLst/>
              <a:rect l="l" t="t" r="r" b="b"/>
              <a:pathLst>
                <a:path w="3369" h="1832" extrusionOk="0">
                  <a:moveTo>
                    <a:pt x="1014" y="1"/>
                  </a:moveTo>
                  <a:cubicBezTo>
                    <a:pt x="655" y="34"/>
                    <a:pt x="328" y="99"/>
                    <a:pt x="1" y="262"/>
                  </a:cubicBezTo>
                  <a:cubicBezTo>
                    <a:pt x="655" y="262"/>
                    <a:pt x="1309" y="361"/>
                    <a:pt x="1930" y="557"/>
                  </a:cubicBezTo>
                  <a:cubicBezTo>
                    <a:pt x="2257" y="655"/>
                    <a:pt x="2518" y="818"/>
                    <a:pt x="2747" y="1047"/>
                  </a:cubicBezTo>
                  <a:cubicBezTo>
                    <a:pt x="3009" y="1276"/>
                    <a:pt x="3205" y="1538"/>
                    <a:pt x="3369" y="1832"/>
                  </a:cubicBezTo>
                  <a:cubicBezTo>
                    <a:pt x="3369" y="1472"/>
                    <a:pt x="3238" y="1113"/>
                    <a:pt x="3009" y="851"/>
                  </a:cubicBezTo>
                  <a:cubicBezTo>
                    <a:pt x="2780" y="524"/>
                    <a:pt x="2453" y="295"/>
                    <a:pt x="2093" y="164"/>
                  </a:cubicBezTo>
                  <a:cubicBezTo>
                    <a:pt x="1766" y="66"/>
                    <a:pt x="1407" y="1"/>
                    <a:pt x="1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17"/>
            <p:cNvSpPr/>
            <p:nvPr/>
          </p:nvSpPr>
          <p:spPr>
            <a:xfrm>
              <a:off x="4284550" y="1881125"/>
              <a:ext cx="23725" cy="103025"/>
            </a:xfrm>
            <a:custGeom>
              <a:avLst/>
              <a:gdLst/>
              <a:ahLst/>
              <a:cxnLst/>
              <a:rect l="l" t="t" r="r" b="b"/>
              <a:pathLst>
                <a:path w="949" h="4121" extrusionOk="0">
                  <a:moveTo>
                    <a:pt x="948" y="0"/>
                  </a:moveTo>
                  <a:lnTo>
                    <a:pt x="948" y="0"/>
                  </a:lnTo>
                  <a:cubicBezTo>
                    <a:pt x="687" y="262"/>
                    <a:pt x="491" y="589"/>
                    <a:pt x="360" y="948"/>
                  </a:cubicBezTo>
                  <a:cubicBezTo>
                    <a:pt x="196" y="1275"/>
                    <a:pt x="98" y="1602"/>
                    <a:pt x="65" y="1995"/>
                  </a:cubicBezTo>
                  <a:cubicBezTo>
                    <a:pt x="0" y="2355"/>
                    <a:pt x="0" y="2714"/>
                    <a:pt x="65" y="3074"/>
                  </a:cubicBezTo>
                  <a:cubicBezTo>
                    <a:pt x="65" y="3270"/>
                    <a:pt x="98" y="3434"/>
                    <a:pt x="164" y="3630"/>
                  </a:cubicBezTo>
                  <a:cubicBezTo>
                    <a:pt x="196" y="3793"/>
                    <a:pt x="262" y="3957"/>
                    <a:pt x="294" y="4120"/>
                  </a:cubicBezTo>
                  <a:cubicBezTo>
                    <a:pt x="262" y="3793"/>
                    <a:pt x="229" y="3434"/>
                    <a:pt x="196" y="3074"/>
                  </a:cubicBezTo>
                  <a:cubicBezTo>
                    <a:pt x="196" y="2714"/>
                    <a:pt x="229" y="2355"/>
                    <a:pt x="262" y="1995"/>
                  </a:cubicBezTo>
                  <a:cubicBezTo>
                    <a:pt x="294" y="1668"/>
                    <a:pt x="392" y="1308"/>
                    <a:pt x="491" y="981"/>
                  </a:cubicBezTo>
                  <a:cubicBezTo>
                    <a:pt x="621" y="622"/>
                    <a:pt x="752" y="295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0" name="Google Shape;5430;p1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5431" name="Google Shape;5431;p117"/>
          <p:cNvGrpSpPr/>
          <p:nvPr/>
        </p:nvGrpSpPr>
        <p:grpSpPr>
          <a:xfrm>
            <a:off x="774880" y="3121793"/>
            <a:ext cx="3403270" cy="1482200"/>
            <a:chOff x="1356900" y="2924764"/>
            <a:chExt cx="6107806" cy="2660087"/>
          </a:xfrm>
        </p:grpSpPr>
        <p:sp>
          <p:nvSpPr>
            <p:cNvPr id="5432" name="Google Shape;5432;p117"/>
            <p:cNvSpPr/>
            <p:nvPr/>
          </p:nvSpPr>
          <p:spPr>
            <a:xfrm>
              <a:off x="1600862" y="3150273"/>
              <a:ext cx="5620616" cy="2434579"/>
            </a:xfrm>
            <a:custGeom>
              <a:avLst/>
              <a:gdLst/>
              <a:ahLst/>
              <a:cxnLst/>
              <a:rect l="l" t="t" r="r" b="b"/>
              <a:pathLst>
                <a:path w="261424" h="66018" extrusionOk="0">
                  <a:moveTo>
                    <a:pt x="1" y="0"/>
                  </a:moveTo>
                  <a:lnTo>
                    <a:pt x="1" y="66018"/>
                  </a:lnTo>
                  <a:lnTo>
                    <a:pt x="261423" y="66018"/>
                  </a:lnTo>
                  <a:lnTo>
                    <a:pt x="261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17"/>
            <p:cNvSpPr/>
            <p:nvPr/>
          </p:nvSpPr>
          <p:spPr>
            <a:xfrm>
              <a:off x="1356900" y="2924764"/>
              <a:ext cx="6107806" cy="225543"/>
            </a:xfrm>
            <a:custGeom>
              <a:avLst/>
              <a:gdLst/>
              <a:ahLst/>
              <a:cxnLst/>
              <a:rect l="l" t="t" r="r" b="b"/>
              <a:pathLst>
                <a:path w="284084" h="6116" extrusionOk="0">
                  <a:moveTo>
                    <a:pt x="1" y="1"/>
                  </a:moveTo>
                  <a:lnTo>
                    <a:pt x="1" y="6115"/>
                  </a:lnTo>
                  <a:lnTo>
                    <a:pt x="284083" y="6115"/>
                  </a:lnTo>
                  <a:lnTo>
                    <a:pt x="284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17"/>
            <p:cNvSpPr/>
            <p:nvPr/>
          </p:nvSpPr>
          <p:spPr>
            <a:xfrm>
              <a:off x="3810625" y="3885849"/>
              <a:ext cx="1273853" cy="1132262"/>
            </a:xfrm>
            <a:custGeom>
              <a:avLst/>
              <a:gdLst/>
              <a:ahLst/>
              <a:cxnLst/>
              <a:rect l="l" t="t" r="r" b="b"/>
              <a:pathLst>
                <a:path w="18148" h="16002" extrusionOk="0">
                  <a:moveTo>
                    <a:pt x="9067" y="1"/>
                  </a:moveTo>
                  <a:cubicBezTo>
                    <a:pt x="8061" y="1"/>
                    <a:pt x="7038" y="192"/>
                    <a:pt x="6050" y="595"/>
                  </a:cubicBezTo>
                  <a:cubicBezTo>
                    <a:pt x="1962" y="2263"/>
                    <a:pt x="0" y="6939"/>
                    <a:pt x="1701" y="11026"/>
                  </a:cubicBezTo>
                  <a:cubicBezTo>
                    <a:pt x="2965" y="14125"/>
                    <a:pt x="5940" y="16002"/>
                    <a:pt x="9086" y="16002"/>
                  </a:cubicBezTo>
                  <a:cubicBezTo>
                    <a:pt x="10089" y="16002"/>
                    <a:pt x="11110" y="15811"/>
                    <a:pt x="12099" y="15407"/>
                  </a:cubicBezTo>
                  <a:cubicBezTo>
                    <a:pt x="16186" y="13740"/>
                    <a:pt x="18148" y="9064"/>
                    <a:pt x="16480" y="4977"/>
                  </a:cubicBezTo>
                  <a:cubicBezTo>
                    <a:pt x="15216" y="1878"/>
                    <a:pt x="12223" y="1"/>
                    <a:pt x="9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17"/>
            <p:cNvSpPr/>
            <p:nvPr/>
          </p:nvSpPr>
          <p:spPr>
            <a:xfrm>
              <a:off x="4363753" y="4129188"/>
              <a:ext cx="169936" cy="645591"/>
            </a:xfrm>
            <a:custGeom>
              <a:avLst/>
              <a:gdLst/>
              <a:ahLst/>
              <a:cxnLst/>
              <a:rect l="l" t="t" r="r" b="b"/>
              <a:pathLst>
                <a:path w="2421" h="9124" extrusionOk="0">
                  <a:moveTo>
                    <a:pt x="1" y="1"/>
                  </a:moveTo>
                  <a:lnTo>
                    <a:pt x="1" y="9124"/>
                  </a:lnTo>
                  <a:lnTo>
                    <a:pt x="2420" y="9124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17"/>
            <p:cNvSpPr/>
            <p:nvPr/>
          </p:nvSpPr>
          <p:spPr>
            <a:xfrm>
              <a:off x="4127340" y="4367502"/>
              <a:ext cx="642753" cy="171304"/>
            </a:xfrm>
            <a:custGeom>
              <a:avLst/>
              <a:gdLst/>
              <a:ahLst/>
              <a:cxnLst/>
              <a:rect l="l" t="t" r="r" b="b"/>
              <a:pathLst>
                <a:path w="9157" h="2421" extrusionOk="0">
                  <a:moveTo>
                    <a:pt x="1" y="1"/>
                  </a:moveTo>
                  <a:lnTo>
                    <a:pt x="1" y="2421"/>
                  </a:lnTo>
                  <a:lnTo>
                    <a:pt x="9156" y="2421"/>
                  </a:lnTo>
                  <a:lnTo>
                    <a:pt x="91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7" name="Google Shape;5437;p117"/>
          <p:cNvGrpSpPr/>
          <p:nvPr/>
        </p:nvGrpSpPr>
        <p:grpSpPr>
          <a:xfrm>
            <a:off x="4600899" y="1183942"/>
            <a:ext cx="1653311" cy="3420049"/>
            <a:chOff x="235725" y="1046125"/>
            <a:chExt cx="1787750" cy="3698150"/>
          </a:xfrm>
        </p:grpSpPr>
        <p:sp>
          <p:nvSpPr>
            <p:cNvPr id="5438" name="Google Shape;5438;p117"/>
            <p:cNvSpPr/>
            <p:nvPr/>
          </p:nvSpPr>
          <p:spPr>
            <a:xfrm>
              <a:off x="867525" y="1062325"/>
              <a:ext cx="106125" cy="47050"/>
            </a:xfrm>
            <a:custGeom>
              <a:avLst/>
              <a:gdLst/>
              <a:ahLst/>
              <a:cxnLst/>
              <a:rect l="l" t="t" r="r" b="b"/>
              <a:pathLst>
                <a:path w="4245" h="1882" extrusionOk="0">
                  <a:moveTo>
                    <a:pt x="2634" y="0"/>
                  </a:moveTo>
                  <a:cubicBezTo>
                    <a:pt x="2569" y="0"/>
                    <a:pt x="2504" y="4"/>
                    <a:pt x="2439" y="13"/>
                  </a:cubicBezTo>
                  <a:cubicBezTo>
                    <a:pt x="2218" y="13"/>
                    <a:pt x="1996" y="77"/>
                    <a:pt x="1806" y="140"/>
                  </a:cubicBezTo>
                  <a:cubicBezTo>
                    <a:pt x="1394" y="299"/>
                    <a:pt x="1014" y="520"/>
                    <a:pt x="698" y="837"/>
                  </a:cubicBezTo>
                  <a:cubicBezTo>
                    <a:pt x="413" y="1122"/>
                    <a:pt x="159" y="1502"/>
                    <a:pt x="1" y="1882"/>
                  </a:cubicBezTo>
                  <a:cubicBezTo>
                    <a:pt x="508" y="1280"/>
                    <a:pt x="1173" y="805"/>
                    <a:pt x="1901" y="489"/>
                  </a:cubicBezTo>
                  <a:cubicBezTo>
                    <a:pt x="2216" y="384"/>
                    <a:pt x="2531" y="322"/>
                    <a:pt x="2846" y="322"/>
                  </a:cubicBezTo>
                  <a:cubicBezTo>
                    <a:pt x="2911" y="322"/>
                    <a:pt x="2976" y="325"/>
                    <a:pt x="3041" y="330"/>
                  </a:cubicBezTo>
                  <a:cubicBezTo>
                    <a:pt x="3453" y="362"/>
                    <a:pt x="3865" y="457"/>
                    <a:pt x="4245" y="584"/>
                  </a:cubicBezTo>
                  <a:cubicBezTo>
                    <a:pt x="3896" y="299"/>
                    <a:pt x="3516" y="140"/>
                    <a:pt x="3104" y="45"/>
                  </a:cubicBezTo>
                  <a:cubicBezTo>
                    <a:pt x="2948" y="23"/>
                    <a:pt x="2791" y="0"/>
                    <a:pt x="2634" y="0"/>
                  </a:cubicBezTo>
                  <a:close/>
                </a:path>
              </a:pathLst>
            </a:custGeom>
            <a:solidFill>
              <a:srgbClr val="631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17"/>
            <p:cNvSpPr/>
            <p:nvPr/>
          </p:nvSpPr>
          <p:spPr>
            <a:xfrm>
              <a:off x="898425" y="1078175"/>
              <a:ext cx="44350" cy="24075"/>
            </a:xfrm>
            <a:custGeom>
              <a:avLst/>
              <a:gdLst/>
              <a:ahLst/>
              <a:cxnLst/>
              <a:rect l="l" t="t" r="r" b="b"/>
              <a:pathLst>
                <a:path w="1774" h="963" extrusionOk="0">
                  <a:moveTo>
                    <a:pt x="1095" y="0"/>
                  </a:moveTo>
                  <a:cubicBezTo>
                    <a:pt x="943" y="0"/>
                    <a:pt x="804" y="30"/>
                    <a:pt x="665" y="76"/>
                  </a:cubicBezTo>
                  <a:cubicBezTo>
                    <a:pt x="475" y="140"/>
                    <a:pt x="317" y="266"/>
                    <a:pt x="190" y="425"/>
                  </a:cubicBezTo>
                  <a:cubicBezTo>
                    <a:pt x="63" y="583"/>
                    <a:pt x="0" y="741"/>
                    <a:pt x="0" y="963"/>
                  </a:cubicBezTo>
                  <a:cubicBezTo>
                    <a:pt x="127" y="836"/>
                    <a:pt x="253" y="741"/>
                    <a:pt x="412" y="646"/>
                  </a:cubicBezTo>
                  <a:cubicBezTo>
                    <a:pt x="538" y="551"/>
                    <a:pt x="665" y="488"/>
                    <a:pt x="823" y="425"/>
                  </a:cubicBezTo>
                  <a:cubicBezTo>
                    <a:pt x="950" y="361"/>
                    <a:pt x="1108" y="330"/>
                    <a:pt x="1235" y="298"/>
                  </a:cubicBezTo>
                  <a:cubicBezTo>
                    <a:pt x="1425" y="298"/>
                    <a:pt x="1583" y="266"/>
                    <a:pt x="1773" y="266"/>
                  </a:cubicBezTo>
                  <a:cubicBezTo>
                    <a:pt x="1615" y="140"/>
                    <a:pt x="1457" y="45"/>
                    <a:pt x="1267" y="13"/>
                  </a:cubicBezTo>
                  <a:cubicBezTo>
                    <a:pt x="1207" y="4"/>
                    <a:pt x="1150" y="0"/>
                    <a:pt x="1095" y="0"/>
                  </a:cubicBezTo>
                  <a:close/>
                </a:path>
              </a:pathLst>
            </a:custGeom>
            <a:solidFill>
              <a:srgbClr val="631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17"/>
            <p:cNvSpPr/>
            <p:nvPr/>
          </p:nvSpPr>
          <p:spPr>
            <a:xfrm>
              <a:off x="808950" y="1046125"/>
              <a:ext cx="336500" cy="318200"/>
            </a:xfrm>
            <a:custGeom>
              <a:avLst/>
              <a:gdLst/>
              <a:ahLst/>
              <a:cxnLst/>
              <a:rect l="l" t="t" r="r" b="b"/>
              <a:pathLst>
                <a:path w="13460" h="12728" extrusionOk="0">
                  <a:moveTo>
                    <a:pt x="5057" y="1"/>
                  </a:moveTo>
                  <a:cubicBezTo>
                    <a:pt x="3104" y="1"/>
                    <a:pt x="1235" y="1528"/>
                    <a:pt x="1235" y="3828"/>
                  </a:cubicBezTo>
                  <a:cubicBezTo>
                    <a:pt x="1235" y="4747"/>
                    <a:pt x="1584" y="5665"/>
                    <a:pt x="2217" y="6362"/>
                  </a:cubicBezTo>
                  <a:cubicBezTo>
                    <a:pt x="0" y="8800"/>
                    <a:pt x="1742" y="12727"/>
                    <a:pt x="5036" y="12727"/>
                  </a:cubicBezTo>
                  <a:lnTo>
                    <a:pt x="5099" y="12727"/>
                  </a:lnTo>
                  <a:cubicBezTo>
                    <a:pt x="7189" y="12696"/>
                    <a:pt x="8836" y="10986"/>
                    <a:pt x="8836" y="8927"/>
                  </a:cubicBezTo>
                  <a:cubicBezTo>
                    <a:pt x="8836" y="8642"/>
                    <a:pt x="8804" y="8325"/>
                    <a:pt x="8741" y="8040"/>
                  </a:cubicBezTo>
                  <a:lnTo>
                    <a:pt x="8741" y="8040"/>
                  </a:lnTo>
                  <a:cubicBezTo>
                    <a:pt x="9026" y="8135"/>
                    <a:pt x="9343" y="8167"/>
                    <a:pt x="9659" y="8167"/>
                  </a:cubicBezTo>
                  <a:cubicBezTo>
                    <a:pt x="11750" y="8167"/>
                    <a:pt x="13460" y="6457"/>
                    <a:pt x="13460" y="4367"/>
                  </a:cubicBezTo>
                  <a:cubicBezTo>
                    <a:pt x="13460" y="3892"/>
                    <a:pt x="13365" y="3448"/>
                    <a:pt x="13206" y="3037"/>
                  </a:cubicBezTo>
                  <a:cubicBezTo>
                    <a:pt x="12636" y="1548"/>
                    <a:pt x="11243" y="566"/>
                    <a:pt x="9659" y="535"/>
                  </a:cubicBezTo>
                  <a:cubicBezTo>
                    <a:pt x="8963" y="535"/>
                    <a:pt x="8298" y="725"/>
                    <a:pt x="7696" y="1105"/>
                  </a:cubicBezTo>
                  <a:cubicBezTo>
                    <a:pt x="6923" y="342"/>
                    <a:pt x="5981" y="1"/>
                    <a:pt x="50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17"/>
            <p:cNvSpPr/>
            <p:nvPr/>
          </p:nvSpPr>
          <p:spPr>
            <a:xfrm>
              <a:off x="1439950" y="1768650"/>
              <a:ext cx="582750" cy="629200"/>
            </a:xfrm>
            <a:custGeom>
              <a:avLst/>
              <a:gdLst/>
              <a:ahLst/>
              <a:cxnLst/>
              <a:rect l="l" t="t" r="r" b="b"/>
              <a:pathLst>
                <a:path w="23310" h="25168" extrusionOk="0">
                  <a:moveTo>
                    <a:pt x="17597" y="0"/>
                  </a:moveTo>
                  <a:cubicBezTo>
                    <a:pt x="17261" y="0"/>
                    <a:pt x="16975" y="267"/>
                    <a:pt x="16975" y="611"/>
                  </a:cubicBezTo>
                  <a:lnTo>
                    <a:pt x="16975" y="3936"/>
                  </a:lnTo>
                  <a:cubicBezTo>
                    <a:pt x="16975" y="4031"/>
                    <a:pt x="9660" y="13152"/>
                    <a:pt x="7538" y="15812"/>
                  </a:cubicBezTo>
                  <a:cubicBezTo>
                    <a:pt x="7383" y="16002"/>
                    <a:pt x="7142" y="16107"/>
                    <a:pt x="6900" y="16107"/>
                  </a:cubicBezTo>
                  <a:cubicBezTo>
                    <a:pt x="6697" y="16107"/>
                    <a:pt x="6493" y="16034"/>
                    <a:pt x="6334" y="15875"/>
                  </a:cubicBezTo>
                  <a:lnTo>
                    <a:pt x="3358" y="13120"/>
                  </a:lnTo>
                  <a:lnTo>
                    <a:pt x="1" y="19961"/>
                  </a:lnTo>
                  <a:lnTo>
                    <a:pt x="4434" y="24236"/>
                  </a:lnTo>
                  <a:cubicBezTo>
                    <a:pt x="5078" y="24867"/>
                    <a:pt x="5899" y="25168"/>
                    <a:pt x="6715" y="25168"/>
                  </a:cubicBezTo>
                  <a:cubicBezTo>
                    <a:pt x="7825" y="25168"/>
                    <a:pt x="8926" y="24611"/>
                    <a:pt x="9565" y="23571"/>
                  </a:cubicBezTo>
                  <a:lnTo>
                    <a:pt x="18812" y="8275"/>
                  </a:lnTo>
                  <a:cubicBezTo>
                    <a:pt x="19002" y="7926"/>
                    <a:pt x="19382" y="7705"/>
                    <a:pt x="19794" y="7673"/>
                  </a:cubicBezTo>
                  <a:cubicBezTo>
                    <a:pt x="20269" y="7641"/>
                    <a:pt x="20752" y="7626"/>
                    <a:pt x="21235" y="7626"/>
                  </a:cubicBezTo>
                  <a:cubicBezTo>
                    <a:pt x="21718" y="7626"/>
                    <a:pt x="22201" y="7641"/>
                    <a:pt x="22676" y="7673"/>
                  </a:cubicBezTo>
                  <a:cubicBezTo>
                    <a:pt x="22677" y="7674"/>
                    <a:pt x="22678" y="7674"/>
                    <a:pt x="22679" y="7674"/>
                  </a:cubicBezTo>
                  <a:cubicBezTo>
                    <a:pt x="22778" y="7674"/>
                    <a:pt x="23058" y="5312"/>
                    <a:pt x="23246" y="3936"/>
                  </a:cubicBezTo>
                  <a:cubicBezTo>
                    <a:pt x="23309" y="3429"/>
                    <a:pt x="22897" y="2986"/>
                    <a:pt x="22391" y="2986"/>
                  </a:cubicBezTo>
                  <a:lnTo>
                    <a:pt x="18527" y="3018"/>
                  </a:lnTo>
                  <a:lnTo>
                    <a:pt x="18179" y="516"/>
                  </a:lnTo>
                  <a:cubicBezTo>
                    <a:pt x="18147" y="263"/>
                    <a:pt x="17957" y="41"/>
                    <a:pt x="17704" y="9"/>
                  </a:cubicBezTo>
                  <a:cubicBezTo>
                    <a:pt x="17668" y="3"/>
                    <a:pt x="17632" y="0"/>
                    <a:pt x="17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17"/>
            <p:cNvSpPr/>
            <p:nvPr/>
          </p:nvSpPr>
          <p:spPr>
            <a:xfrm>
              <a:off x="235725" y="1933550"/>
              <a:ext cx="666675" cy="1003125"/>
            </a:xfrm>
            <a:custGeom>
              <a:avLst/>
              <a:gdLst/>
              <a:ahLst/>
              <a:cxnLst/>
              <a:rect l="l" t="t" r="r" b="b"/>
              <a:pathLst>
                <a:path w="26667" h="40125" extrusionOk="0">
                  <a:moveTo>
                    <a:pt x="20206" y="0"/>
                  </a:moveTo>
                  <a:cubicBezTo>
                    <a:pt x="13270" y="5732"/>
                    <a:pt x="3896" y="28217"/>
                    <a:pt x="3896" y="28217"/>
                  </a:cubicBezTo>
                  <a:cubicBezTo>
                    <a:pt x="2693" y="29927"/>
                    <a:pt x="698" y="35945"/>
                    <a:pt x="96" y="37750"/>
                  </a:cubicBezTo>
                  <a:cubicBezTo>
                    <a:pt x="1" y="38003"/>
                    <a:pt x="191" y="38288"/>
                    <a:pt x="476" y="38320"/>
                  </a:cubicBezTo>
                  <a:lnTo>
                    <a:pt x="603" y="38320"/>
                  </a:lnTo>
                  <a:cubicBezTo>
                    <a:pt x="793" y="38320"/>
                    <a:pt x="983" y="38193"/>
                    <a:pt x="1046" y="38003"/>
                  </a:cubicBezTo>
                  <a:cubicBezTo>
                    <a:pt x="1147" y="37575"/>
                    <a:pt x="1347" y="36767"/>
                    <a:pt x="1791" y="35340"/>
                  </a:cubicBezTo>
                  <a:lnTo>
                    <a:pt x="1791" y="35340"/>
                  </a:lnTo>
                  <a:cubicBezTo>
                    <a:pt x="1522" y="36649"/>
                    <a:pt x="1417" y="38427"/>
                    <a:pt x="1394" y="39270"/>
                  </a:cubicBezTo>
                  <a:cubicBezTo>
                    <a:pt x="1365" y="39507"/>
                    <a:pt x="1557" y="39716"/>
                    <a:pt x="1815" y="39716"/>
                  </a:cubicBezTo>
                  <a:cubicBezTo>
                    <a:pt x="1833" y="39716"/>
                    <a:pt x="1851" y="39715"/>
                    <a:pt x="1869" y="39713"/>
                  </a:cubicBezTo>
                  <a:cubicBezTo>
                    <a:pt x="2059" y="39713"/>
                    <a:pt x="2249" y="39523"/>
                    <a:pt x="2249" y="39333"/>
                  </a:cubicBezTo>
                  <a:cubicBezTo>
                    <a:pt x="2339" y="38116"/>
                    <a:pt x="2567" y="37372"/>
                    <a:pt x="3221" y="34727"/>
                  </a:cubicBezTo>
                  <a:lnTo>
                    <a:pt x="3221" y="34727"/>
                  </a:lnTo>
                  <a:cubicBezTo>
                    <a:pt x="2908" y="36286"/>
                    <a:pt x="2883" y="38732"/>
                    <a:pt x="2883" y="39713"/>
                  </a:cubicBezTo>
                  <a:cubicBezTo>
                    <a:pt x="2851" y="39935"/>
                    <a:pt x="3073" y="40125"/>
                    <a:pt x="3326" y="40125"/>
                  </a:cubicBezTo>
                  <a:lnTo>
                    <a:pt x="3421" y="40125"/>
                  </a:lnTo>
                  <a:cubicBezTo>
                    <a:pt x="3643" y="40125"/>
                    <a:pt x="3833" y="39967"/>
                    <a:pt x="3833" y="39745"/>
                  </a:cubicBezTo>
                  <a:cubicBezTo>
                    <a:pt x="3928" y="38510"/>
                    <a:pt x="4245" y="34868"/>
                    <a:pt x="4941" y="33284"/>
                  </a:cubicBezTo>
                  <a:lnTo>
                    <a:pt x="4941" y="33284"/>
                  </a:lnTo>
                  <a:cubicBezTo>
                    <a:pt x="4530" y="34741"/>
                    <a:pt x="4435" y="37845"/>
                    <a:pt x="4403" y="39048"/>
                  </a:cubicBezTo>
                  <a:cubicBezTo>
                    <a:pt x="4403" y="39283"/>
                    <a:pt x="4593" y="39463"/>
                    <a:pt x="4823" y="39463"/>
                  </a:cubicBezTo>
                  <a:cubicBezTo>
                    <a:pt x="4841" y="39463"/>
                    <a:pt x="4859" y="39462"/>
                    <a:pt x="4878" y="39460"/>
                  </a:cubicBezTo>
                  <a:lnTo>
                    <a:pt x="5068" y="39460"/>
                  </a:lnTo>
                  <a:cubicBezTo>
                    <a:pt x="5290" y="39428"/>
                    <a:pt x="5448" y="39238"/>
                    <a:pt x="5448" y="39016"/>
                  </a:cubicBezTo>
                  <a:cubicBezTo>
                    <a:pt x="5416" y="36705"/>
                    <a:pt x="6366" y="32588"/>
                    <a:pt x="6366" y="32588"/>
                  </a:cubicBezTo>
                  <a:lnTo>
                    <a:pt x="6366" y="32651"/>
                  </a:lnTo>
                  <a:lnTo>
                    <a:pt x="7348" y="34329"/>
                  </a:lnTo>
                  <a:cubicBezTo>
                    <a:pt x="7494" y="34604"/>
                    <a:pt x="7767" y="34741"/>
                    <a:pt x="8038" y="34741"/>
                  </a:cubicBezTo>
                  <a:cubicBezTo>
                    <a:pt x="8238" y="34741"/>
                    <a:pt x="8436" y="34667"/>
                    <a:pt x="8583" y="34519"/>
                  </a:cubicBezTo>
                  <a:cubicBezTo>
                    <a:pt x="8805" y="34329"/>
                    <a:pt x="8900" y="34013"/>
                    <a:pt x="8837" y="33759"/>
                  </a:cubicBezTo>
                  <a:cubicBezTo>
                    <a:pt x="8742" y="33348"/>
                    <a:pt x="8552" y="32588"/>
                    <a:pt x="8140" y="31258"/>
                  </a:cubicBezTo>
                  <a:cubicBezTo>
                    <a:pt x="10483" y="22200"/>
                    <a:pt x="26666" y="4086"/>
                    <a:pt x="26666" y="4086"/>
                  </a:cubicBezTo>
                  <a:cubicBezTo>
                    <a:pt x="26666" y="4086"/>
                    <a:pt x="22866" y="1140"/>
                    <a:pt x="20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17"/>
            <p:cNvSpPr/>
            <p:nvPr/>
          </p:nvSpPr>
          <p:spPr>
            <a:xfrm>
              <a:off x="398825" y="4185200"/>
              <a:ext cx="313550" cy="547900"/>
            </a:xfrm>
            <a:custGeom>
              <a:avLst/>
              <a:gdLst/>
              <a:ahLst/>
              <a:cxnLst/>
              <a:rect l="l" t="t" r="r" b="b"/>
              <a:pathLst>
                <a:path w="12542" h="21916" extrusionOk="0">
                  <a:moveTo>
                    <a:pt x="6651" y="1"/>
                  </a:moveTo>
                  <a:lnTo>
                    <a:pt x="1" y="21916"/>
                  </a:lnTo>
                  <a:lnTo>
                    <a:pt x="6208" y="21916"/>
                  </a:lnTo>
                  <a:lnTo>
                    <a:pt x="12542" y="3864"/>
                  </a:lnTo>
                  <a:lnTo>
                    <a:pt x="66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17"/>
            <p:cNvSpPr/>
            <p:nvPr/>
          </p:nvSpPr>
          <p:spPr>
            <a:xfrm>
              <a:off x="1106625" y="4281800"/>
              <a:ext cx="175800" cy="451300"/>
            </a:xfrm>
            <a:custGeom>
              <a:avLst/>
              <a:gdLst/>
              <a:ahLst/>
              <a:cxnLst/>
              <a:rect l="l" t="t" r="r" b="b"/>
              <a:pathLst>
                <a:path w="7032" h="18052" extrusionOk="0">
                  <a:moveTo>
                    <a:pt x="7032" y="0"/>
                  </a:moveTo>
                  <a:lnTo>
                    <a:pt x="1" y="285"/>
                  </a:lnTo>
                  <a:lnTo>
                    <a:pt x="1" y="18052"/>
                  </a:lnTo>
                  <a:lnTo>
                    <a:pt x="4941" y="18052"/>
                  </a:lnTo>
                  <a:lnTo>
                    <a:pt x="7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17"/>
            <p:cNvSpPr/>
            <p:nvPr/>
          </p:nvSpPr>
          <p:spPr>
            <a:xfrm>
              <a:off x="1210350" y="1980250"/>
              <a:ext cx="2400" cy="3200"/>
            </a:xfrm>
            <a:custGeom>
              <a:avLst/>
              <a:gdLst/>
              <a:ahLst/>
              <a:cxnLst/>
              <a:rect l="l" t="t" r="r" b="b"/>
              <a:pathLst>
                <a:path w="96" h="128" extrusionOk="0">
                  <a:moveTo>
                    <a:pt x="1" y="1"/>
                  </a:moveTo>
                  <a:cubicBezTo>
                    <a:pt x="1" y="96"/>
                    <a:pt x="1" y="127"/>
                    <a:pt x="32" y="127"/>
                  </a:cubicBezTo>
                  <a:cubicBezTo>
                    <a:pt x="96" y="127"/>
                    <a:pt x="64" y="96"/>
                    <a:pt x="1" y="1"/>
                  </a:cubicBezTo>
                  <a:close/>
                </a:path>
              </a:pathLst>
            </a:custGeom>
            <a:solidFill>
              <a:srgbClr val="FD8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17"/>
            <p:cNvSpPr/>
            <p:nvPr/>
          </p:nvSpPr>
          <p:spPr>
            <a:xfrm>
              <a:off x="1049625" y="1558275"/>
              <a:ext cx="192425" cy="422000"/>
            </a:xfrm>
            <a:custGeom>
              <a:avLst/>
              <a:gdLst/>
              <a:ahLst/>
              <a:cxnLst/>
              <a:rect l="l" t="t" r="r" b="b"/>
              <a:pathLst>
                <a:path w="7697" h="16880" extrusionOk="0">
                  <a:moveTo>
                    <a:pt x="666" y="0"/>
                  </a:moveTo>
                  <a:cubicBezTo>
                    <a:pt x="666" y="0"/>
                    <a:pt x="603" y="1900"/>
                    <a:pt x="508" y="4086"/>
                  </a:cubicBezTo>
                  <a:cubicBezTo>
                    <a:pt x="381" y="6967"/>
                    <a:pt x="159" y="10388"/>
                    <a:pt x="1" y="10831"/>
                  </a:cubicBezTo>
                  <a:cubicBezTo>
                    <a:pt x="2661" y="13555"/>
                    <a:pt x="5955" y="16310"/>
                    <a:pt x="6430" y="16880"/>
                  </a:cubicBezTo>
                  <a:cubicBezTo>
                    <a:pt x="6430" y="16183"/>
                    <a:pt x="7696" y="12066"/>
                    <a:pt x="7696" y="12066"/>
                  </a:cubicBezTo>
                  <a:lnTo>
                    <a:pt x="6841" y="8456"/>
                  </a:lnTo>
                  <a:lnTo>
                    <a:pt x="5638" y="304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17"/>
            <p:cNvSpPr/>
            <p:nvPr/>
          </p:nvSpPr>
          <p:spPr>
            <a:xfrm>
              <a:off x="977575" y="1178725"/>
              <a:ext cx="510700" cy="547425"/>
            </a:xfrm>
            <a:custGeom>
              <a:avLst/>
              <a:gdLst/>
              <a:ahLst/>
              <a:cxnLst/>
              <a:rect l="l" t="t" r="r" b="b"/>
              <a:pathLst>
                <a:path w="20428" h="21897" extrusionOk="0">
                  <a:moveTo>
                    <a:pt x="8509" y="0"/>
                  </a:moveTo>
                  <a:cubicBezTo>
                    <a:pt x="6667" y="0"/>
                    <a:pt x="4894" y="595"/>
                    <a:pt x="3485" y="1913"/>
                  </a:cubicBezTo>
                  <a:cubicBezTo>
                    <a:pt x="1" y="5333"/>
                    <a:pt x="2091" y="12174"/>
                    <a:pt x="2091" y="12174"/>
                  </a:cubicBezTo>
                  <a:cubicBezTo>
                    <a:pt x="2028" y="12490"/>
                    <a:pt x="2344" y="15816"/>
                    <a:pt x="3865" y="17747"/>
                  </a:cubicBezTo>
                  <a:cubicBezTo>
                    <a:pt x="4688" y="18824"/>
                    <a:pt x="7380" y="20281"/>
                    <a:pt x="9628" y="21358"/>
                  </a:cubicBezTo>
                  <a:cubicBezTo>
                    <a:pt x="10387" y="21720"/>
                    <a:pt x="11198" y="21896"/>
                    <a:pt x="12004" y="21896"/>
                  </a:cubicBezTo>
                  <a:cubicBezTo>
                    <a:pt x="13453" y="21896"/>
                    <a:pt x="14884" y="21328"/>
                    <a:pt x="15962" y="20249"/>
                  </a:cubicBezTo>
                  <a:cubicBezTo>
                    <a:pt x="18432" y="17716"/>
                    <a:pt x="20427" y="13219"/>
                    <a:pt x="18337" y="6790"/>
                  </a:cubicBezTo>
                  <a:cubicBezTo>
                    <a:pt x="16637" y="2678"/>
                    <a:pt x="12419" y="0"/>
                    <a:pt x="8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17"/>
            <p:cNvSpPr/>
            <p:nvPr/>
          </p:nvSpPr>
          <p:spPr>
            <a:xfrm>
              <a:off x="398825" y="2534475"/>
              <a:ext cx="961975" cy="1987250"/>
            </a:xfrm>
            <a:custGeom>
              <a:avLst/>
              <a:gdLst/>
              <a:ahLst/>
              <a:cxnLst/>
              <a:rect l="l" t="t" r="r" b="b"/>
              <a:pathLst>
                <a:path w="38479" h="79490" extrusionOk="0">
                  <a:moveTo>
                    <a:pt x="20142" y="0"/>
                  </a:moveTo>
                  <a:cubicBezTo>
                    <a:pt x="20142" y="0"/>
                    <a:pt x="16849" y="2312"/>
                    <a:pt x="15392" y="7664"/>
                  </a:cubicBezTo>
                  <a:cubicBezTo>
                    <a:pt x="15329" y="7917"/>
                    <a:pt x="15265" y="8171"/>
                    <a:pt x="15234" y="8424"/>
                  </a:cubicBezTo>
                  <a:cubicBezTo>
                    <a:pt x="14854" y="10039"/>
                    <a:pt x="14695" y="11686"/>
                    <a:pt x="14759" y="13364"/>
                  </a:cubicBezTo>
                  <a:cubicBezTo>
                    <a:pt x="14790" y="15581"/>
                    <a:pt x="15107" y="17766"/>
                    <a:pt x="15709" y="19920"/>
                  </a:cubicBezTo>
                  <a:lnTo>
                    <a:pt x="1173" y="72015"/>
                  </a:lnTo>
                  <a:lnTo>
                    <a:pt x="856" y="73092"/>
                  </a:lnTo>
                  <a:cubicBezTo>
                    <a:pt x="318" y="75087"/>
                    <a:pt x="1" y="76259"/>
                    <a:pt x="1" y="76259"/>
                  </a:cubicBezTo>
                  <a:lnTo>
                    <a:pt x="13238" y="79489"/>
                  </a:lnTo>
                  <a:lnTo>
                    <a:pt x="14189" y="76417"/>
                  </a:lnTo>
                  <a:lnTo>
                    <a:pt x="14505" y="75372"/>
                  </a:lnTo>
                  <a:lnTo>
                    <a:pt x="26064" y="37844"/>
                  </a:lnTo>
                  <a:lnTo>
                    <a:pt x="25558" y="75816"/>
                  </a:lnTo>
                  <a:lnTo>
                    <a:pt x="25558" y="76924"/>
                  </a:lnTo>
                  <a:lnTo>
                    <a:pt x="25526" y="79489"/>
                  </a:lnTo>
                  <a:lnTo>
                    <a:pt x="37465" y="79489"/>
                  </a:lnTo>
                  <a:lnTo>
                    <a:pt x="37529" y="76924"/>
                  </a:lnTo>
                  <a:lnTo>
                    <a:pt x="37529" y="75816"/>
                  </a:lnTo>
                  <a:lnTo>
                    <a:pt x="38320" y="14473"/>
                  </a:lnTo>
                  <a:lnTo>
                    <a:pt x="38384" y="9406"/>
                  </a:lnTo>
                  <a:lnTo>
                    <a:pt x="38384" y="8551"/>
                  </a:lnTo>
                  <a:lnTo>
                    <a:pt x="38479" y="2914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17"/>
            <p:cNvSpPr/>
            <p:nvPr/>
          </p:nvSpPr>
          <p:spPr>
            <a:xfrm>
              <a:off x="763025" y="2534475"/>
              <a:ext cx="597775" cy="420525"/>
            </a:xfrm>
            <a:custGeom>
              <a:avLst/>
              <a:gdLst/>
              <a:ahLst/>
              <a:cxnLst/>
              <a:rect l="l" t="t" r="r" b="b"/>
              <a:pathLst>
                <a:path w="23911" h="16821" extrusionOk="0">
                  <a:moveTo>
                    <a:pt x="5574" y="0"/>
                  </a:moveTo>
                  <a:cubicBezTo>
                    <a:pt x="5574" y="0"/>
                    <a:pt x="1" y="3927"/>
                    <a:pt x="159" y="13364"/>
                  </a:cubicBezTo>
                  <a:cubicBezTo>
                    <a:pt x="2683" y="14606"/>
                    <a:pt x="8019" y="16820"/>
                    <a:pt x="14002" y="16820"/>
                  </a:cubicBezTo>
                  <a:cubicBezTo>
                    <a:pt x="17177" y="16820"/>
                    <a:pt x="20535" y="16197"/>
                    <a:pt x="23752" y="14473"/>
                  </a:cubicBezTo>
                  <a:lnTo>
                    <a:pt x="23911" y="2914"/>
                  </a:lnTo>
                  <a:lnTo>
                    <a:pt x="55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17"/>
            <p:cNvSpPr/>
            <p:nvPr/>
          </p:nvSpPr>
          <p:spPr>
            <a:xfrm>
              <a:off x="567475" y="1789450"/>
              <a:ext cx="1051425" cy="1128325"/>
            </a:xfrm>
            <a:custGeom>
              <a:avLst/>
              <a:gdLst/>
              <a:ahLst/>
              <a:cxnLst/>
              <a:rect l="l" t="t" r="r" b="b"/>
              <a:pathLst>
                <a:path w="42057" h="45133" extrusionOk="0">
                  <a:moveTo>
                    <a:pt x="19825" y="1"/>
                  </a:moveTo>
                  <a:lnTo>
                    <a:pt x="11845" y="539"/>
                  </a:lnTo>
                  <a:lnTo>
                    <a:pt x="3009" y="7348"/>
                  </a:lnTo>
                  <a:lnTo>
                    <a:pt x="2724" y="7569"/>
                  </a:lnTo>
                  <a:lnTo>
                    <a:pt x="2059" y="8076"/>
                  </a:lnTo>
                  <a:lnTo>
                    <a:pt x="1774" y="8298"/>
                  </a:lnTo>
                  <a:lnTo>
                    <a:pt x="32" y="9628"/>
                  </a:lnTo>
                  <a:cubicBezTo>
                    <a:pt x="0" y="9976"/>
                    <a:pt x="7728" y="18464"/>
                    <a:pt x="7728" y="18464"/>
                  </a:cubicBezTo>
                  <a:lnTo>
                    <a:pt x="10166" y="16057"/>
                  </a:lnTo>
                  <a:lnTo>
                    <a:pt x="11781" y="14442"/>
                  </a:lnTo>
                  <a:lnTo>
                    <a:pt x="7253" y="36673"/>
                  </a:lnTo>
                  <a:lnTo>
                    <a:pt x="7094" y="37465"/>
                  </a:lnTo>
                  <a:lnTo>
                    <a:pt x="6397" y="40854"/>
                  </a:lnTo>
                  <a:cubicBezTo>
                    <a:pt x="6397" y="40854"/>
                    <a:pt x="6999" y="41202"/>
                    <a:pt x="7981" y="41677"/>
                  </a:cubicBezTo>
                  <a:cubicBezTo>
                    <a:pt x="10526" y="42918"/>
                    <a:pt x="15868" y="45133"/>
                    <a:pt x="21846" y="45133"/>
                  </a:cubicBezTo>
                  <a:cubicBezTo>
                    <a:pt x="25018" y="45133"/>
                    <a:pt x="28368" y="44509"/>
                    <a:pt x="31574" y="42785"/>
                  </a:cubicBezTo>
                  <a:cubicBezTo>
                    <a:pt x="32398" y="42342"/>
                    <a:pt x="33190" y="41835"/>
                    <a:pt x="33950" y="41265"/>
                  </a:cubicBezTo>
                  <a:cubicBezTo>
                    <a:pt x="33918" y="40157"/>
                    <a:pt x="33886" y="39080"/>
                    <a:pt x="33855" y="38003"/>
                  </a:cubicBezTo>
                  <a:lnTo>
                    <a:pt x="33855" y="37148"/>
                  </a:lnTo>
                  <a:cubicBezTo>
                    <a:pt x="33633" y="26761"/>
                    <a:pt x="33950" y="18875"/>
                    <a:pt x="33950" y="18875"/>
                  </a:cubicBezTo>
                  <a:lnTo>
                    <a:pt x="34330" y="19350"/>
                  </a:lnTo>
                  <a:lnTo>
                    <a:pt x="34583" y="19635"/>
                  </a:lnTo>
                  <a:lnTo>
                    <a:pt x="35121" y="20300"/>
                  </a:lnTo>
                  <a:lnTo>
                    <a:pt x="35375" y="20585"/>
                  </a:lnTo>
                  <a:lnTo>
                    <a:pt x="36103" y="21472"/>
                  </a:lnTo>
                  <a:lnTo>
                    <a:pt x="42057" y="14157"/>
                  </a:lnTo>
                  <a:lnTo>
                    <a:pt x="41360" y="13492"/>
                  </a:lnTo>
                  <a:lnTo>
                    <a:pt x="41107" y="13238"/>
                  </a:lnTo>
                  <a:lnTo>
                    <a:pt x="40378" y="12541"/>
                  </a:lnTo>
                  <a:lnTo>
                    <a:pt x="40125" y="12288"/>
                  </a:lnTo>
                  <a:lnTo>
                    <a:pt x="34900" y="7221"/>
                  </a:lnTo>
                  <a:lnTo>
                    <a:pt x="26951" y="2597"/>
                  </a:lnTo>
                  <a:lnTo>
                    <a:pt x="24639" y="6619"/>
                  </a:lnTo>
                  <a:lnTo>
                    <a:pt x="19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17"/>
            <p:cNvSpPr/>
            <p:nvPr/>
          </p:nvSpPr>
          <p:spPr>
            <a:xfrm>
              <a:off x="973625" y="1159925"/>
              <a:ext cx="163925" cy="134825"/>
            </a:xfrm>
            <a:custGeom>
              <a:avLst/>
              <a:gdLst/>
              <a:ahLst/>
              <a:cxnLst/>
              <a:rect l="l" t="t" r="r" b="b"/>
              <a:pathLst>
                <a:path w="6557" h="5393" extrusionOk="0">
                  <a:moveTo>
                    <a:pt x="3607" y="1"/>
                  </a:moveTo>
                  <a:cubicBezTo>
                    <a:pt x="3059" y="1"/>
                    <a:pt x="2488" y="145"/>
                    <a:pt x="1964" y="448"/>
                  </a:cubicBezTo>
                  <a:cubicBezTo>
                    <a:pt x="571" y="1272"/>
                    <a:pt x="1" y="2950"/>
                    <a:pt x="697" y="4185"/>
                  </a:cubicBezTo>
                  <a:cubicBezTo>
                    <a:pt x="1158" y="4966"/>
                    <a:pt x="2023" y="5392"/>
                    <a:pt x="2958" y="5392"/>
                  </a:cubicBezTo>
                  <a:cubicBezTo>
                    <a:pt x="3501" y="5392"/>
                    <a:pt x="4068" y="5248"/>
                    <a:pt x="4593" y="4945"/>
                  </a:cubicBezTo>
                  <a:cubicBezTo>
                    <a:pt x="6018" y="4122"/>
                    <a:pt x="6556" y="2475"/>
                    <a:pt x="5859" y="1208"/>
                  </a:cubicBezTo>
                  <a:cubicBezTo>
                    <a:pt x="5419" y="427"/>
                    <a:pt x="4548" y="1"/>
                    <a:pt x="3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17"/>
            <p:cNvSpPr/>
            <p:nvPr/>
          </p:nvSpPr>
          <p:spPr>
            <a:xfrm>
              <a:off x="912625" y="1128575"/>
              <a:ext cx="570100" cy="356100"/>
            </a:xfrm>
            <a:custGeom>
              <a:avLst/>
              <a:gdLst/>
              <a:ahLst/>
              <a:cxnLst/>
              <a:rect l="l" t="t" r="r" b="b"/>
              <a:pathLst>
                <a:path w="22804" h="14244" extrusionOk="0">
                  <a:moveTo>
                    <a:pt x="12416" y="1"/>
                  </a:moveTo>
                  <a:cubicBezTo>
                    <a:pt x="8212" y="1"/>
                    <a:pt x="5739" y="2410"/>
                    <a:pt x="5417" y="3286"/>
                  </a:cubicBezTo>
                  <a:cubicBezTo>
                    <a:pt x="5177" y="3127"/>
                    <a:pt x="4911" y="3051"/>
                    <a:pt x="4633" y="3051"/>
                  </a:cubicBezTo>
                  <a:cubicBezTo>
                    <a:pt x="2634" y="3051"/>
                    <a:pt x="0" y="6936"/>
                    <a:pt x="1807" y="11773"/>
                  </a:cubicBezTo>
                  <a:lnTo>
                    <a:pt x="2346" y="13325"/>
                  </a:lnTo>
                  <a:lnTo>
                    <a:pt x="4467" y="14243"/>
                  </a:lnTo>
                  <a:cubicBezTo>
                    <a:pt x="4467" y="14243"/>
                    <a:pt x="8648" y="10063"/>
                    <a:pt x="7856" y="5756"/>
                  </a:cubicBezTo>
                  <a:lnTo>
                    <a:pt x="7856" y="5756"/>
                  </a:lnTo>
                  <a:cubicBezTo>
                    <a:pt x="10136" y="8068"/>
                    <a:pt x="14411" y="6326"/>
                    <a:pt x="17452" y="8068"/>
                  </a:cubicBezTo>
                  <a:cubicBezTo>
                    <a:pt x="20492" y="9809"/>
                    <a:pt x="21854" y="10158"/>
                    <a:pt x="21569" y="13040"/>
                  </a:cubicBezTo>
                  <a:cubicBezTo>
                    <a:pt x="22804" y="9176"/>
                    <a:pt x="22329" y="1069"/>
                    <a:pt x="13525" y="55"/>
                  </a:cubicBezTo>
                  <a:cubicBezTo>
                    <a:pt x="13143" y="18"/>
                    <a:pt x="12773" y="1"/>
                    <a:pt x="1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17"/>
            <p:cNvSpPr/>
            <p:nvPr/>
          </p:nvSpPr>
          <p:spPr>
            <a:xfrm>
              <a:off x="967300" y="1427325"/>
              <a:ext cx="98975" cy="103550"/>
            </a:xfrm>
            <a:custGeom>
              <a:avLst/>
              <a:gdLst/>
              <a:ahLst/>
              <a:cxnLst/>
              <a:rect l="l" t="t" r="r" b="b"/>
              <a:pathLst>
                <a:path w="3959" h="4142" extrusionOk="0">
                  <a:moveTo>
                    <a:pt x="1533" y="1"/>
                  </a:moveTo>
                  <a:cubicBezTo>
                    <a:pt x="1329" y="1"/>
                    <a:pt x="1132" y="45"/>
                    <a:pt x="950" y="140"/>
                  </a:cubicBezTo>
                  <a:cubicBezTo>
                    <a:pt x="159" y="551"/>
                    <a:pt x="0" y="1723"/>
                    <a:pt x="570" y="2800"/>
                  </a:cubicBezTo>
                  <a:cubicBezTo>
                    <a:pt x="1010" y="3631"/>
                    <a:pt x="1753" y="4141"/>
                    <a:pt x="2432" y="4141"/>
                  </a:cubicBezTo>
                  <a:cubicBezTo>
                    <a:pt x="2633" y="4141"/>
                    <a:pt x="2828" y="4097"/>
                    <a:pt x="3009" y="4003"/>
                  </a:cubicBezTo>
                  <a:cubicBezTo>
                    <a:pt x="3801" y="3591"/>
                    <a:pt x="3959" y="2388"/>
                    <a:pt x="3389" y="1311"/>
                  </a:cubicBezTo>
                  <a:cubicBezTo>
                    <a:pt x="2974" y="505"/>
                    <a:pt x="2220" y="1"/>
                    <a:pt x="1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17"/>
            <p:cNvSpPr/>
            <p:nvPr/>
          </p:nvSpPr>
          <p:spPr>
            <a:xfrm>
              <a:off x="745600" y="2706275"/>
              <a:ext cx="669050" cy="121150"/>
            </a:xfrm>
            <a:custGeom>
              <a:avLst/>
              <a:gdLst/>
              <a:ahLst/>
              <a:cxnLst/>
              <a:rect l="l" t="t" r="r" b="b"/>
              <a:pathLst>
                <a:path w="26762" h="4846" extrusionOk="0">
                  <a:moveTo>
                    <a:pt x="159" y="0"/>
                  </a:moveTo>
                  <a:lnTo>
                    <a:pt x="1" y="792"/>
                  </a:lnTo>
                  <a:cubicBezTo>
                    <a:pt x="381" y="1014"/>
                    <a:pt x="824" y="1267"/>
                    <a:pt x="1363" y="1552"/>
                  </a:cubicBezTo>
                  <a:cubicBezTo>
                    <a:pt x="5321" y="3642"/>
                    <a:pt x="9723" y="4782"/>
                    <a:pt x="14220" y="4846"/>
                  </a:cubicBezTo>
                  <a:cubicBezTo>
                    <a:pt x="17767" y="4846"/>
                    <a:pt x="21282" y="4054"/>
                    <a:pt x="24513" y="2534"/>
                  </a:cubicBezTo>
                  <a:cubicBezTo>
                    <a:pt x="25273" y="2185"/>
                    <a:pt x="26001" y="1774"/>
                    <a:pt x="26761" y="1330"/>
                  </a:cubicBezTo>
                  <a:cubicBezTo>
                    <a:pt x="26761" y="1045"/>
                    <a:pt x="26761" y="760"/>
                    <a:pt x="26730" y="507"/>
                  </a:cubicBezTo>
                  <a:cubicBezTo>
                    <a:pt x="26001" y="919"/>
                    <a:pt x="25273" y="1330"/>
                    <a:pt x="24513" y="1679"/>
                  </a:cubicBezTo>
                  <a:cubicBezTo>
                    <a:pt x="20905" y="3430"/>
                    <a:pt x="17405" y="4071"/>
                    <a:pt x="14213" y="4071"/>
                  </a:cubicBezTo>
                  <a:cubicBezTo>
                    <a:pt x="8745" y="4071"/>
                    <a:pt x="4180" y="2192"/>
                    <a:pt x="1521" y="792"/>
                  </a:cubicBezTo>
                  <a:cubicBezTo>
                    <a:pt x="983" y="507"/>
                    <a:pt x="539" y="222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17"/>
            <p:cNvSpPr/>
            <p:nvPr/>
          </p:nvSpPr>
          <p:spPr>
            <a:xfrm>
              <a:off x="611800" y="1991350"/>
              <a:ext cx="183725" cy="231200"/>
            </a:xfrm>
            <a:custGeom>
              <a:avLst/>
              <a:gdLst/>
              <a:ahLst/>
              <a:cxnLst/>
              <a:rect l="l" t="t" r="r" b="b"/>
              <a:pathLst>
                <a:path w="7349" h="9248" extrusionOk="0">
                  <a:moveTo>
                    <a:pt x="286" y="0"/>
                  </a:moveTo>
                  <a:lnTo>
                    <a:pt x="1" y="222"/>
                  </a:lnTo>
                  <a:cubicBezTo>
                    <a:pt x="1458" y="2027"/>
                    <a:pt x="4656" y="6112"/>
                    <a:pt x="7095" y="9248"/>
                  </a:cubicBezTo>
                  <a:lnTo>
                    <a:pt x="7348" y="8994"/>
                  </a:lnTo>
                  <a:cubicBezTo>
                    <a:pt x="4688" y="5542"/>
                    <a:pt x="1743" y="1774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17"/>
            <p:cNvSpPr/>
            <p:nvPr/>
          </p:nvSpPr>
          <p:spPr>
            <a:xfrm>
              <a:off x="635550" y="1972350"/>
              <a:ext cx="186100" cy="224875"/>
            </a:xfrm>
            <a:custGeom>
              <a:avLst/>
              <a:gdLst/>
              <a:ahLst/>
              <a:cxnLst/>
              <a:rect l="l" t="t" r="r" b="b"/>
              <a:pathLst>
                <a:path w="7444" h="8995" extrusionOk="0">
                  <a:moveTo>
                    <a:pt x="318" y="0"/>
                  </a:moveTo>
                  <a:lnTo>
                    <a:pt x="1" y="253"/>
                  </a:lnTo>
                  <a:lnTo>
                    <a:pt x="7158" y="8994"/>
                  </a:lnTo>
                  <a:lnTo>
                    <a:pt x="7443" y="870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17"/>
            <p:cNvSpPr/>
            <p:nvPr/>
          </p:nvSpPr>
          <p:spPr>
            <a:xfrm>
              <a:off x="1446275" y="2120400"/>
              <a:ext cx="155225" cy="183700"/>
            </a:xfrm>
            <a:custGeom>
              <a:avLst/>
              <a:gdLst/>
              <a:ahLst/>
              <a:cxnLst/>
              <a:rect l="l" t="t" r="r" b="b"/>
              <a:pathLst>
                <a:path w="6209" h="7348" extrusionOk="0">
                  <a:moveTo>
                    <a:pt x="5923" y="0"/>
                  </a:moveTo>
                  <a:cubicBezTo>
                    <a:pt x="3263" y="3135"/>
                    <a:pt x="761" y="6081"/>
                    <a:pt x="1" y="7062"/>
                  </a:cubicBezTo>
                  <a:lnTo>
                    <a:pt x="223" y="7347"/>
                  </a:lnTo>
                  <a:cubicBezTo>
                    <a:pt x="824" y="6556"/>
                    <a:pt x="3548" y="3357"/>
                    <a:pt x="6208" y="285"/>
                  </a:cubicBezTo>
                  <a:lnTo>
                    <a:pt x="5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17"/>
            <p:cNvSpPr/>
            <p:nvPr/>
          </p:nvSpPr>
          <p:spPr>
            <a:xfrm>
              <a:off x="1426500" y="2096650"/>
              <a:ext cx="150450" cy="183700"/>
            </a:xfrm>
            <a:custGeom>
              <a:avLst/>
              <a:gdLst/>
              <a:ahLst/>
              <a:cxnLst/>
              <a:rect l="l" t="t" r="r" b="b"/>
              <a:pathLst>
                <a:path w="6018" h="7348" extrusionOk="0">
                  <a:moveTo>
                    <a:pt x="5764" y="0"/>
                  </a:moveTo>
                  <a:lnTo>
                    <a:pt x="0" y="7062"/>
                  </a:lnTo>
                  <a:lnTo>
                    <a:pt x="222" y="7347"/>
                  </a:lnTo>
                  <a:lnTo>
                    <a:pt x="6017" y="285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17"/>
            <p:cNvSpPr/>
            <p:nvPr/>
          </p:nvSpPr>
          <p:spPr>
            <a:xfrm>
              <a:off x="1400375" y="2020625"/>
              <a:ext cx="46725" cy="381650"/>
            </a:xfrm>
            <a:custGeom>
              <a:avLst/>
              <a:gdLst/>
              <a:ahLst/>
              <a:cxnLst/>
              <a:rect l="l" t="t" r="r" b="b"/>
              <a:pathLst>
                <a:path w="1869" h="15266" fill="none" extrusionOk="0">
                  <a:moveTo>
                    <a:pt x="507" y="15265"/>
                  </a:moveTo>
                  <a:lnTo>
                    <a:pt x="507" y="9470"/>
                  </a:lnTo>
                  <a:lnTo>
                    <a:pt x="1204" y="7601"/>
                  </a:lnTo>
                  <a:cubicBezTo>
                    <a:pt x="1869" y="5828"/>
                    <a:pt x="1774" y="3896"/>
                    <a:pt x="1014" y="2186"/>
                  </a:cubicBezTo>
                  <a:lnTo>
                    <a:pt x="0" y="1"/>
                  </a:lnTo>
                </a:path>
              </a:pathLst>
            </a:custGeom>
            <a:noFill/>
            <a:ln w="95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17"/>
            <p:cNvSpPr/>
            <p:nvPr/>
          </p:nvSpPr>
          <p:spPr>
            <a:xfrm>
              <a:off x="997375" y="2993675"/>
              <a:ext cx="220925" cy="660300"/>
            </a:xfrm>
            <a:custGeom>
              <a:avLst/>
              <a:gdLst/>
              <a:ahLst/>
              <a:cxnLst/>
              <a:rect l="l" t="t" r="r" b="b"/>
              <a:pathLst>
                <a:path w="8837" h="26412" fill="none" extrusionOk="0">
                  <a:moveTo>
                    <a:pt x="1" y="26412"/>
                  </a:moveTo>
                  <a:lnTo>
                    <a:pt x="7221" y="1298"/>
                  </a:lnTo>
                  <a:lnTo>
                    <a:pt x="8836" y="0"/>
                  </a:lnTo>
                </a:path>
              </a:pathLst>
            </a:custGeom>
            <a:noFill/>
            <a:ln w="95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17"/>
            <p:cNvSpPr/>
            <p:nvPr/>
          </p:nvSpPr>
          <p:spPr>
            <a:xfrm>
              <a:off x="1232525" y="1809250"/>
              <a:ext cx="76825" cy="423600"/>
            </a:xfrm>
            <a:custGeom>
              <a:avLst/>
              <a:gdLst/>
              <a:ahLst/>
              <a:cxnLst/>
              <a:rect l="l" t="t" r="r" b="b"/>
              <a:pathLst>
                <a:path w="3073" h="16944" fill="none" extrusionOk="0">
                  <a:moveTo>
                    <a:pt x="0" y="0"/>
                  </a:moveTo>
                  <a:cubicBezTo>
                    <a:pt x="0" y="0"/>
                    <a:pt x="3072" y="634"/>
                    <a:pt x="2629" y="16943"/>
                  </a:cubicBezTo>
                </a:path>
              </a:pathLst>
            </a:custGeom>
            <a:noFill/>
            <a:ln w="95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17"/>
            <p:cNvSpPr/>
            <p:nvPr/>
          </p:nvSpPr>
          <p:spPr>
            <a:xfrm>
              <a:off x="971250" y="1730875"/>
              <a:ext cx="84750" cy="329375"/>
            </a:xfrm>
            <a:custGeom>
              <a:avLst/>
              <a:gdLst/>
              <a:ahLst/>
              <a:cxnLst/>
              <a:rect l="l" t="t" r="r" b="b"/>
              <a:pathLst>
                <a:path w="3390" h="13175" fill="none" extrusionOk="0">
                  <a:moveTo>
                    <a:pt x="3389" y="1584"/>
                  </a:moveTo>
                  <a:cubicBezTo>
                    <a:pt x="3389" y="1584"/>
                    <a:pt x="1" y="0"/>
                    <a:pt x="951" y="13174"/>
                  </a:cubicBezTo>
                </a:path>
              </a:pathLst>
            </a:custGeom>
            <a:noFill/>
            <a:ln w="95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17"/>
            <p:cNvSpPr/>
            <p:nvPr/>
          </p:nvSpPr>
          <p:spPr>
            <a:xfrm>
              <a:off x="1084475" y="2230450"/>
              <a:ext cx="25" cy="132225"/>
            </a:xfrm>
            <a:custGeom>
              <a:avLst/>
              <a:gdLst/>
              <a:ahLst/>
              <a:cxnLst/>
              <a:rect l="l" t="t" r="r" b="b"/>
              <a:pathLst>
                <a:path w="1" h="5289" fill="none" extrusionOk="0">
                  <a:moveTo>
                    <a:pt x="0" y="0"/>
                  </a:moveTo>
                  <a:lnTo>
                    <a:pt x="0" y="5289"/>
                  </a:lnTo>
                </a:path>
              </a:pathLst>
            </a:custGeom>
            <a:noFill/>
            <a:ln w="95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17"/>
            <p:cNvSpPr/>
            <p:nvPr/>
          </p:nvSpPr>
          <p:spPr>
            <a:xfrm>
              <a:off x="923750" y="2059425"/>
              <a:ext cx="160750" cy="171050"/>
            </a:xfrm>
            <a:custGeom>
              <a:avLst/>
              <a:gdLst/>
              <a:ahLst/>
              <a:cxnLst/>
              <a:rect l="l" t="t" r="r" b="b"/>
              <a:pathLst>
                <a:path w="6430" h="6842" fill="none" extrusionOk="0">
                  <a:moveTo>
                    <a:pt x="0" y="6715"/>
                  </a:moveTo>
                  <a:lnTo>
                    <a:pt x="0" y="3199"/>
                  </a:lnTo>
                  <a:cubicBezTo>
                    <a:pt x="0" y="1426"/>
                    <a:pt x="1426" y="1"/>
                    <a:pt x="3199" y="1"/>
                  </a:cubicBezTo>
                  <a:lnTo>
                    <a:pt x="3199" y="1"/>
                  </a:lnTo>
                  <a:cubicBezTo>
                    <a:pt x="4972" y="1"/>
                    <a:pt x="6429" y="1426"/>
                    <a:pt x="6429" y="3199"/>
                  </a:cubicBezTo>
                  <a:lnTo>
                    <a:pt x="6429" y="6841"/>
                  </a:lnTo>
                </a:path>
              </a:pathLst>
            </a:custGeom>
            <a:noFill/>
            <a:ln w="182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17"/>
            <p:cNvSpPr/>
            <p:nvPr/>
          </p:nvSpPr>
          <p:spPr>
            <a:xfrm>
              <a:off x="923750" y="2227275"/>
              <a:ext cx="25" cy="135400"/>
            </a:xfrm>
            <a:custGeom>
              <a:avLst/>
              <a:gdLst/>
              <a:ahLst/>
              <a:cxnLst/>
              <a:rect l="l" t="t" r="r" b="b"/>
              <a:pathLst>
                <a:path w="1" h="5416" fill="none" extrusionOk="0">
                  <a:moveTo>
                    <a:pt x="0" y="5416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95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17"/>
            <p:cNvSpPr/>
            <p:nvPr/>
          </p:nvSpPr>
          <p:spPr>
            <a:xfrm>
              <a:off x="911875" y="2353950"/>
              <a:ext cx="25350" cy="18225"/>
            </a:xfrm>
            <a:custGeom>
              <a:avLst/>
              <a:gdLst/>
              <a:ahLst/>
              <a:cxnLst/>
              <a:rect l="l" t="t" r="r" b="b"/>
              <a:pathLst>
                <a:path w="1014" h="729" extrusionOk="0">
                  <a:moveTo>
                    <a:pt x="507" y="1"/>
                  </a:moveTo>
                  <a:cubicBezTo>
                    <a:pt x="222" y="1"/>
                    <a:pt x="0" y="159"/>
                    <a:pt x="0" y="349"/>
                  </a:cubicBezTo>
                  <a:cubicBezTo>
                    <a:pt x="0" y="539"/>
                    <a:pt x="222" y="729"/>
                    <a:pt x="507" y="729"/>
                  </a:cubicBezTo>
                  <a:cubicBezTo>
                    <a:pt x="792" y="729"/>
                    <a:pt x="1014" y="539"/>
                    <a:pt x="1014" y="349"/>
                  </a:cubicBezTo>
                  <a:cubicBezTo>
                    <a:pt x="1014" y="159"/>
                    <a:pt x="792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17"/>
            <p:cNvSpPr/>
            <p:nvPr/>
          </p:nvSpPr>
          <p:spPr>
            <a:xfrm>
              <a:off x="1071800" y="2353950"/>
              <a:ext cx="24575" cy="18225"/>
            </a:xfrm>
            <a:custGeom>
              <a:avLst/>
              <a:gdLst/>
              <a:ahLst/>
              <a:cxnLst/>
              <a:rect l="l" t="t" r="r" b="b"/>
              <a:pathLst>
                <a:path w="983" h="729" extrusionOk="0">
                  <a:moveTo>
                    <a:pt x="507" y="1"/>
                  </a:moveTo>
                  <a:cubicBezTo>
                    <a:pt x="222" y="1"/>
                    <a:pt x="1" y="159"/>
                    <a:pt x="1" y="349"/>
                  </a:cubicBezTo>
                  <a:cubicBezTo>
                    <a:pt x="1" y="539"/>
                    <a:pt x="222" y="729"/>
                    <a:pt x="507" y="729"/>
                  </a:cubicBezTo>
                  <a:cubicBezTo>
                    <a:pt x="761" y="729"/>
                    <a:pt x="982" y="539"/>
                    <a:pt x="982" y="349"/>
                  </a:cubicBezTo>
                  <a:cubicBezTo>
                    <a:pt x="982" y="159"/>
                    <a:pt x="761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17"/>
            <p:cNvSpPr/>
            <p:nvPr/>
          </p:nvSpPr>
          <p:spPr>
            <a:xfrm>
              <a:off x="1231725" y="2213825"/>
              <a:ext cx="135425" cy="135400"/>
            </a:xfrm>
            <a:custGeom>
              <a:avLst/>
              <a:gdLst/>
              <a:ahLst/>
              <a:cxnLst/>
              <a:rect l="l" t="t" r="r" b="b"/>
              <a:pathLst>
                <a:path w="5417" h="5416" extrusionOk="0">
                  <a:moveTo>
                    <a:pt x="2724" y="0"/>
                  </a:moveTo>
                  <a:cubicBezTo>
                    <a:pt x="1204" y="0"/>
                    <a:pt x="1" y="1204"/>
                    <a:pt x="1" y="2724"/>
                  </a:cubicBezTo>
                  <a:cubicBezTo>
                    <a:pt x="1" y="4212"/>
                    <a:pt x="1204" y="5416"/>
                    <a:pt x="2724" y="5416"/>
                  </a:cubicBezTo>
                  <a:cubicBezTo>
                    <a:pt x="4213" y="5416"/>
                    <a:pt x="5416" y="4212"/>
                    <a:pt x="5416" y="2724"/>
                  </a:cubicBezTo>
                  <a:cubicBezTo>
                    <a:pt x="5416" y="1204"/>
                    <a:pt x="4213" y="0"/>
                    <a:pt x="2724" y="0"/>
                  </a:cubicBezTo>
                  <a:close/>
                </a:path>
              </a:pathLst>
            </a:custGeom>
            <a:solidFill>
              <a:schemeClr val="dk1"/>
            </a:solidFill>
            <a:ln w="712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17"/>
            <p:cNvSpPr/>
            <p:nvPr/>
          </p:nvSpPr>
          <p:spPr>
            <a:xfrm>
              <a:off x="1258650" y="2227275"/>
              <a:ext cx="95025" cy="95025"/>
            </a:xfrm>
            <a:custGeom>
              <a:avLst/>
              <a:gdLst/>
              <a:ahLst/>
              <a:cxnLst/>
              <a:rect l="l" t="t" r="r" b="b"/>
              <a:pathLst>
                <a:path w="3801" h="3801" fill="none" extrusionOk="0">
                  <a:moveTo>
                    <a:pt x="0" y="2186"/>
                  </a:moveTo>
                  <a:cubicBezTo>
                    <a:pt x="0" y="729"/>
                    <a:pt x="1774" y="1"/>
                    <a:pt x="2787" y="1014"/>
                  </a:cubicBezTo>
                  <a:cubicBezTo>
                    <a:pt x="3801" y="2059"/>
                    <a:pt x="3072" y="3801"/>
                    <a:pt x="1647" y="3801"/>
                  </a:cubicBezTo>
                  <a:cubicBezTo>
                    <a:pt x="729" y="3801"/>
                    <a:pt x="0" y="3072"/>
                    <a:pt x="0" y="2186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chemeClr val="accent6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17"/>
            <p:cNvSpPr/>
            <p:nvPr/>
          </p:nvSpPr>
          <p:spPr>
            <a:xfrm>
              <a:off x="1280825" y="2262950"/>
              <a:ext cx="43550" cy="37200"/>
            </a:xfrm>
            <a:custGeom>
              <a:avLst/>
              <a:gdLst/>
              <a:ahLst/>
              <a:cxnLst/>
              <a:rect l="l" t="t" r="r" b="b"/>
              <a:pathLst>
                <a:path w="1742" h="1488" extrusionOk="0">
                  <a:moveTo>
                    <a:pt x="750" y="1"/>
                  </a:moveTo>
                  <a:cubicBezTo>
                    <a:pt x="366" y="1"/>
                    <a:pt x="0" y="306"/>
                    <a:pt x="0" y="759"/>
                  </a:cubicBezTo>
                  <a:cubicBezTo>
                    <a:pt x="0" y="1170"/>
                    <a:pt x="349" y="1487"/>
                    <a:pt x="760" y="1487"/>
                  </a:cubicBezTo>
                  <a:cubicBezTo>
                    <a:pt x="1425" y="1487"/>
                    <a:pt x="1742" y="695"/>
                    <a:pt x="1267" y="220"/>
                  </a:cubicBezTo>
                  <a:cubicBezTo>
                    <a:pt x="1115" y="68"/>
                    <a:pt x="931" y="1"/>
                    <a:pt x="75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17"/>
            <p:cNvSpPr/>
            <p:nvPr/>
          </p:nvSpPr>
          <p:spPr>
            <a:xfrm>
              <a:off x="1937150" y="1789450"/>
              <a:ext cx="69700" cy="299300"/>
            </a:xfrm>
            <a:custGeom>
              <a:avLst/>
              <a:gdLst/>
              <a:ahLst/>
              <a:cxnLst/>
              <a:rect l="l" t="t" r="r" b="b"/>
              <a:pathLst>
                <a:path w="2788" h="11972" extrusionOk="0">
                  <a:moveTo>
                    <a:pt x="1" y="1"/>
                  </a:moveTo>
                  <a:lnTo>
                    <a:pt x="1" y="10546"/>
                  </a:lnTo>
                  <a:cubicBezTo>
                    <a:pt x="1" y="11338"/>
                    <a:pt x="603" y="11971"/>
                    <a:pt x="1394" y="11971"/>
                  </a:cubicBezTo>
                  <a:cubicBezTo>
                    <a:pt x="2154" y="11971"/>
                    <a:pt x="2788" y="11338"/>
                    <a:pt x="2788" y="10546"/>
                  </a:cubicBezTo>
                  <a:lnTo>
                    <a:pt x="2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17"/>
            <p:cNvSpPr/>
            <p:nvPr/>
          </p:nvSpPr>
          <p:spPr>
            <a:xfrm>
              <a:off x="1937150" y="1920075"/>
              <a:ext cx="69700" cy="168675"/>
            </a:xfrm>
            <a:custGeom>
              <a:avLst/>
              <a:gdLst/>
              <a:ahLst/>
              <a:cxnLst/>
              <a:rect l="l" t="t" r="r" b="b"/>
              <a:pathLst>
                <a:path w="2788" h="6747" extrusionOk="0">
                  <a:moveTo>
                    <a:pt x="1" y="1"/>
                  </a:moveTo>
                  <a:lnTo>
                    <a:pt x="1" y="5321"/>
                  </a:lnTo>
                  <a:cubicBezTo>
                    <a:pt x="1" y="6113"/>
                    <a:pt x="603" y="6746"/>
                    <a:pt x="1394" y="6746"/>
                  </a:cubicBezTo>
                  <a:cubicBezTo>
                    <a:pt x="2154" y="6746"/>
                    <a:pt x="2788" y="6113"/>
                    <a:pt x="2788" y="5321"/>
                  </a:cubicBezTo>
                  <a:lnTo>
                    <a:pt x="2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17"/>
            <p:cNvSpPr/>
            <p:nvPr/>
          </p:nvSpPr>
          <p:spPr>
            <a:xfrm>
              <a:off x="1920525" y="1758575"/>
              <a:ext cx="102950" cy="32475"/>
            </a:xfrm>
            <a:custGeom>
              <a:avLst/>
              <a:gdLst/>
              <a:ahLst/>
              <a:cxnLst/>
              <a:rect l="l" t="t" r="r" b="b"/>
              <a:pathLst>
                <a:path w="4118" h="1299" extrusionOk="0">
                  <a:moveTo>
                    <a:pt x="286" y="0"/>
                  </a:moveTo>
                  <a:cubicBezTo>
                    <a:pt x="127" y="0"/>
                    <a:pt x="1" y="127"/>
                    <a:pt x="1" y="286"/>
                  </a:cubicBezTo>
                  <a:lnTo>
                    <a:pt x="1" y="1014"/>
                  </a:lnTo>
                  <a:cubicBezTo>
                    <a:pt x="1" y="1172"/>
                    <a:pt x="127" y="1299"/>
                    <a:pt x="286" y="1299"/>
                  </a:cubicBezTo>
                  <a:lnTo>
                    <a:pt x="3833" y="1299"/>
                  </a:lnTo>
                  <a:cubicBezTo>
                    <a:pt x="3991" y="1299"/>
                    <a:pt x="4118" y="1172"/>
                    <a:pt x="4118" y="1014"/>
                  </a:cubicBezTo>
                  <a:lnTo>
                    <a:pt x="4118" y="286"/>
                  </a:lnTo>
                  <a:cubicBezTo>
                    <a:pt x="4118" y="127"/>
                    <a:pt x="3991" y="0"/>
                    <a:pt x="3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17"/>
            <p:cNvSpPr/>
            <p:nvPr/>
          </p:nvSpPr>
          <p:spPr>
            <a:xfrm>
              <a:off x="1962500" y="1865450"/>
              <a:ext cx="19800" cy="16900"/>
            </a:xfrm>
            <a:custGeom>
              <a:avLst/>
              <a:gdLst/>
              <a:ahLst/>
              <a:cxnLst/>
              <a:rect l="l" t="t" r="r" b="b"/>
              <a:pathLst>
                <a:path w="792" h="676" extrusionOk="0">
                  <a:moveTo>
                    <a:pt x="475" y="1"/>
                  </a:moveTo>
                  <a:cubicBezTo>
                    <a:pt x="159" y="1"/>
                    <a:pt x="0" y="349"/>
                    <a:pt x="222" y="571"/>
                  </a:cubicBezTo>
                  <a:cubicBezTo>
                    <a:pt x="294" y="643"/>
                    <a:pt x="381" y="675"/>
                    <a:pt x="464" y="675"/>
                  </a:cubicBezTo>
                  <a:cubicBezTo>
                    <a:pt x="634" y="675"/>
                    <a:pt x="792" y="541"/>
                    <a:pt x="792" y="349"/>
                  </a:cubicBezTo>
                  <a:cubicBezTo>
                    <a:pt x="792" y="159"/>
                    <a:pt x="634" y="1"/>
                    <a:pt x="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17"/>
            <p:cNvSpPr/>
            <p:nvPr/>
          </p:nvSpPr>
          <p:spPr>
            <a:xfrm>
              <a:off x="1964875" y="1821925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59" y="0"/>
                  </a:moveTo>
                  <a:cubicBezTo>
                    <a:pt x="0" y="0"/>
                    <a:pt x="0" y="253"/>
                    <a:pt x="159" y="253"/>
                  </a:cubicBezTo>
                  <a:cubicBezTo>
                    <a:pt x="254" y="253"/>
                    <a:pt x="317" y="190"/>
                    <a:pt x="317" y="127"/>
                  </a:cubicBezTo>
                  <a:cubicBezTo>
                    <a:pt x="317" y="32"/>
                    <a:pt x="25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17"/>
            <p:cNvSpPr/>
            <p:nvPr/>
          </p:nvSpPr>
          <p:spPr>
            <a:xfrm>
              <a:off x="1948250" y="1849625"/>
              <a:ext cx="7925" cy="7950"/>
            </a:xfrm>
            <a:custGeom>
              <a:avLst/>
              <a:gdLst/>
              <a:ahLst/>
              <a:cxnLst/>
              <a:rect l="l" t="t" r="r" b="b"/>
              <a:pathLst>
                <a:path w="317" h="318" extrusionOk="0">
                  <a:moveTo>
                    <a:pt x="159" y="0"/>
                  </a:moveTo>
                  <a:cubicBezTo>
                    <a:pt x="64" y="0"/>
                    <a:pt x="0" y="64"/>
                    <a:pt x="0" y="159"/>
                  </a:cubicBezTo>
                  <a:cubicBezTo>
                    <a:pt x="0" y="254"/>
                    <a:pt x="64" y="317"/>
                    <a:pt x="159" y="317"/>
                  </a:cubicBezTo>
                  <a:cubicBezTo>
                    <a:pt x="254" y="317"/>
                    <a:pt x="317" y="254"/>
                    <a:pt x="317" y="159"/>
                  </a:cubicBezTo>
                  <a:cubicBezTo>
                    <a:pt x="317" y="64"/>
                    <a:pt x="25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17"/>
            <p:cNvSpPr/>
            <p:nvPr/>
          </p:nvSpPr>
          <p:spPr>
            <a:xfrm>
              <a:off x="1988625" y="1845675"/>
              <a:ext cx="10325" cy="952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222" y="0"/>
                  </a:moveTo>
                  <a:cubicBezTo>
                    <a:pt x="0" y="32"/>
                    <a:pt x="0" y="348"/>
                    <a:pt x="222" y="380"/>
                  </a:cubicBezTo>
                  <a:cubicBezTo>
                    <a:pt x="349" y="380"/>
                    <a:pt x="412" y="285"/>
                    <a:pt x="412" y="190"/>
                  </a:cubicBezTo>
                  <a:cubicBezTo>
                    <a:pt x="412" y="63"/>
                    <a:pt x="317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17"/>
            <p:cNvSpPr/>
            <p:nvPr/>
          </p:nvSpPr>
          <p:spPr>
            <a:xfrm>
              <a:off x="1956150" y="1904250"/>
              <a:ext cx="7150" cy="7150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59" y="1"/>
                  </a:moveTo>
                  <a:cubicBezTo>
                    <a:pt x="64" y="1"/>
                    <a:pt x="1" y="64"/>
                    <a:pt x="1" y="159"/>
                  </a:cubicBezTo>
                  <a:cubicBezTo>
                    <a:pt x="1" y="222"/>
                    <a:pt x="64" y="286"/>
                    <a:pt x="159" y="286"/>
                  </a:cubicBezTo>
                  <a:cubicBezTo>
                    <a:pt x="223" y="286"/>
                    <a:pt x="286" y="222"/>
                    <a:pt x="286" y="159"/>
                  </a:cubicBezTo>
                  <a:cubicBezTo>
                    <a:pt x="286" y="64"/>
                    <a:pt x="223" y="1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17"/>
            <p:cNvSpPr/>
            <p:nvPr/>
          </p:nvSpPr>
          <p:spPr>
            <a:xfrm>
              <a:off x="1233325" y="1558275"/>
              <a:ext cx="125100" cy="70550"/>
            </a:xfrm>
            <a:custGeom>
              <a:avLst/>
              <a:gdLst/>
              <a:ahLst/>
              <a:cxnLst/>
              <a:rect l="l" t="t" r="r" b="b"/>
              <a:pathLst>
                <a:path w="5004" h="2822" extrusionOk="0">
                  <a:moveTo>
                    <a:pt x="222" y="0"/>
                  </a:moveTo>
                  <a:lnTo>
                    <a:pt x="222" y="0"/>
                  </a:lnTo>
                  <a:cubicBezTo>
                    <a:pt x="0" y="1330"/>
                    <a:pt x="887" y="2565"/>
                    <a:pt x="2217" y="2787"/>
                  </a:cubicBezTo>
                  <a:cubicBezTo>
                    <a:pt x="2354" y="2810"/>
                    <a:pt x="2490" y="2821"/>
                    <a:pt x="2625" y="2821"/>
                  </a:cubicBezTo>
                  <a:cubicBezTo>
                    <a:pt x="3791" y="2821"/>
                    <a:pt x="4805" y="1985"/>
                    <a:pt x="5004" y="792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17"/>
            <p:cNvSpPr/>
            <p:nvPr/>
          </p:nvSpPr>
          <p:spPr>
            <a:xfrm>
              <a:off x="995000" y="1441100"/>
              <a:ext cx="43575" cy="40400"/>
            </a:xfrm>
            <a:custGeom>
              <a:avLst/>
              <a:gdLst/>
              <a:ahLst/>
              <a:cxnLst/>
              <a:rect l="l" t="t" r="r" b="b"/>
              <a:pathLst>
                <a:path w="1743" h="1616" fill="none" extrusionOk="0">
                  <a:moveTo>
                    <a:pt x="1742" y="1615"/>
                  </a:moveTo>
                  <a:cubicBezTo>
                    <a:pt x="1742" y="1615"/>
                    <a:pt x="1362" y="0"/>
                    <a:pt x="1" y="507"/>
                  </a:cubicBezTo>
                </a:path>
              </a:pathLst>
            </a:custGeom>
            <a:solidFill>
              <a:schemeClr val="accent4"/>
            </a:solidFill>
            <a:ln w="7125" cap="rnd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17"/>
            <p:cNvSpPr/>
            <p:nvPr/>
          </p:nvSpPr>
          <p:spPr>
            <a:xfrm>
              <a:off x="992625" y="1454550"/>
              <a:ext cx="27750" cy="52275"/>
            </a:xfrm>
            <a:custGeom>
              <a:avLst/>
              <a:gdLst/>
              <a:ahLst/>
              <a:cxnLst/>
              <a:rect l="l" t="t" r="r" b="b"/>
              <a:pathLst>
                <a:path w="1110" h="2091" fill="none" extrusionOk="0">
                  <a:moveTo>
                    <a:pt x="1109" y="1"/>
                  </a:moveTo>
                  <a:cubicBezTo>
                    <a:pt x="1109" y="1"/>
                    <a:pt x="1" y="602"/>
                    <a:pt x="666" y="2091"/>
                  </a:cubicBezTo>
                </a:path>
              </a:pathLst>
            </a:custGeom>
            <a:solidFill>
              <a:schemeClr val="accent4"/>
            </a:solidFill>
            <a:ln w="7125" cap="rnd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17"/>
            <p:cNvSpPr/>
            <p:nvPr/>
          </p:nvSpPr>
          <p:spPr>
            <a:xfrm>
              <a:off x="1352075" y="1383025"/>
              <a:ext cx="80900" cy="20675"/>
            </a:xfrm>
            <a:custGeom>
              <a:avLst/>
              <a:gdLst/>
              <a:ahLst/>
              <a:cxnLst/>
              <a:rect l="l" t="t" r="r" b="b"/>
              <a:pathLst>
                <a:path w="3236" h="827" extrusionOk="0">
                  <a:moveTo>
                    <a:pt x="1485" y="1"/>
                  </a:moveTo>
                  <a:cubicBezTo>
                    <a:pt x="1035" y="1"/>
                    <a:pt x="539" y="138"/>
                    <a:pt x="64" y="550"/>
                  </a:cubicBezTo>
                  <a:cubicBezTo>
                    <a:pt x="0" y="613"/>
                    <a:pt x="0" y="708"/>
                    <a:pt x="64" y="771"/>
                  </a:cubicBezTo>
                  <a:cubicBezTo>
                    <a:pt x="95" y="803"/>
                    <a:pt x="127" y="803"/>
                    <a:pt x="190" y="803"/>
                  </a:cubicBezTo>
                  <a:lnTo>
                    <a:pt x="254" y="803"/>
                  </a:lnTo>
                  <a:cubicBezTo>
                    <a:pt x="677" y="423"/>
                    <a:pt x="1120" y="296"/>
                    <a:pt x="1520" y="296"/>
                  </a:cubicBezTo>
                  <a:cubicBezTo>
                    <a:pt x="2288" y="296"/>
                    <a:pt x="2904" y="762"/>
                    <a:pt x="2946" y="803"/>
                  </a:cubicBezTo>
                  <a:cubicBezTo>
                    <a:pt x="2967" y="819"/>
                    <a:pt x="2990" y="826"/>
                    <a:pt x="3013" y="826"/>
                  </a:cubicBezTo>
                  <a:cubicBezTo>
                    <a:pt x="3126" y="826"/>
                    <a:pt x="3236" y="655"/>
                    <a:pt x="3104" y="550"/>
                  </a:cubicBezTo>
                  <a:cubicBezTo>
                    <a:pt x="3104" y="550"/>
                    <a:pt x="2386" y="1"/>
                    <a:pt x="1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17"/>
            <p:cNvSpPr/>
            <p:nvPr/>
          </p:nvSpPr>
          <p:spPr>
            <a:xfrm>
              <a:off x="1177900" y="1383025"/>
              <a:ext cx="79200" cy="20600"/>
            </a:xfrm>
            <a:custGeom>
              <a:avLst/>
              <a:gdLst/>
              <a:ahLst/>
              <a:cxnLst/>
              <a:rect l="l" t="t" r="r" b="b"/>
              <a:pathLst>
                <a:path w="3168" h="824" extrusionOk="0">
                  <a:moveTo>
                    <a:pt x="1478" y="1"/>
                  </a:moveTo>
                  <a:cubicBezTo>
                    <a:pt x="1031" y="1"/>
                    <a:pt x="539" y="138"/>
                    <a:pt x="64" y="550"/>
                  </a:cubicBezTo>
                  <a:cubicBezTo>
                    <a:pt x="0" y="613"/>
                    <a:pt x="0" y="708"/>
                    <a:pt x="64" y="771"/>
                  </a:cubicBezTo>
                  <a:cubicBezTo>
                    <a:pt x="64" y="803"/>
                    <a:pt x="127" y="803"/>
                    <a:pt x="159" y="803"/>
                  </a:cubicBezTo>
                  <a:lnTo>
                    <a:pt x="254" y="803"/>
                  </a:lnTo>
                  <a:cubicBezTo>
                    <a:pt x="677" y="423"/>
                    <a:pt x="1116" y="296"/>
                    <a:pt x="1512" y="296"/>
                  </a:cubicBezTo>
                  <a:cubicBezTo>
                    <a:pt x="2270" y="296"/>
                    <a:pt x="2872" y="762"/>
                    <a:pt x="2914" y="803"/>
                  </a:cubicBezTo>
                  <a:cubicBezTo>
                    <a:pt x="2940" y="816"/>
                    <a:pt x="2972" y="824"/>
                    <a:pt x="3004" y="824"/>
                  </a:cubicBezTo>
                  <a:cubicBezTo>
                    <a:pt x="3050" y="824"/>
                    <a:pt x="3098" y="809"/>
                    <a:pt x="3135" y="771"/>
                  </a:cubicBezTo>
                  <a:cubicBezTo>
                    <a:pt x="3167" y="708"/>
                    <a:pt x="3167" y="613"/>
                    <a:pt x="3104" y="550"/>
                  </a:cubicBezTo>
                  <a:cubicBezTo>
                    <a:pt x="3083" y="550"/>
                    <a:pt x="2372" y="1"/>
                    <a:pt x="1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17"/>
            <p:cNvSpPr/>
            <p:nvPr/>
          </p:nvSpPr>
          <p:spPr>
            <a:xfrm>
              <a:off x="1187400" y="1439700"/>
              <a:ext cx="68100" cy="37850"/>
            </a:xfrm>
            <a:custGeom>
              <a:avLst/>
              <a:gdLst/>
              <a:ahLst/>
              <a:cxnLst/>
              <a:rect l="l" t="t" r="r" b="b"/>
              <a:pathLst>
                <a:path w="2724" h="1514" extrusionOk="0">
                  <a:moveTo>
                    <a:pt x="1362" y="1"/>
                  </a:moveTo>
                  <a:cubicBezTo>
                    <a:pt x="681" y="1"/>
                    <a:pt x="0" y="452"/>
                    <a:pt x="0" y="1355"/>
                  </a:cubicBezTo>
                  <a:cubicBezTo>
                    <a:pt x="0" y="1450"/>
                    <a:pt x="64" y="1513"/>
                    <a:pt x="127" y="1513"/>
                  </a:cubicBezTo>
                  <a:cubicBezTo>
                    <a:pt x="222" y="1513"/>
                    <a:pt x="285" y="1450"/>
                    <a:pt x="285" y="1355"/>
                  </a:cubicBezTo>
                  <a:cubicBezTo>
                    <a:pt x="285" y="642"/>
                    <a:pt x="824" y="286"/>
                    <a:pt x="1362" y="286"/>
                  </a:cubicBezTo>
                  <a:cubicBezTo>
                    <a:pt x="1900" y="286"/>
                    <a:pt x="2439" y="642"/>
                    <a:pt x="2439" y="1355"/>
                  </a:cubicBezTo>
                  <a:cubicBezTo>
                    <a:pt x="2439" y="1450"/>
                    <a:pt x="2502" y="1513"/>
                    <a:pt x="2597" y="1513"/>
                  </a:cubicBezTo>
                  <a:cubicBezTo>
                    <a:pt x="2660" y="1513"/>
                    <a:pt x="2724" y="1450"/>
                    <a:pt x="2724" y="1355"/>
                  </a:cubicBezTo>
                  <a:cubicBezTo>
                    <a:pt x="2724" y="452"/>
                    <a:pt x="2043" y="1"/>
                    <a:pt x="1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17"/>
            <p:cNvSpPr/>
            <p:nvPr/>
          </p:nvSpPr>
          <p:spPr>
            <a:xfrm>
              <a:off x="1218275" y="1422875"/>
              <a:ext cx="6350" cy="23775"/>
            </a:xfrm>
            <a:custGeom>
              <a:avLst/>
              <a:gdLst/>
              <a:ahLst/>
              <a:cxnLst/>
              <a:rect l="l" t="t" r="r" b="b"/>
              <a:pathLst>
                <a:path w="254" h="951" extrusionOk="0">
                  <a:moveTo>
                    <a:pt x="127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824"/>
                  </a:lnTo>
                  <a:cubicBezTo>
                    <a:pt x="0" y="888"/>
                    <a:pt x="64" y="951"/>
                    <a:pt x="127" y="951"/>
                  </a:cubicBezTo>
                  <a:cubicBezTo>
                    <a:pt x="190" y="951"/>
                    <a:pt x="254" y="888"/>
                    <a:pt x="254" y="824"/>
                  </a:cubicBezTo>
                  <a:lnTo>
                    <a:pt x="254" y="159"/>
                  </a:lnTo>
                  <a:cubicBezTo>
                    <a:pt x="254" y="64"/>
                    <a:pt x="19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17"/>
            <p:cNvSpPr/>
            <p:nvPr/>
          </p:nvSpPr>
          <p:spPr>
            <a:xfrm>
              <a:off x="1188975" y="1433650"/>
              <a:ext cx="16650" cy="20125"/>
            </a:xfrm>
            <a:custGeom>
              <a:avLst/>
              <a:gdLst/>
              <a:ahLst/>
              <a:cxnLst/>
              <a:rect l="l" t="t" r="r" b="b"/>
              <a:pathLst>
                <a:path w="666" h="805" extrusionOk="0">
                  <a:moveTo>
                    <a:pt x="146" y="1"/>
                  </a:moveTo>
                  <a:cubicBezTo>
                    <a:pt x="130" y="1"/>
                    <a:pt x="113" y="5"/>
                    <a:pt x="96" y="13"/>
                  </a:cubicBezTo>
                  <a:cubicBezTo>
                    <a:pt x="32" y="77"/>
                    <a:pt x="1" y="172"/>
                    <a:pt x="64" y="203"/>
                  </a:cubicBezTo>
                  <a:lnTo>
                    <a:pt x="412" y="742"/>
                  </a:lnTo>
                  <a:cubicBezTo>
                    <a:pt x="444" y="773"/>
                    <a:pt x="476" y="805"/>
                    <a:pt x="539" y="805"/>
                  </a:cubicBezTo>
                  <a:cubicBezTo>
                    <a:pt x="539" y="805"/>
                    <a:pt x="571" y="773"/>
                    <a:pt x="602" y="773"/>
                  </a:cubicBezTo>
                  <a:cubicBezTo>
                    <a:pt x="666" y="742"/>
                    <a:pt x="666" y="647"/>
                    <a:pt x="634" y="583"/>
                  </a:cubicBezTo>
                  <a:lnTo>
                    <a:pt x="286" y="77"/>
                  </a:lnTo>
                  <a:cubicBezTo>
                    <a:pt x="239" y="30"/>
                    <a:pt x="193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17"/>
            <p:cNvSpPr/>
            <p:nvPr/>
          </p:nvSpPr>
          <p:spPr>
            <a:xfrm>
              <a:off x="1173500" y="1459875"/>
              <a:ext cx="21825" cy="9750"/>
            </a:xfrm>
            <a:custGeom>
              <a:avLst/>
              <a:gdLst/>
              <a:ahLst/>
              <a:cxnLst/>
              <a:rect l="l" t="t" r="r" b="b"/>
              <a:pathLst>
                <a:path w="873" h="390" extrusionOk="0">
                  <a:moveTo>
                    <a:pt x="167" y="1"/>
                  </a:moveTo>
                  <a:cubicBezTo>
                    <a:pt x="40" y="1"/>
                    <a:pt x="1" y="263"/>
                    <a:pt x="145" y="263"/>
                  </a:cubicBezTo>
                  <a:lnTo>
                    <a:pt x="683" y="389"/>
                  </a:lnTo>
                  <a:lnTo>
                    <a:pt x="746" y="389"/>
                  </a:lnTo>
                  <a:cubicBezTo>
                    <a:pt x="810" y="389"/>
                    <a:pt x="841" y="326"/>
                    <a:pt x="873" y="294"/>
                  </a:cubicBezTo>
                  <a:cubicBezTo>
                    <a:pt x="873" y="199"/>
                    <a:pt x="841" y="136"/>
                    <a:pt x="778" y="136"/>
                  </a:cubicBezTo>
                  <a:lnTo>
                    <a:pt x="208" y="9"/>
                  </a:lnTo>
                  <a:cubicBezTo>
                    <a:pt x="193" y="4"/>
                    <a:pt x="18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17"/>
            <p:cNvSpPr/>
            <p:nvPr/>
          </p:nvSpPr>
          <p:spPr>
            <a:xfrm>
              <a:off x="1242025" y="1435625"/>
              <a:ext cx="16575" cy="18150"/>
            </a:xfrm>
            <a:custGeom>
              <a:avLst/>
              <a:gdLst/>
              <a:ahLst/>
              <a:cxnLst/>
              <a:rect l="l" t="t" r="r" b="b"/>
              <a:pathLst>
                <a:path w="663" h="726" extrusionOk="0">
                  <a:moveTo>
                    <a:pt x="462" y="1"/>
                  </a:moveTo>
                  <a:cubicBezTo>
                    <a:pt x="429" y="1"/>
                    <a:pt x="398" y="18"/>
                    <a:pt x="380" y="61"/>
                  </a:cubicBezTo>
                  <a:lnTo>
                    <a:pt x="32" y="504"/>
                  </a:lnTo>
                  <a:cubicBezTo>
                    <a:pt x="0" y="568"/>
                    <a:pt x="0" y="663"/>
                    <a:pt x="64" y="694"/>
                  </a:cubicBezTo>
                  <a:cubicBezTo>
                    <a:pt x="95" y="694"/>
                    <a:pt x="127" y="726"/>
                    <a:pt x="159" y="726"/>
                  </a:cubicBezTo>
                  <a:cubicBezTo>
                    <a:pt x="190" y="726"/>
                    <a:pt x="222" y="694"/>
                    <a:pt x="254" y="663"/>
                  </a:cubicBezTo>
                  <a:lnTo>
                    <a:pt x="570" y="219"/>
                  </a:lnTo>
                  <a:cubicBezTo>
                    <a:pt x="663" y="127"/>
                    <a:pt x="553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17"/>
            <p:cNvSpPr/>
            <p:nvPr/>
          </p:nvSpPr>
          <p:spPr>
            <a:xfrm>
              <a:off x="1250725" y="1460100"/>
              <a:ext cx="21400" cy="9525"/>
            </a:xfrm>
            <a:custGeom>
              <a:avLst/>
              <a:gdLst/>
              <a:ahLst/>
              <a:cxnLst/>
              <a:rect l="l" t="t" r="r" b="b"/>
              <a:pathLst>
                <a:path w="856" h="381" extrusionOk="0">
                  <a:moveTo>
                    <a:pt x="697" y="0"/>
                  </a:moveTo>
                  <a:lnTo>
                    <a:pt x="127" y="127"/>
                  </a:lnTo>
                  <a:cubicBezTo>
                    <a:pt x="64" y="127"/>
                    <a:pt x="1" y="190"/>
                    <a:pt x="32" y="285"/>
                  </a:cubicBezTo>
                  <a:cubicBezTo>
                    <a:pt x="32" y="317"/>
                    <a:pt x="96" y="380"/>
                    <a:pt x="159" y="380"/>
                  </a:cubicBezTo>
                  <a:lnTo>
                    <a:pt x="191" y="380"/>
                  </a:lnTo>
                  <a:lnTo>
                    <a:pt x="729" y="254"/>
                  </a:lnTo>
                  <a:cubicBezTo>
                    <a:pt x="824" y="254"/>
                    <a:pt x="856" y="190"/>
                    <a:pt x="856" y="95"/>
                  </a:cubicBezTo>
                  <a:cubicBezTo>
                    <a:pt x="824" y="32"/>
                    <a:pt x="761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17"/>
            <p:cNvSpPr/>
            <p:nvPr/>
          </p:nvSpPr>
          <p:spPr>
            <a:xfrm>
              <a:off x="1352075" y="1439700"/>
              <a:ext cx="67325" cy="37850"/>
            </a:xfrm>
            <a:custGeom>
              <a:avLst/>
              <a:gdLst/>
              <a:ahLst/>
              <a:cxnLst/>
              <a:rect l="l" t="t" r="r" b="b"/>
              <a:pathLst>
                <a:path w="2693" h="1514" extrusionOk="0">
                  <a:moveTo>
                    <a:pt x="1346" y="1"/>
                  </a:moveTo>
                  <a:cubicBezTo>
                    <a:pt x="673" y="1"/>
                    <a:pt x="0" y="452"/>
                    <a:pt x="0" y="1355"/>
                  </a:cubicBezTo>
                  <a:cubicBezTo>
                    <a:pt x="0" y="1450"/>
                    <a:pt x="64" y="1513"/>
                    <a:pt x="127" y="1513"/>
                  </a:cubicBezTo>
                  <a:cubicBezTo>
                    <a:pt x="190" y="1513"/>
                    <a:pt x="254" y="1450"/>
                    <a:pt x="254" y="1355"/>
                  </a:cubicBezTo>
                  <a:cubicBezTo>
                    <a:pt x="254" y="642"/>
                    <a:pt x="800" y="286"/>
                    <a:pt x="1346" y="286"/>
                  </a:cubicBezTo>
                  <a:cubicBezTo>
                    <a:pt x="1893" y="286"/>
                    <a:pt x="2439" y="642"/>
                    <a:pt x="2439" y="1355"/>
                  </a:cubicBezTo>
                  <a:cubicBezTo>
                    <a:pt x="2439" y="1450"/>
                    <a:pt x="2502" y="1497"/>
                    <a:pt x="2566" y="1497"/>
                  </a:cubicBezTo>
                  <a:cubicBezTo>
                    <a:pt x="2629" y="1497"/>
                    <a:pt x="2692" y="1450"/>
                    <a:pt x="2692" y="1355"/>
                  </a:cubicBezTo>
                  <a:cubicBezTo>
                    <a:pt x="2692" y="452"/>
                    <a:pt x="2019" y="1"/>
                    <a:pt x="1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17"/>
            <p:cNvSpPr/>
            <p:nvPr/>
          </p:nvSpPr>
          <p:spPr>
            <a:xfrm>
              <a:off x="1382950" y="1423275"/>
              <a:ext cx="6350" cy="23375"/>
            </a:xfrm>
            <a:custGeom>
              <a:avLst/>
              <a:gdLst/>
              <a:ahLst/>
              <a:cxnLst/>
              <a:rect l="l" t="t" r="r" b="b"/>
              <a:pathLst>
                <a:path w="254" h="935" extrusionOk="0">
                  <a:moveTo>
                    <a:pt x="127" y="1"/>
                  </a:moveTo>
                  <a:cubicBezTo>
                    <a:pt x="64" y="1"/>
                    <a:pt x="0" y="48"/>
                    <a:pt x="0" y="143"/>
                  </a:cubicBezTo>
                  <a:lnTo>
                    <a:pt x="0" y="808"/>
                  </a:lnTo>
                  <a:cubicBezTo>
                    <a:pt x="0" y="872"/>
                    <a:pt x="64" y="935"/>
                    <a:pt x="127" y="935"/>
                  </a:cubicBezTo>
                  <a:cubicBezTo>
                    <a:pt x="190" y="935"/>
                    <a:pt x="254" y="872"/>
                    <a:pt x="254" y="808"/>
                  </a:cubicBezTo>
                  <a:lnTo>
                    <a:pt x="254" y="143"/>
                  </a:lnTo>
                  <a:cubicBezTo>
                    <a:pt x="254" y="48"/>
                    <a:pt x="19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17"/>
            <p:cNvSpPr/>
            <p:nvPr/>
          </p:nvSpPr>
          <p:spPr>
            <a:xfrm>
              <a:off x="1352775" y="1433900"/>
              <a:ext cx="17525" cy="19875"/>
            </a:xfrm>
            <a:custGeom>
              <a:avLst/>
              <a:gdLst/>
              <a:ahLst/>
              <a:cxnLst/>
              <a:rect l="l" t="t" r="r" b="b"/>
              <a:pathLst>
                <a:path w="701" h="795" extrusionOk="0">
                  <a:moveTo>
                    <a:pt x="184" y="1"/>
                  </a:moveTo>
                  <a:cubicBezTo>
                    <a:pt x="91" y="1"/>
                    <a:pt x="0" y="113"/>
                    <a:pt x="67" y="225"/>
                  </a:cubicBezTo>
                  <a:lnTo>
                    <a:pt x="447" y="732"/>
                  </a:lnTo>
                  <a:cubicBezTo>
                    <a:pt x="447" y="763"/>
                    <a:pt x="511" y="795"/>
                    <a:pt x="542" y="795"/>
                  </a:cubicBezTo>
                  <a:cubicBezTo>
                    <a:pt x="574" y="795"/>
                    <a:pt x="606" y="795"/>
                    <a:pt x="606" y="763"/>
                  </a:cubicBezTo>
                  <a:cubicBezTo>
                    <a:pt x="669" y="732"/>
                    <a:pt x="701" y="637"/>
                    <a:pt x="669" y="573"/>
                  </a:cubicBezTo>
                  <a:lnTo>
                    <a:pt x="289" y="67"/>
                  </a:lnTo>
                  <a:cubicBezTo>
                    <a:pt x="261" y="20"/>
                    <a:pt x="22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17"/>
            <p:cNvSpPr/>
            <p:nvPr/>
          </p:nvSpPr>
          <p:spPr>
            <a:xfrm>
              <a:off x="1338625" y="1460100"/>
              <a:ext cx="21400" cy="9525"/>
            </a:xfrm>
            <a:custGeom>
              <a:avLst/>
              <a:gdLst/>
              <a:ahLst/>
              <a:cxnLst/>
              <a:rect l="l" t="t" r="r" b="b"/>
              <a:pathLst>
                <a:path w="856" h="381" extrusionOk="0">
                  <a:moveTo>
                    <a:pt x="190" y="0"/>
                  </a:moveTo>
                  <a:cubicBezTo>
                    <a:pt x="127" y="0"/>
                    <a:pt x="32" y="32"/>
                    <a:pt x="32" y="95"/>
                  </a:cubicBezTo>
                  <a:cubicBezTo>
                    <a:pt x="0" y="190"/>
                    <a:pt x="63" y="254"/>
                    <a:pt x="127" y="254"/>
                  </a:cubicBezTo>
                  <a:lnTo>
                    <a:pt x="697" y="380"/>
                  </a:lnTo>
                  <a:lnTo>
                    <a:pt x="728" y="380"/>
                  </a:lnTo>
                  <a:cubicBezTo>
                    <a:pt x="792" y="380"/>
                    <a:pt x="823" y="317"/>
                    <a:pt x="855" y="285"/>
                  </a:cubicBezTo>
                  <a:cubicBezTo>
                    <a:pt x="855" y="190"/>
                    <a:pt x="823" y="127"/>
                    <a:pt x="728" y="127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17"/>
            <p:cNvSpPr/>
            <p:nvPr/>
          </p:nvSpPr>
          <p:spPr>
            <a:xfrm>
              <a:off x="1406700" y="1435850"/>
              <a:ext cx="15400" cy="17925"/>
            </a:xfrm>
            <a:custGeom>
              <a:avLst/>
              <a:gdLst/>
              <a:ahLst/>
              <a:cxnLst/>
              <a:rect l="l" t="t" r="r" b="b"/>
              <a:pathLst>
                <a:path w="616" h="717" extrusionOk="0">
                  <a:moveTo>
                    <a:pt x="445" y="0"/>
                  </a:moveTo>
                  <a:cubicBezTo>
                    <a:pt x="411" y="0"/>
                    <a:pt x="376" y="16"/>
                    <a:pt x="349" y="52"/>
                  </a:cubicBezTo>
                  <a:lnTo>
                    <a:pt x="32" y="495"/>
                  </a:lnTo>
                  <a:cubicBezTo>
                    <a:pt x="1" y="559"/>
                    <a:pt x="1" y="654"/>
                    <a:pt x="64" y="685"/>
                  </a:cubicBezTo>
                  <a:cubicBezTo>
                    <a:pt x="96" y="685"/>
                    <a:pt x="96" y="717"/>
                    <a:pt x="127" y="717"/>
                  </a:cubicBezTo>
                  <a:cubicBezTo>
                    <a:pt x="191" y="717"/>
                    <a:pt x="222" y="685"/>
                    <a:pt x="254" y="654"/>
                  </a:cubicBezTo>
                  <a:lnTo>
                    <a:pt x="571" y="210"/>
                  </a:lnTo>
                  <a:cubicBezTo>
                    <a:pt x="616" y="97"/>
                    <a:pt x="53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17"/>
            <p:cNvSpPr/>
            <p:nvPr/>
          </p:nvSpPr>
          <p:spPr>
            <a:xfrm>
              <a:off x="1415400" y="1459875"/>
              <a:ext cx="21125" cy="9750"/>
            </a:xfrm>
            <a:custGeom>
              <a:avLst/>
              <a:gdLst/>
              <a:ahLst/>
              <a:cxnLst/>
              <a:rect l="l" t="t" r="r" b="b"/>
              <a:pathLst>
                <a:path w="845" h="390" extrusionOk="0">
                  <a:moveTo>
                    <a:pt x="706" y="1"/>
                  </a:moveTo>
                  <a:cubicBezTo>
                    <a:pt x="694" y="1"/>
                    <a:pt x="680" y="4"/>
                    <a:pt x="666" y="9"/>
                  </a:cubicBezTo>
                  <a:lnTo>
                    <a:pt x="128" y="136"/>
                  </a:lnTo>
                  <a:cubicBezTo>
                    <a:pt x="33" y="136"/>
                    <a:pt x="1" y="199"/>
                    <a:pt x="1" y="294"/>
                  </a:cubicBezTo>
                  <a:cubicBezTo>
                    <a:pt x="33" y="326"/>
                    <a:pt x="64" y="389"/>
                    <a:pt x="128" y="389"/>
                  </a:cubicBezTo>
                  <a:lnTo>
                    <a:pt x="159" y="389"/>
                  </a:lnTo>
                  <a:lnTo>
                    <a:pt x="729" y="263"/>
                  </a:lnTo>
                  <a:cubicBezTo>
                    <a:pt x="844" y="263"/>
                    <a:pt x="829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17"/>
            <p:cNvSpPr/>
            <p:nvPr/>
          </p:nvSpPr>
          <p:spPr>
            <a:xfrm>
              <a:off x="1298225" y="1442675"/>
              <a:ext cx="37250" cy="70500"/>
            </a:xfrm>
            <a:custGeom>
              <a:avLst/>
              <a:gdLst/>
              <a:ahLst/>
              <a:cxnLst/>
              <a:rect l="l" t="t" r="r" b="b"/>
              <a:pathLst>
                <a:path w="1490" h="2820" extrusionOk="0">
                  <a:moveTo>
                    <a:pt x="143" y="1"/>
                  </a:moveTo>
                  <a:cubicBezTo>
                    <a:pt x="80" y="1"/>
                    <a:pt x="17" y="32"/>
                    <a:pt x="1" y="96"/>
                  </a:cubicBezTo>
                  <a:lnTo>
                    <a:pt x="1" y="1584"/>
                  </a:lnTo>
                  <a:lnTo>
                    <a:pt x="128" y="1584"/>
                  </a:lnTo>
                  <a:cubicBezTo>
                    <a:pt x="793" y="1584"/>
                    <a:pt x="1236" y="1837"/>
                    <a:pt x="1236" y="2059"/>
                  </a:cubicBezTo>
                  <a:cubicBezTo>
                    <a:pt x="1236" y="2312"/>
                    <a:pt x="793" y="2566"/>
                    <a:pt x="128" y="2566"/>
                  </a:cubicBezTo>
                  <a:cubicBezTo>
                    <a:pt x="1" y="2597"/>
                    <a:pt x="1" y="2819"/>
                    <a:pt x="128" y="2819"/>
                  </a:cubicBezTo>
                  <a:cubicBezTo>
                    <a:pt x="888" y="2819"/>
                    <a:pt x="1489" y="2502"/>
                    <a:pt x="1489" y="2059"/>
                  </a:cubicBezTo>
                  <a:cubicBezTo>
                    <a:pt x="1489" y="1647"/>
                    <a:pt x="983" y="1362"/>
                    <a:pt x="286" y="1331"/>
                  </a:cubicBezTo>
                  <a:lnTo>
                    <a:pt x="286" y="96"/>
                  </a:lnTo>
                  <a:cubicBezTo>
                    <a:pt x="270" y="32"/>
                    <a:pt x="207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17"/>
            <p:cNvSpPr/>
            <p:nvPr/>
          </p:nvSpPr>
          <p:spPr>
            <a:xfrm>
              <a:off x="1212725" y="1445850"/>
              <a:ext cx="19825" cy="31700"/>
            </a:xfrm>
            <a:custGeom>
              <a:avLst/>
              <a:gdLst/>
              <a:ahLst/>
              <a:cxnLst/>
              <a:rect l="l" t="t" r="r" b="b"/>
              <a:pathLst>
                <a:path w="793" h="1268" extrusionOk="0">
                  <a:moveTo>
                    <a:pt x="412" y="0"/>
                  </a:moveTo>
                  <a:cubicBezTo>
                    <a:pt x="191" y="0"/>
                    <a:pt x="1" y="285"/>
                    <a:pt x="1" y="634"/>
                  </a:cubicBezTo>
                  <a:cubicBezTo>
                    <a:pt x="1" y="982"/>
                    <a:pt x="191" y="1267"/>
                    <a:pt x="412" y="1267"/>
                  </a:cubicBezTo>
                  <a:cubicBezTo>
                    <a:pt x="634" y="1267"/>
                    <a:pt x="792" y="982"/>
                    <a:pt x="792" y="634"/>
                  </a:cubicBezTo>
                  <a:cubicBezTo>
                    <a:pt x="792" y="285"/>
                    <a:pt x="63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17"/>
            <p:cNvSpPr/>
            <p:nvPr/>
          </p:nvSpPr>
          <p:spPr>
            <a:xfrm>
              <a:off x="1375825" y="1445850"/>
              <a:ext cx="19025" cy="31700"/>
            </a:xfrm>
            <a:custGeom>
              <a:avLst/>
              <a:gdLst/>
              <a:ahLst/>
              <a:cxnLst/>
              <a:rect l="l" t="t" r="r" b="b"/>
              <a:pathLst>
                <a:path w="761" h="1268" extrusionOk="0">
                  <a:moveTo>
                    <a:pt x="380" y="0"/>
                  </a:moveTo>
                  <a:cubicBezTo>
                    <a:pt x="159" y="0"/>
                    <a:pt x="0" y="285"/>
                    <a:pt x="0" y="634"/>
                  </a:cubicBezTo>
                  <a:cubicBezTo>
                    <a:pt x="0" y="982"/>
                    <a:pt x="159" y="1267"/>
                    <a:pt x="380" y="1267"/>
                  </a:cubicBezTo>
                  <a:cubicBezTo>
                    <a:pt x="602" y="1267"/>
                    <a:pt x="761" y="982"/>
                    <a:pt x="761" y="634"/>
                  </a:cubicBezTo>
                  <a:cubicBezTo>
                    <a:pt x="761" y="285"/>
                    <a:pt x="602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17"/>
            <p:cNvSpPr/>
            <p:nvPr/>
          </p:nvSpPr>
          <p:spPr>
            <a:xfrm>
              <a:off x="1145425" y="1243175"/>
              <a:ext cx="157575" cy="44150"/>
            </a:xfrm>
            <a:custGeom>
              <a:avLst/>
              <a:gdLst/>
              <a:ahLst/>
              <a:cxnLst/>
              <a:rect l="l" t="t" r="r" b="b"/>
              <a:pathLst>
                <a:path w="6303" h="1766" extrusionOk="0">
                  <a:moveTo>
                    <a:pt x="1" y="0"/>
                  </a:moveTo>
                  <a:lnTo>
                    <a:pt x="1" y="0"/>
                  </a:lnTo>
                  <a:cubicBezTo>
                    <a:pt x="381" y="412"/>
                    <a:pt x="824" y="792"/>
                    <a:pt x="1299" y="1045"/>
                  </a:cubicBezTo>
                  <a:cubicBezTo>
                    <a:pt x="1838" y="1330"/>
                    <a:pt x="2376" y="1520"/>
                    <a:pt x="2914" y="1647"/>
                  </a:cubicBezTo>
                  <a:cubicBezTo>
                    <a:pt x="3342" y="1726"/>
                    <a:pt x="3777" y="1766"/>
                    <a:pt x="4209" y="1766"/>
                  </a:cubicBezTo>
                  <a:cubicBezTo>
                    <a:pt x="4640" y="1766"/>
                    <a:pt x="5068" y="1726"/>
                    <a:pt x="5480" y="1647"/>
                  </a:cubicBezTo>
                  <a:cubicBezTo>
                    <a:pt x="5765" y="1583"/>
                    <a:pt x="6050" y="1520"/>
                    <a:pt x="6303" y="1425"/>
                  </a:cubicBezTo>
                  <a:cubicBezTo>
                    <a:pt x="5923" y="1425"/>
                    <a:pt x="5557" y="1439"/>
                    <a:pt x="5196" y="1439"/>
                  </a:cubicBezTo>
                  <a:cubicBezTo>
                    <a:pt x="5015" y="1439"/>
                    <a:pt x="4836" y="1436"/>
                    <a:pt x="4656" y="1425"/>
                  </a:cubicBezTo>
                  <a:lnTo>
                    <a:pt x="4244" y="1425"/>
                  </a:lnTo>
                  <a:lnTo>
                    <a:pt x="3864" y="1393"/>
                  </a:lnTo>
                  <a:cubicBezTo>
                    <a:pt x="3579" y="1362"/>
                    <a:pt x="3326" y="1298"/>
                    <a:pt x="3073" y="1267"/>
                  </a:cubicBezTo>
                  <a:cubicBezTo>
                    <a:pt x="2503" y="1140"/>
                    <a:pt x="1996" y="982"/>
                    <a:pt x="1489" y="792"/>
                  </a:cubicBezTo>
                  <a:cubicBezTo>
                    <a:pt x="951" y="570"/>
                    <a:pt x="476" y="28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17"/>
            <p:cNvSpPr/>
            <p:nvPr/>
          </p:nvSpPr>
          <p:spPr>
            <a:xfrm>
              <a:off x="1197675" y="1232875"/>
              <a:ext cx="91875" cy="35050"/>
            </a:xfrm>
            <a:custGeom>
              <a:avLst/>
              <a:gdLst/>
              <a:ahLst/>
              <a:cxnLst/>
              <a:rect l="l" t="t" r="r" b="b"/>
              <a:pathLst>
                <a:path w="3675" h="1402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285"/>
                    <a:pt x="444" y="539"/>
                    <a:pt x="729" y="760"/>
                  </a:cubicBezTo>
                  <a:cubicBezTo>
                    <a:pt x="983" y="950"/>
                    <a:pt x="1299" y="1109"/>
                    <a:pt x="1616" y="1235"/>
                  </a:cubicBezTo>
                  <a:cubicBezTo>
                    <a:pt x="1905" y="1340"/>
                    <a:pt x="2193" y="1402"/>
                    <a:pt x="2482" y="1402"/>
                  </a:cubicBezTo>
                  <a:cubicBezTo>
                    <a:pt x="2542" y="1402"/>
                    <a:pt x="2601" y="1399"/>
                    <a:pt x="2661" y="1394"/>
                  </a:cubicBezTo>
                  <a:cubicBezTo>
                    <a:pt x="3009" y="1394"/>
                    <a:pt x="3326" y="1330"/>
                    <a:pt x="3675" y="1204"/>
                  </a:cubicBezTo>
                  <a:cubicBezTo>
                    <a:pt x="3326" y="1172"/>
                    <a:pt x="3009" y="1172"/>
                    <a:pt x="2693" y="1109"/>
                  </a:cubicBezTo>
                  <a:cubicBezTo>
                    <a:pt x="2376" y="1077"/>
                    <a:pt x="2059" y="982"/>
                    <a:pt x="1743" y="887"/>
                  </a:cubicBezTo>
                  <a:cubicBezTo>
                    <a:pt x="1458" y="760"/>
                    <a:pt x="1141" y="634"/>
                    <a:pt x="888" y="475"/>
                  </a:cubicBezTo>
                  <a:cubicBezTo>
                    <a:pt x="571" y="349"/>
                    <a:pt x="318" y="1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17"/>
            <p:cNvSpPr/>
            <p:nvPr/>
          </p:nvSpPr>
          <p:spPr>
            <a:xfrm>
              <a:off x="1049625" y="1278800"/>
              <a:ext cx="48325" cy="136200"/>
            </a:xfrm>
            <a:custGeom>
              <a:avLst/>
              <a:gdLst/>
              <a:ahLst/>
              <a:cxnLst/>
              <a:rect l="l" t="t" r="r" b="b"/>
              <a:pathLst>
                <a:path w="1933" h="5448" extrusionOk="0">
                  <a:moveTo>
                    <a:pt x="1838" y="0"/>
                  </a:moveTo>
                  <a:cubicBezTo>
                    <a:pt x="1711" y="982"/>
                    <a:pt x="1521" y="1932"/>
                    <a:pt x="1268" y="2882"/>
                  </a:cubicBezTo>
                  <a:cubicBezTo>
                    <a:pt x="1046" y="3800"/>
                    <a:pt x="634" y="4687"/>
                    <a:pt x="1" y="5447"/>
                  </a:cubicBezTo>
                  <a:cubicBezTo>
                    <a:pt x="444" y="5162"/>
                    <a:pt x="793" y="4782"/>
                    <a:pt x="1046" y="4370"/>
                  </a:cubicBezTo>
                  <a:cubicBezTo>
                    <a:pt x="1299" y="3927"/>
                    <a:pt x="1489" y="3452"/>
                    <a:pt x="1616" y="2977"/>
                  </a:cubicBezTo>
                  <a:cubicBezTo>
                    <a:pt x="1743" y="2470"/>
                    <a:pt x="1838" y="1995"/>
                    <a:pt x="1869" y="1489"/>
                  </a:cubicBezTo>
                  <a:cubicBezTo>
                    <a:pt x="1933" y="982"/>
                    <a:pt x="1901" y="507"/>
                    <a:pt x="1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17"/>
            <p:cNvSpPr/>
            <p:nvPr/>
          </p:nvSpPr>
          <p:spPr>
            <a:xfrm>
              <a:off x="1033800" y="1330250"/>
              <a:ext cx="37225" cy="67325"/>
            </a:xfrm>
            <a:custGeom>
              <a:avLst/>
              <a:gdLst/>
              <a:ahLst/>
              <a:cxnLst/>
              <a:rect l="l" t="t" r="r" b="b"/>
              <a:pathLst>
                <a:path w="1489" h="2693" extrusionOk="0">
                  <a:moveTo>
                    <a:pt x="1457" y="1"/>
                  </a:moveTo>
                  <a:cubicBezTo>
                    <a:pt x="1299" y="507"/>
                    <a:pt x="1109" y="982"/>
                    <a:pt x="919" y="1457"/>
                  </a:cubicBezTo>
                  <a:cubicBezTo>
                    <a:pt x="792" y="1679"/>
                    <a:pt x="665" y="1901"/>
                    <a:pt x="507" y="2122"/>
                  </a:cubicBezTo>
                  <a:cubicBezTo>
                    <a:pt x="349" y="2312"/>
                    <a:pt x="190" y="2502"/>
                    <a:pt x="0" y="2692"/>
                  </a:cubicBezTo>
                  <a:cubicBezTo>
                    <a:pt x="254" y="2597"/>
                    <a:pt x="475" y="2439"/>
                    <a:pt x="665" y="2249"/>
                  </a:cubicBezTo>
                  <a:cubicBezTo>
                    <a:pt x="855" y="2059"/>
                    <a:pt x="1014" y="1837"/>
                    <a:pt x="1141" y="1584"/>
                  </a:cubicBezTo>
                  <a:cubicBezTo>
                    <a:pt x="1394" y="1109"/>
                    <a:pt x="1489" y="539"/>
                    <a:pt x="1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17"/>
            <p:cNvSpPr/>
            <p:nvPr/>
          </p:nvSpPr>
          <p:spPr>
            <a:xfrm>
              <a:off x="420200" y="4334850"/>
              <a:ext cx="341275" cy="110075"/>
            </a:xfrm>
            <a:custGeom>
              <a:avLst/>
              <a:gdLst/>
              <a:ahLst/>
              <a:cxnLst/>
              <a:rect l="l" t="t" r="r" b="b"/>
              <a:pathLst>
                <a:path w="13651" h="4403" extrusionOk="0">
                  <a:moveTo>
                    <a:pt x="318" y="0"/>
                  </a:moveTo>
                  <a:lnTo>
                    <a:pt x="1" y="1077"/>
                  </a:lnTo>
                  <a:lnTo>
                    <a:pt x="13334" y="4402"/>
                  </a:lnTo>
                  <a:lnTo>
                    <a:pt x="13650" y="3357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17"/>
            <p:cNvSpPr/>
            <p:nvPr/>
          </p:nvSpPr>
          <p:spPr>
            <a:xfrm>
              <a:off x="1037750" y="4429850"/>
              <a:ext cx="299300" cy="27725"/>
            </a:xfrm>
            <a:custGeom>
              <a:avLst/>
              <a:gdLst/>
              <a:ahLst/>
              <a:cxnLst/>
              <a:rect l="l" t="t" r="r" b="b"/>
              <a:pathLst>
                <a:path w="11972" h="1109" extrusionOk="0">
                  <a:moveTo>
                    <a:pt x="1" y="1"/>
                  </a:moveTo>
                  <a:lnTo>
                    <a:pt x="1" y="1109"/>
                  </a:lnTo>
                  <a:lnTo>
                    <a:pt x="11940" y="110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17"/>
            <p:cNvSpPr/>
            <p:nvPr/>
          </p:nvSpPr>
          <p:spPr>
            <a:xfrm>
              <a:off x="393300" y="4604825"/>
              <a:ext cx="370550" cy="128275"/>
            </a:xfrm>
            <a:custGeom>
              <a:avLst/>
              <a:gdLst/>
              <a:ahLst/>
              <a:cxnLst/>
              <a:rect l="l" t="t" r="r" b="b"/>
              <a:pathLst>
                <a:path w="14822" h="5131" extrusionOk="0">
                  <a:moveTo>
                    <a:pt x="1774" y="0"/>
                  </a:moveTo>
                  <a:cubicBezTo>
                    <a:pt x="1045" y="2407"/>
                    <a:pt x="0" y="5131"/>
                    <a:pt x="0" y="5131"/>
                  </a:cubicBezTo>
                  <a:lnTo>
                    <a:pt x="14505" y="5131"/>
                  </a:lnTo>
                  <a:cubicBezTo>
                    <a:pt x="14726" y="5131"/>
                    <a:pt x="14821" y="4814"/>
                    <a:pt x="14631" y="4719"/>
                  </a:cubicBezTo>
                  <a:lnTo>
                    <a:pt x="7917" y="887"/>
                  </a:lnTo>
                  <a:cubicBezTo>
                    <a:pt x="7917" y="887"/>
                    <a:pt x="6728" y="1387"/>
                    <a:pt x="5264" y="1387"/>
                  </a:cubicBezTo>
                  <a:cubicBezTo>
                    <a:pt x="4123" y="1387"/>
                    <a:pt x="2814" y="1083"/>
                    <a:pt x="1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17"/>
            <p:cNvSpPr/>
            <p:nvPr/>
          </p:nvSpPr>
          <p:spPr>
            <a:xfrm>
              <a:off x="1106625" y="4615125"/>
              <a:ext cx="362125" cy="129150"/>
            </a:xfrm>
            <a:custGeom>
              <a:avLst/>
              <a:gdLst/>
              <a:ahLst/>
              <a:cxnLst/>
              <a:rect l="l" t="t" r="r" b="b"/>
              <a:pathLst>
                <a:path w="14485" h="5166" extrusionOk="0">
                  <a:moveTo>
                    <a:pt x="1" y="0"/>
                  </a:moveTo>
                  <a:lnTo>
                    <a:pt x="1" y="5067"/>
                  </a:lnTo>
                  <a:cubicBezTo>
                    <a:pt x="1" y="5067"/>
                    <a:pt x="6504" y="5166"/>
                    <a:pt x="10773" y="5166"/>
                  </a:cubicBezTo>
                  <a:cubicBezTo>
                    <a:pt x="12908" y="5166"/>
                    <a:pt x="14484" y="5141"/>
                    <a:pt x="14410" y="5067"/>
                  </a:cubicBezTo>
                  <a:cubicBezTo>
                    <a:pt x="14189" y="4877"/>
                    <a:pt x="5290" y="0"/>
                    <a:pt x="5290" y="0"/>
                  </a:cubicBezTo>
                  <a:cubicBezTo>
                    <a:pt x="5290" y="0"/>
                    <a:pt x="4037" y="887"/>
                    <a:pt x="2470" y="887"/>
                  </a:cubicBezTo>
                  <a:cubicBezTo>
                    <a:pt x="1686" y="887"/>
                    <a:pt x="824" y="66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7" name="Google Shape;5507;p117"/>
          <p:cNvGrpSpPr/>
          <p:nvPr/>
        </p:nvGrpSpPr>
        <p:grpSpPr>
          <a:xfrm>
            <a:off x="6363989" y="1185994"/>
            <a:ext cx="1812030" cy="3482223"/>
            <a:chOff x="3296700" y="934225"/>
            <a:chExt cx="2018750" cy="3879050"/>
          </a:xfrm>
        </p:grpSpPr>
        <p:sp>
          <p:nvSpPr>
            <p:cNvPr id="5508" name="Google Shape;5508;p117"/>
            <p:cNvSpPr/>
            <p:nvPr/>
          </p:nvSpPr>
          <p:spPr>
            <a:xfrm>
              <a:off x="4063725" y="1105400"/>
              <a:ext cx="210625" cy="313550"/>
            </a:xfrm>
            <a:custGeom>
              <a:avLst/>
              <a:gdLst/>
              <a:ahLst/>
              <a:cxnLst/>
              <a:rect l="l" t="t" r="r" b="b"/>
              <a:pathLst>
                <a:path w="8425" h="12542" extrusionOk="0">
                  <a:moveTo>
                    <a:pt x="4055" y="1"/>
                  </a:moveTo>
                  <a:cubicBezTo>
                    <a:pt x="4055" y="1"/>
                    <a:pt x="1" y="5511"/>
                    <a:pt x="4055" y="12447"/>
                  </a:cubicBezTo>
                  <a:cubicBezTo>
                    <a:pt x="5084" y="12510"/>
                    <a:pt x="5796" y="12542"/>
                    <a:pt x="6252" y="12542"/>
                  </a:cubicBezTo>
                  <a:cubicBezTo>
                    <a:pt x="6707" y="12542"/>
                    <a:pt x="6905" y="12510"/>
                    <a:pt x="6905" y="12447"/>
                  </a:cubicBezTo>
                  <a:cubicBezTo>
                    <a:pt x="6905" y="12320"/>
                    <a:pt x="8425" y="6493"/>
                    <a:pt x="8425" y="6271"/>
                  </a:cubicBezTo>
                  <a:cubicBezTo>
                    <a:pt x="8425" y="6049"/>
                    <a:pt x="7316" y="792"/>
                    <a:pt x="7063" y="697"/>
                  </a:cubicBezTo>
                  <a:cubicBezTo>
                    <a:pt x="6778" y="602"/>
                    <a:pt x="4055" y="1"/>
                    <a:pt x="4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17"/>
            <p:cNvSpPr/>
            <p:nvPr/>
          </p:nvSpPr>
          <p:spPr>
            <a:xfrm>
              <a:off x="4431100" y="1891575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1"/>
                  </a:moveTo>
                  <a:lnTo>
                    <a:pt x="64" y="1"/>
                  </a:lnTo>
                  <a:cubicBezTo>
                    <a:pt x="0" y="96"/>
                    <a:pt x="0" y="128"/>
                    <a:pt x="0" y="128"/>
                  </a:cubicBezTo>
                  <a:cubicBezTo>
                    <a:pt x="32" y="128"/>
                    <a:pt x="64" y="96"/>
                    <a:pt x="64" y="1"/>
                  </a:cubicBezTo>
                  <a:close/>
                </a:path>
              </a:pathLst>
            </a:custGeom>
            <a:solidFill>
              <a:srgbClr val="FD8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17"/>
            <p:cNvSpPr/>
            <p:nvPr/>
          </p:nvSpPr>
          <p:spPr>
            <a:xfrm>
              <a:off x="4405750" y="1439500"/>
              <a:ext cx="193225" cy="452900"/>
            </a:xfrm>
            <a:custGeom>
              <a:avLst/>
              <a:gdLst/>
              <a:ahLst/>
              <a:cxnLst/>
              <a:rect l="l" t="t" r="r" b="b"/>
              <a:pathLst>
                <a:path w="7729" h="18116" extrusionOk="0">
                  <a:moveTo>
                    <a:pt x="7728" y="1"/>
                  </a:moveTo>
                  <a:lnTo>
                    <a:pt x="6715" y="634"/>
                  </a:lnTo>
                  <a:lnTo>
                    <a:pt x="381" y="3865"/>
                  </a:lnTo>
                  <a:lnTo>
                    <a:pt x="128" y="9248"/>
                  </a:lnTo>
                  <a:lnTo>
                    <a:pt x="1" y="12478"/>
                  </a:lnTo>
                  <a:cubicBezTo>
                    <a:pt x="1" y="12478"/>
                    <a:pt x="1141" y="17324"/>
                    <a:pt x="1078" y="18116"/>
                  </a:cubicBezTo>
                  <a:cubicBezTo>
                    <a:pt x="1553" y="17514"/>
                    <a:pt x="4973" y="14664"/>
                    <a:pt x="7728" y="11845"/>
                  </a:cubicBezTo>
                  <a:cubicBezTo>
                    <a:pt x="7538" y="11338"/>
                    <a:pt x="7570" y="7221"/>
                    <a:pt x="7633" y="3991"/>
                  </a:cubicBezTo>
                  <a:cubicBezTo>
                    <a:pt x="7665" y="1774"/>
                    <a:pt x="7728" y="1"/>
                    <a:pt x="7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17"/>
            <p:cNvSpPr/>
            <p:nvPr/>
          </p:nvSpPr>
          <p:spPr>
            <a:xfrm>
              <a:off x="4119150" y="1065150"/>
              <a:ext cx="554250" cy="579100"/>
            </a:xfrm>
            <a:custGeom>
              <a:avLst/>
              <a:gdLst/>
              <a:ahLst/>
              <a:cxnLst/>
              <a:rect l="l" t="t" r="r" b="b"/>
              <a:pathLst>
                <a:path w="22170" h="23164" extrusionOk="0">
                  <a:moveTo>
                    <a:pt x="13412" y="1"/>
                  </a:moveTo>
                  <a:cubicBezTo>
                    <a:pt x="9107" y="1"/>
                    <a:pt x="4298" y="2943"/>
                    <a:pt x="2503" y="7279"/>
                  </a:cubicBezTo>
                  <a:cubicBezTo>
                    <a:pt x="1" y="14943"/>
                    <a:pt x="5099" y="20485"/>
                    <a:pt x="7506" y="22607"/>
                  </a:cubicBezTo>
                  <a:cubicBezTo>
                    <a:pt x="7930" y="22973"/>
                    <a:pt x="8460" y="23164"/>
                    <a:pt x="8988" y="23164"/>
                  </a:cubicBezTo>
                  <a:cubicBezTo>
                    <a:pt x="9328" y="23164"/>
                    <a:pt x="9667" y="23085"/>
                    <a:pt x="9977" y="22924"/>
                  </a:cubicBezTo>
                  <a:lnTo>
                    <a:pt x="17704" y="19060"/>
                  </a:lnTo>
                  <a:cubicBezTo>
                    <a:pt x="18496" y="18680"/>
                    <a:pt x="19034" y="17952"/>
                    <a:pt x="19224" y="17097"/>
                  </a:cubicBezTo>
                  <a:cubicBezTo>
                    <a:pt x="19541" y="15387"/>
                    <a:pt x="20047" y="12726"/>
                    <a:pt x="20016" y="12505"/>
                  </a:cubicBezTo>
                  <a:cubicBezTo>
                    <a:pt x="20016" y="12505"/>
                    <a:pt x="22169" y="5443"/>
                    <a:pt x="18559" y="1896"/>
                  </a:cubicBezTo>
                  <a:cubicBezTo>
                    <a:pt x="17152" y="586"/>
                    <a:pt x="15332" y="1"/>
                    <a:pt x="13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17"/>
            <p:cNvSpPr/>
            <p:nvPr/>
          </p:nvSpPr>
          <p:spPr>
            <a:xfrm>
              <a:off x="4164275" y="4181250"/>
              <a:ext cx="236750" cy="551850"/>
            </a:xfrm>
            <a:custGeom>
              <a:avLst/>
              <a:gdLst/>
              <a:ahLst/>
              <a:cxnLst/>
              <a:rect l="l" t="t" r="r" b="b"/>
              <a:pathLst>
                <a:path w="9470" h="22074" extrusionOk="0">
                  <a:moveTo>
                    <a:pt x="1" y="0"/>
                  </a:moveTo>
                  <a:lnTo>
                    <a:pt x="1" y="22074"/>
                  </a:lnTo>
                  <a:lnTo>
                    <a:pt x="6620" y="22074"/>
                  </a:lnTo>
                  <a:lnTo>
                    <a:pt x="9470" y="7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17"/>
            <p:cNvSpPr/>
            <p:nvPr/>
          </p:nvSpPr>
          <p:spPr>
            <a:xfrm>
              <a:off x="4835675" y="4180450"/>
              <a:ext cx="289000" cy="573250"/>
            </a:xfrm>
            <a:custGeom>
              <a:avLst/>
              <a:gdLst/>
              <a:ahLst/>
              <a:cxnLst/>
              <a:rect l="l" t="t" r="r" b="b"/>
              <a:pathLst>
                <a:path w="11560" h="22930" extrusionOk="0">
                  <a:moveTo>
                    <a:pt x="9406" y="1"/>
                  </a:moveTo>
                  <a:lnTo>
                    <a:pt x="0" y="1458"/>
                  </a:lnTo>
                  <a:lnTo>
                    <a:pt x="5099" y="22929"/>
                  </a:lnTo>
                  <a:lnTo>
                    <a:pt x="11559" y="21409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17"/>
            <p:cNvSpPr/>
            <p:nvPr/>
          </p:nvSpPr>
          <p:spPr>
            <a:xfrm>
              <a:off x="3296700" y="1944000"/>
              <a:ext cx="383075" cy="306250"/>
            </a:xfrm>
            <a:custGeom>
              <a:avLst/>
              <a:gdLst/>
              <a:ahLst/>
              <a:cxnLst/>
              <a:rect l="l" t="t" r="r" b="b"/>
              <a:pathLst>
                <a:path w="15323" h="12250" extrusionOk="0">
                  <a:moveTo>
                    <a:pt x="2865" y="0"/>
                  </a:moveTo>
                  <a:cubicBezTo>
                    <a:pt x="2438" y="0"/>
                    <a:pt x="2063" y="550"/>
                    <a:pt x="2465" y="976"/>
                  </a:cubicBezTo>
                  <a:cubicBezTo>
                    <a:pt x="3605" y="2148"/>
                    <a:pt x="4872" y="3161"/>
                    <a:pt x="6233" y="4048"/>
                  </a:cubicBezTo>
                  <a:cubicBezTo>
                    <a:pt x="6233" y="4174"/>
                    <a:pt x="6202" y="4301"/>
                    <a:pt x="6170" y="4459"/>
                  </a:cubicBezTo>
                  <a:cubicBezTo>
                    <a:pt x="3795" y="3319"/>
                    <a:pt x="1546" y="754"/>
                    <a:pt x="1515" y="722"/>
                  </a:cubicBezTo>
                  <a:cubicBezTo>
                    <a:pt x="1393" y="560"/>
                    <a:pt x="1241" y="493"/>
                    <a:pt x="1094" y="493"/>
                  </a:cubicBezTo>
                  <a:cubicBezTo>
                    <a:pt x="666" y="493"/>
                    <a:pt x="268" y="1051"/>
                    <a:pt x="691" y="1451"/>
                  </a:cubicBezTo>
                  <a:cubicBezTo>
                    <a:pt x="786" y="1577"/>
                    <a:pt x="3288" y="4428"/>
                    <a:pt x="5980" y="5568"/>
                  </a:cubicBezTo>
                  <a:cubicBezTo>
                    <a:pt x="5980" y="5694"/>
                    <a:pt x="5948" y="5789"/>
                    <a:pt x="5917" y="5916"/>
                  </a:cubicBezTo>
                  <a:cubicBezTo>
                    <a:pt x="3732" y="4966"/>
                    <a:pt x="1230" y="3034"/>
                    <a:pt x="1198" y="3003"/>
                  </a:cubicBezTo>
                  <a:cubicBezTo>
                    <a:pt x="1078" y="2890"/>
                    <a:pt x="950" y="2842"/>
                    <a:pt x="829" y="2842"/>
                  </a:cubicBezTo>
                  <a:cubicBezTo>
                    <a:pt x="370" y="2842"/>
                    <a:pt x="1" y="3514"/>
                    <a:pt x="501" y="3889"/>
                  </a:cubicBezTo>
                  <a:cubicBezTo>
                    <a:pt x="628" y="3984"/>
                    <a:pt x="3352" y="6074"/>
                    <a:pt x="5758" y="7056"/>
                  </a:cubicBezTo>
                  <a:cubicBezTo>
                    <a:pt x="5727" y="7215"/>
                    <a:pt x="5695" y="7373"/>
                    <a:pt x="5663" y="7500"/>
                  </a:cubicBezTo>
                  <a:cubicBezTo>
                    <a:pt x="4175" y="6740"/>
                    <a:pt x="2781" y="5853"/>
                    <a:pt x="1451" y="4839"/>
                  </a:cubicBezTo>
                  <a:cubicBezTo>
                    <a:pt x="1325" y="4726"/>
                    <a:pt x="1191" y="4679"/>
                    <a:pt x="1065" y="4679"/>
                  </a:cubicBezTo>
                  <a:cubicBezTo>
                    <a:pt x="593" y="4679"/>
                    <a:pt x="230" y="5344"/>
                    <a:pt x="755" y="5694"/>
                  </a:cubicBezTo>
                  <a:cubicBezTo>
                    <a:pt x="881" y="5821"/>
                    <a:pt x="3985" y="8228"/>
                    <a:pt x="6518" y="9051"/>
                  </a:cubicBezTo>
                  <a:cubicBezTo>
                    <a:pt x="6550" y="9083"/>
                    <a:pt x="6613" y="9083"/>
                    <a:pt x="6677" y="9083"/>
                  </a:cubicBezTo>
                  <a:cubicBezTo>
                    <a:pt x="8609" y="10128"/>
                    <a:pt x="12536" y="12250"/>
                    <a:pt x="12536" y="12250"/>
                  </a:cubicBezTo>
                  <a:lnTo>
                    <a:pt x="15322" y="7658"/>
                  </a:lnTo>
                  <a:cubicBezTo>
                    <a:pt x="13834" y="7310"/>
                    <a:pt x="11142" y="4744"/>
                    <a:pt x="11142" y="4744"/>
                  </a:cubicBezTo>
                  <a:lnTo>
                    <a:pt x="9590" y="1831"/>
                  </a:lnTo>
                  <a:cubicBezTo>
                    <a:pt x="9491" y="1653"/>
                    <a:pt x="9333" y="1577"/>
                    <a:pt x="9176" y="1577"/>
                  </a:cubicBezTo>
                  <a:cubicBezTo>
                    <a:pt x="8886" y="1577"/>
                    <a:pt x="8601" y="1840"/>
                    <a:pt x="8704" y="2211"/>
                  </a:cubicBezTo>
                  <a:lnTo>
                    <a:pt x="9337" y="3826"/>
                  </a:lnTo>
                  <a:cubicBezTo>
                    <a:pt x="9413" y="4029"/>
                    <a:pt x="9266" y="4211"/>
                    <a:pt x="9075" y="4211"/>
                  </a:cubicBezTo>
                  <a:cubicBezTo>
                    <a:pt x="9027" y="4211"/>
                    <a:pt x="8976" y="4200"/>
                    <a:pt x="8925" y="4174"/>
                  </a:cubicBezTo>
                  <a:lnTo>
                    <a:pt x="6550" y="2908"/>
                  </a:lnTo>
                  <a:cubicBezTo>
                    <a:pt x="5378" y="2148"/>
                    <a:pt x="4270" y="1229"/>
                    <a:pt x="3288" y="216"/>
                  </a:cubicBezTo>
                  <a:cubicBezTo>
                    <a:pt x="3160" y="63"/>
                    <a:pt x="3010" y="0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17"/>
            <p:cNvSpPr/>
            <p:nvPr/>
          </p:nvSpPr>
          <p:spPr>
            <a:xfrm>
              <a:off x="5056550" y="2695175"/>
              <a:ext cx="258900" cy="410050"/>
            </a:xfrm>
            <a:custGeom>
              <a:avLst/>
              <a:gdLst/>
              <a:ahLst/>
              <a:cxnLst/>
              <a:rect l="l" t="t" r="r" b="b"/>
              <a:pathLst>
                <a:path w="10356" h="16402" extrusionOk="0">
                  <a:moveTo>
                    <a:pt x="5036" y="1"/>
                  </a:moveTo>
                  <a:lnTo>
                    <a:pt x="1" y="1933"/>
                  </a:lnTo>
                  <a:cubicBezTo>
                    <a:pt x="951" y="3104"/>
                    <a:pt x="1489" y="6778"/>
                    <a:pt x="1489" y="6778"/>
                  </a:cubicBezTo>
                  <a:lnTo>
                    <a:pt x="919" y="10040"/>
                  </a:lnTo>
                  <a:cubicBezTo>
                    <a:pt x="863" y="10398"/>
                    <a:pt x="1142" y="10610"/>
                    <a:pt x="1418" y="10610"/>
                  </a:cubicBezTo>
                  <a:cubicBezTo>
                    <a:pt x="1606" y="10610"/>
                    <a:pt x="1792" y="10511"/>
                    <a:pt x="1869" y="10293"/>
                  </a:cubicBezTo>
                  <a:lnTo>
                    <a:pt x="2344" y="8615"/>
                  </a:lnTo>
                  <a:cubicBezTo>
                    <a:pt x="2394" y="8484"/>
                    <a:pt x="2510" y="8421"/>
                    <a:pt x="2625" y="8421"/>
                  </a:cubicBezTo>
                  <a:cubicBezTo>
                    <a:pt x="2732" y="8421"/>
                    <a:pt x="2837" y="8476"/>
                    <a:pt x="2883" y="8583"/>
                  </a:cubicBezTo>
                  <a:lnTo>
                    <a:pt x="3960" y="11022"/>
                  </a:lnTo>
                  <a:cubicBezTo>
                    <a:pt x="4435" y="12383"/>
                    <a:pt x="4720" y="13777"/>
                    <a:pt x="4878" y="15170"/>
                  </a:cubicBezTo>
                  <a:cubicBezTo>
                    <a:pt x="4893" y="15527"/>
                    <a:pt x="5151" y="15695"/>
                    <a:pt x="5415" y="15695"/>
                  </a:cubicBezTo>
                  <a:cubicBezTo>
                    <a:pt x="5714" y="15695"/>
                    <a:pt x="6020" y="15479"/>
                    <a:pt x="5986" y="15075"/>
                  </a:cubicBezTo>
                  <a:cubicBezTo>
                    <a:pt x="5828" y="13460"/>
                    <a:pt x="5448" y="11877"/>
                    <a:pt x="4910" y="10325"/>
                  </a:cubicBezTo>
                  <a:lnTo>
                    <a:pt x="5226" y="10040"/>
                  </a:lnTo>
                  <a:cubicBezTo>
                    <a:pt x="6398" y="12415"/>
                    <a:pt x="6588" y="15804"/>
                    <a:pt x="6588" y="15835"/>
                  </a:cubicBezTo>
                  <a:cubicBezTo>
                    <a:pt x="6588" y="16219"/>
                    <a:pt x="6871" y="16402"/>
                    <a:pt x="7151" y="16402"/>
                  </a:cubicBezTo>
                  <a:cubicBezTo>
                    <a:pt x="7450" y="16402"/>
                    <a:pt x="7745" y="16195"/>
                    <a:pt x="7697" y="15804"/>
                  </a:cubicBezTo>
                  <a:cubicBezTo>
                    <a:pt x="7697" y="15614"/>
                    <a:pt x="7475" y="11845"/>
                    <a:pt x="6081" y="9280"/>
                  </a:cubicBezTo>
                  <a:lnTo>
                    <a:pt x="6303" y="9058"/>
                  </a:lnTo>
                  <a:cubicBezTo>
                    <a:pt x="7126" y="10705"/>
                    <a:pt x="7792" y="12447"/>
                    <a:pt x="8235" y="14252"/>
                  </a:cubicBezTo>
                  <a:cubicBezTo>
                    <a:pt x="8313" y="14550"/>
                    <a:pt x="8539" y="14678"/>
                    <a:pt x="8766" y="14678"/>
                  </a:cubicBezTo>
                  <a:cubicBezTo>
                    <a:pt x="9094" y="14678"/>
                    <a:pt x="9424" y="14410"/>
                    <a:pt x="9312" y="13999"/>
                  </a:cubicBezTo>
                  <a:cubicBezTo>
                    <a:pt x="9280" y="13840"/>
                    <a:pt x="8457" y="10515"/>
                    <a:pt x="7158" y="8266"/>
                  </a:cubicBezTo>
                  <a:lnTo>
                    <a:pt x="7507" y="7950"/>
                  </a:lnTo>
                  <a:cubicBezTo>
                    <a:pt x="8203" y="9470"/>
                    <a:pt x="8773" y="11053"/>
                    <a:pt x="9185" y="12668"/>
                  </a:cubicBezTo>
                  <a:cubicBezTo>
                    <a:pt x="9250" y="12966"/>
                    <a:pt x="9468" y="13095"/>
                    <a:pt x="9693" y="13095"/>
                  </a:cubicBezTo>
                  <a:cubicBezTo>
                    <a:pt x="10018" y="13095"/>
                    <a:pt x="10355" y="12827"/>
                    <a:pt x="10262" y="12415"/>
                  </a:cubicBezTo>
                  <a:cubicBezTo>
                    <a:pt x="10230" y="12257"/>
                    <a:pt x="9280" y="8425"/>
                    <a:pt x="7792" y="6208"/>
                  </a:cubicBezTo>
                  <a:cubicBezTo>
                    <a:pt x="7760" y="6176"/>
                    <a:pt x="7728" y="6145"/>
                    <a:pt x="7665" y="6113"/>
                  </a:cubicBezTo>
                  <a:cubicBezTo>
                    <a:pt x="6778" y="4086"/>
                    <a:pt x="5036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17"/>
            <p:cNvSpPr/>
            <p:nvPr/>
          </p:nvSpPr>
          <p:spPr>
            <a:xfrm>
              <a:off x="4067700" y="2570875"/>
              <a:ext cx="1120325" cy="1973800"/>
            </a:xfrm>
            <a:custGeom>
              <a:avLst/>
              <a:gdLst/>
              <a:ahLst/>
              <a:cxnLst/>
              <a:rect l="l" t="t" r="r" b="b"/>
              <a:pathLst>
                <a:path w="44813" h="78952" extrusionOk="0">
                  <a:moveTo>
                    <a:pt x="0" y="76956"/>
                  </a:moveTo>
                  <a:lnTo>
                    <a:pt x="0" y="77495"/>
                  </a:lnTo>
                  <a:lnTo>
                    <a:pt x="65" y="76963"/>
                  </a:lnTo>
                  <a:lnTo>
                    <a:pt x="65" y="76963"/>
                  </a:lnTo>
                  <a:lnTo>
                    <a:pt x="0" y="76956"/>
                  </a:lnTo>
                  <a:close/>
                  <a:moveTo>
                    <a:pt x="30308" y="1"/>
                  </a:moveTo>
                  <a:lnTo>
                    <a:pt x="9374" y="508"/>
                  </a:lnTo>
                  <a:lnTo>
                    <a:pt x="65" y="76963"/>
                  </a:lnTo>
                  <a:lnTo>
                    <a:pt x="65" y="76963"/>
                  </a:lnTo>
                  <a:lnTo>
                    <a:pt x="14885" y="78540"/>
                  </a:lnTo>
                  <a:lnTo>
                    <a:pt x="20522" y="28281"/>
                  </a:lnTo>
                  <a:lnTo>
                    <a:pt x="30719" y="78952"/>
                  </a:lnTo>
                  <a:lnTo>
                    <a:pt x="44812" y="77685"/>
                  </a:lnTo>
                  <a:lnTo>
                    <a:pt x="303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17"/>
            <p:cNvSpPr/>
            <p:nvPr/>
          </p:nvSpPr>
          <p:spPr>
            <a:xfrm>
              <a:off x="4302050" y="2657175"/>
              <a:ext cx="496425" cy="25"/>
            </a:xfrm>
            <a:custGeom>
              <a:avLst/>
              <a:gdLst/>
              <a:ahLst/>
              <a:cxnLst/>
              <a:rect l="l" t="t" r="r" b="b"/>
              <a:pathLst>
                <a:path w="19857" h="1" fill="none" extrusionOk="0">
                  <a:moveTo>
                    <a:pt x="0" y="1"/>
                  </a:moveTo>
                  <a:lnTo>
                    <a:pt x="19857" y="1"/>
                  </a:lnTo>
                </a:path>
              </a:pathLst>
            </a:custGeom>
            <a:noFill/>
            <a:ln w="9500" cap="rnd" cmpd="sng">
              <a:solidFill>
                <a:schemeClr val="accent6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17"/>
            <p:cNvSpPr/>
            <p:nvPr/>
          </p:nvSpPr>
          <p:spPr>
            <a:xfrm>
              <a:off x="4246625" y="1724525"/>
              <a:ext cx="612025" cy="870925"/>
            </a:xfrm>
            <a:custGeom>
              <a:avLst/>
              <a:gdLst/>
              <a:ahLst/>
              <a:cxnLst/>
              <a:rect l="l" t="t" r="r" b="b"/>
              <a:pathLst>
                <a:path w="24481" h="34837" extrusionOk="0">
                  <a:moveTo>
                    <a:pt x="13998" y="1"/>
                  </a:moveTo>
                  <a:lnTo>
                    <a:pt x="11750" y="1648"/>
                  </a:lnTo>
                  <a:cubicBezTo>
                    <a:pt x="11020" y="2166"/>
                    <a:pt x="10166" y="2428"/>
                    <a:pt x="9315" y="2428"/>
                  </a:cubicBezTo>
                  <a:cubicBezTo>
                    <a:pt x="8504" y="2428"/>
                    <a:pt x="7695" y="2190"/>
                    <a:pt x="6999" y="1711"/>
                  </a:cubicBezTo>
                  <a:lnTo>
                    <a:pt x="6144" y="1141"/>
                  </a:lnTo>
                  <a:lnTo>
                    <a:pt x="0" y="2408"/>
                  </a:lnTo>
                  <a:lnTo>
                    <a:pt x="2629" y="34805"/>
                  </a:lnTo>
                  <a:lnTo>
                    <a:pt x="22897" y="34837"/>
                  </a:lnTo>
                  <a:lnTo>
                    <a:pt x="24481" y="2724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17"/>
            <p:cNvSpPr/>
            <p:nvPr/>
          </p:nvSpPr>
          <p:spPr>
            <a:xfrm>
              <a:off x="3542000" y="1745125"/>
              <a:ext cx="866150" cy="1376025"/>
            </a:xfrm>
            <a:custGeom>
              <a:avLst/>
              <a:gdLst/>
              <a:ahLst/>
              <a:cxnLst/>
              <a:rect l="l" t="t" r="r" b="b"/>
              <a:pathLst>
                <a:path w="34646" h="55041" extrusionOk="0">
                  <a:moveTo>
                    <a:pt x="34646" y="0"/>
                  </a:moveTo>
                  <a:lnTo>
                    <a:pt x="29072" y="1204"/>
                  </a:lnTo>
                  <a:cubicBezTo>
                    <a:pt x="27267" y="1584"/>
                    <a:pt x="25715" y="2724"/>
                    <a:pt x="24829" y="4370"/>
                  </a:cubicBezTo>
                  <a:lnTo>
                    <a:pt x="18685" y="16785"/>
                  </a:lnTo>
                  <a:cubicBezTo>
                    <a:pt x="18138" y="17877"/>
                    <a:pt x="17052" y="18512"/>
                    <a:pt x="15920" y="18512"/>
                  </a:cubicBezTo>
                  <a:cubicBezTo>
                    <a:pt x="15477" y="18512"/>
                    <a:pt x="15027" y="18415"/>
                    <a:pt x="14599" y="18210"/>
                  </a:cubicBezTo>
                  <a:lnTo>
                    <a:pt x="3927" y="12098"/>
                  </a:lnTo>
                  <a:lnTo>
                    <a:pt x="0" y="20268"/>
                  </a:lnTo>
                  <a:lnTo>
                    <a:pt x="14821" y="27014"/>
                  </a:lnTo>
                  <a:cubicBezTo>
                    <a:pt x="15719" y="27420"/>
                    <a:pt x="16671" y="27615"/>
                    <a:pt x="17613" y="27615"/>
                  </a:cubicBezTo>
                  <a:cubicBezTo>
                    <a:pt x="19827" y="27615"/>
                    <a:pt x="21988" y="26540"/>
                    <a:pt x="23277" y="24607"/>
                  </a:cubicBezTo>
                  <a:lnTo>
                    <a:pt x="26190" y="20237"/>
                  </a:lnTo>
                  <a:lnTo>
                    <a:pt x="23974" y="55041"/>
                  </a:lnTo>
                  <a:lnTo>
                    <a:pt x="34646" y="55041"/>
                  </a:lnTo>
                  <a:lnTo>
                    <a:pt x="34646" y="507"/>
                  </a:lnTo>
                  <a:lnTo>
                    <a:pt x="346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17"/>
            <p:cNvSpPr/>
            <p:nvPr/>
          </p:nvSpPr>
          <p:spPr>
            <a:xfrm>
              <a:off x="4598950" y="1724525"/>
              <a:ext cx="676950" cy="1379225"/>
            </a:xfrm>
            <a:custGeom>
              <a:avLst/>
              <a:gdLst/>
              <a:ahLst/>
              <a:cxnLst/>
              <a:rect l="l" t="t" r="r" b="b"/>
              <a:pathLst>
                <a:path w="27078" h="55169" extrusionOk="0">
                  <a:moveTo>
                    <a:pt x="0" y="1"/>
                  </a:moveTo>
                  <a:lnTo>
                    <a:pt x="5701" y="55168"/>
                  </a:lnTo>
                  <a:lnTo>
                    <a:pt x="14885" y="55168"/>
                  </a:lnTo>
                  <a:lnTo>
                    <a:pt x="10799" y="26223"/>
                  </a:lnTo>
                  <a:lnTo>
                    <a:pt x="10799" y="26223"/>
                  </a:lnTo>
                  <a:lnTo>
                    <a:pt x="17672" y="46269"/>
                  </a:lnTo>
                  <a:lnTo>
                    <a:pt x="27077" y="42279"/>
                  </a:lnTo>
                  <a:lnTo>
                    <a:pt x="13618" y="5923"/>
                  </a:lnTo>
                  <a:cubicBezTo>
                    <a:pt x="12858" y="3864"/>
                    <a:pt x="11116" y="2376"/>
                    <a:pt x="8994" y="19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17"/>
            <p:cNvSpPr/>
            <p:nvPr/>
          </p:nvSpPr>
          <p:spPr>
            <a:xfrm>
              <a:off x="4098575" y="934225"/>
              <a:ext cx="632600" cy="425350"/>
            </a:xfrm>
            <a:custGeom>
              <a:avLst/>
              <a:gdLst/>
              <a:ahLst/>
              <a:cxnLst/>
              <a:rect l="l" t="t" r="r" b="b"/>
              <a:pathLst>
                <a:path w="25304" h="17014" extrusionOk="0">
                  <a:moveTo>
                    <a:pt x="8364" y="1"/>
                  </a:moveTo>
                  <a:cubicBezTo>
                    <a:pt x="5685" y="1"/>
                    <a:pt x="2771" y="1262"/>
                    <a:pt x="0" y="4979"/>
                  </a:cubicBezTo>
                  <a:cubicBezTo>
                    <a:pt x="0" y="4979"/>
                    <a:pt x="2694" y="11227"/>
                    <a:pt x="9596" y="11227"/>
                  </a:cubicBezTo>
                  <a:cubicBezTo>
                    <a:pt x="11580" y="11227"/>
                    <a:pt x="13911" y="10710"/>
                    <a:pt x="16627" y="9381"/>
                  </a:cubicBezTo>
                  <a:cubicBezTo>
                    <a:pt x="16753" y="12073"/>
                    <a:pt x="18938" y="15968"/>
                    <a:pt x="20015" y="17013"/>
                  </a:cubicBezTo>
                  <a:lnTo>
                    <a:pt x="22960" y="17013"/>
                  </a:lnTo>
                  <a:cubicBezTo>
                    <a:pt x="22960" y="17013"/>
                    <a:pt x="25304" y="10363"/>
                    <a:pt x="24576" y="6088"/>
                  </a:cubicBezTo>
                  <a:cubicBezTo>
                    <a:pt x="24227" y="4127"/>
                    <a:pt x="23105" y="3398"/>
                    <a:pt x="21920" y="3398"/>
                  </a:cubicBezTo>
                  <a:cubicBezTo>
                    <a:pt x="20521" y="3398"/>
                    <a:pt x="19033" y="4413"/>
                    <a:pt x="18622" y="5613"/>
                  </a:cubicBezTo>
                  <a:cubicBezTo>
                    <a:pt x="18622" y="5613"/>
                    <a:pt x="14016" y="1"/>
                    <a:pt x="8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17"/>
            <p:cNvSpPr/>
            <p:nvPr/>
          </p:nvSpPr>
          <p:spPr>
            <a:xfrm>
              <a:off x="4583100" y="1319150"/>
              <a:ext cx="99000" cy="109575"/>
            </a:xfrm>
            <a:custGeom>
              <a:avLst/>
              <a:gdLst/>
              <a:ahLst/>
              <a:cxnLst/>
              <a:rect l="l" t="t" r="r" b="b"/>
              <a:pathLst>
                <a:path w="3960" h="4383" extrusionOk="0">
                  <a:moveTo>
                    <a:pt x="2295" y="1"/>
                  </a:moveTo>
                  <a:cubicBezTo>
                    <a:pt x="1537" y="1"/>
                    <a:pt x="735" y="653"/>
                    <a:pt x="413" y="1648"/>
                  </a:cubicBezTo>
                  <a:cubicBezTo>
                    <a:pt x="1" y="2851"/>
                    <a:pt x="413" y="4023"/>
                    <a:pt x="1268" y="4308"/>
                  </a:cubicBezTo>
                  <a:cubicBezTo>
                    <a:pt x="1403" y="4358"/>
                    <a:pt x="1544" y="4382"/>
                    <a:pt x="1686" y="4382"/>
                  </a:cubicBezTo>
                  <a:cubicBezTo>
                    <a:pt x="2438" y="4382"/>
                    <a:pt x="3228" y="3710"/>
                    <a:pt x="3548" y="2725"/>
                  </a:cubicBezTo>
                  <a:cubicBezTo>
                    <a:pt x="3959" y="1585"/>
                    <a:pt x="3548" y="350"/>
                    <a:pt x="2693" y="65"/>
                  </a:cubicBezTo>
                  <a:cubicBezTo>
                    <a:pt x="2564" y="22"/>
                    <a:pt x="2430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17"/>
            <p:cNvSpPr/>
            <p:nvPr/>
          </p:nvSpPr>
          <p:spPr>
            <a:xfrm>
              <a:off x="4776300" y="2127525"/>
              <a:ext cx="95825" cy="261275"/>
            </a:xfrm>
            <a:custGeom>
              <a:avLst/>
              <a:gdLst/>
              <a:ahLst/>
              <a:cxnLst/>
              <a:rect l="l" t="t" r="r" b="b"/>
              <a:pathLst>
                <a:path w="3833" h="10451" fill="none" extrusionOk="0">
                  <a:moveTo>
                    <a:pt x="3832" y="10451"/>
                  </a:moveTo>
                  <a:lnTo>
                    <a:pt x="982" y="0"/>
                  </a:lnTo>
                  <a:lnTo>
                    <a:pt x="0" y="0"/>
                  </a:lnTo>
                </a:path>
              </a:pathLst>
            </a:custGeom>
            <a:noFill/>
            <a:ln w="95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17"/>
            <p:cNvSpPr/>
            <p:nvPr/>
          </p:nvSpPr>
          <p:spPr>
            <a:xfrm>
              <a:off x="4188025" y="1960475"/>
              <a:ext cx="13500" cy="420425"/>
            </a:xfrm>
            <a:custGeom>
              <a:avLst/>
              <a:gdLst/>
              <a:ahLst/>
              <a:cxnLst/>
              <a:rect l="l" t="t" r="r" b="b"/>
              <a:pathLst>
                <a:path w="540" h="16817" fill="none" extrusionOk="0">
                  <a:moveTo>
                    <a:pt x="1" y="16816"/>
                  </a:moveTo>
                  <a:lnTo>
                    <a:pt x="539" y="0"/>
                  </a:lnTo>
                </a:path>
              </a:pathLst>
            </a:custGeom>
            <a:noFill/>
            <a:ln w="95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17"/>
            <p:cNvSpPr/>
            <p:nvPr/>
          </p:nvSpPr>
          <p:spPr>
            <a:xfrm>
              <a:off x="4466725" y="2869375"/>
              <a:ext cx="137775" cy="503550"/>
            </a:xfrm>
            <a:custGeom>
              <a:avLst/>
              <a:gdLst/>
              <a:ahLst/>
              <a:cxnLst/>
              <a:rect l="l" t="t" r="r" b="b"/>
              <a:pathLst>
                <a:path w="5511" h="20142" fill="none" extrusionOk="0">
                  <a:moveTo>
                    <a:pt x="5511" y="20141"/>
                  </a:moveTo>
                  <a:lnTo>
                    <a:pt x="1552" y="1108"/>
                  </a:lnTo>
                  <a:lnTo>
                    <a:pt x="0" y="0"/>
                  </a:lnTo>
                </a:path>
              </a:pathLst>
            </a:custGeom>
            <a:noFill/>
            <a:ln w="9500" cap="rnd" cmpd="sng">
              <a:solidFill>
                <a:schemeClr val="accent6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17"/>
            <p:cNvSpPr/>
            <p:nvPr/>
          </p:nvSpPr>
          <p:spPr>
            <a:xfrm>
              <a:off x="4550650" y="2604925"/>
              <a:ext cx="25" cy="136200"/>
            </a:xfrm>
            <a:custGeom>
              <a:avLst/>
              <a:gdLst/>
              <a:ahLst/>
              <a:cxnLst/>
              <a:rect l="l" t="t" r="r" b="b"/>
              <a:pathLst>
                <a:path w="1" h="5448" fill="none" extrusionOk="0">
                  <a:moveTo>
                    <a:pt x="0" y="5448"/>
                  </a:moveTo>
                  <a:lnTo>
                    <a:pt x="0" y="1"/>
                  </a:lnTo>
                </a:path>
              </a:pathLst>
            </a:custGeom>
            <a:noFill/>
            <a:ln w="9500" cap="rnd" cmpd="sng">
              <a:solidFill>
                <a:schemeClr val="accent6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17"/>
            <p:cNvSpPr/>
            <p:nvPr/>
          </p:nvSpPr>
          <p:spPr>
            <a:xfrm>
              <a:off x="4573600" y="2604125"/>
              <a:ext cx="33275" cy="33300"/>
            </a:xfrm>
            <a:custGeom>
              <a:avLst/>
              <a:gdLst/>
              <a:ahLst/>
              <a:cxnLst/>
              <a:rect l="l" t="t" r="r" b="b"/>
              <a:pathLst>
                <a:path w="1331" h="1332" fill="none" extrusionOk="0">
                  <a:moveTo>
                    <a:pt x="1331" y="666"/>
                  </a:moveTo>
                  <a:cubicBezTo>
                    <a:pt x="1331" y="1046"/>
                    <a:pt x="1014" y="1331"/>
                    <a:pt x="666" y="1331"/>
                  </a:cubicBezTo>
                  <a:cubicBezTo>
                    <a:pt x="286" y="1331"/>
                    <a:pt x="1" y="1046"/>
                    <a:pt x="1" y="666"/>
                  </a:cubicBezTo>
                  <a:cubicBezTo>
                    <a:pt x="1" y="318"/>
                    <a:pt x="286" y="1"/>
                    <a:pt x="666" y="1"/>
                  </a:cubicBezTo>
                  <a:cubicBezTo>
                    <a:pt x="1014" y="1"/>
                    <a:pt x="1331" y="318"/>
                    <a:pt x="1331" y="666"/>
                  </a:cubicBezTo>
                  <a:close/>
                </a:path>
              </a:pathLst>
            </a:custGeom>
            <a:noFill/>
            <a:ln w="4750" cap="flat" cmpd="sng">
              <a:solidFill>
                <a:schemeClr val="accent6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17"/>
            <p:cNvSpPr/>
            <p:nvPr/>
          </p:nvSpPr>
          <p:spPr>
            <a:xfrm>
              <a:off x="4201500" y="2783850"/>
              <a:ext cx="156775" cy="25"/>
            </a:xfrm>
            <a:custGeom>
              <a:avLst/>
              <a:gdLst/>
              <a:ahLst/>
              <a:cxnLst/>
              <a:rect l="l" t="t" r="r" b="b"/>
              <a:pathLst>
                <a:path w="6271" h="1" fill="none" extrusionOk="0">
                  <a:moveTo>
                    <a:pt x="0" y="1"/>
                  </a:moveTo>
                  <a:lnTo>
                    <a:pt x="6271" y="1"/>
                  </a:lnTo>
                </a:path>
              </a:pathLst>
            </a:custGeom>
            <a:noFill/>
            <a:ln w="95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17"/>
            <p:cNvSpPr/>
            <p:nvPr/>
          </p:nvSpPr>
          <p:spPr>
            <a:xfrm>
              <a:off x="4740650" y="2783850"/>
              <a:ext cx="157600" cy="25"/>
            </a:xfrm>
            <a:custGeom>
              <a:avLst/>
              <a:gdLst/>
              <a:ahLst/>
              <a:cxnLst/>
              <a:rect l="l" t="t" r="r" b="b"/>
              <a:pathLst>
                <a:path w="6304" h="1" fill="none" extrusionOk="0">
                  <a:moveTo>
                    <a:pt x="1" y="1"/>
                  </a:moveTo>
                  <a:lnTo>
                    <a:pt x="6303" y="1"/>
                  </a:lnTo>
                </a:path>
              </a:pathLst>
            </a:custGeom>
            <a:noFill/>
            <a:ln w="95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17"/>
            <p:cNvSpPr/>
            <p:nvPr/>
          </p:nvSpPr>
          <p:spPr>
            <a:xfrm>
              <a:off x="3902225" y="4584225"/>
              <a:ext cx="444975" cy="148875"/>
            </a:xfrm>
            <a:custGeom>
              <a:avLst/>
              <a:gdLst/>
              <a:ahLst/>
              <a:cxnLst/>
              <a:rect l="l" t="t" r="r" b="b"/>
              <a:pathLst>
                <a:path w="17799" h="5955" extrusionOk="0">
                  <a:moveTo>
                    <a:pt x="10451" y="1"/>
                  </a:moveTo>
                  <a:lnTo>
                    <a:pt x="190" y="5511"/>
                  </a:lnTo>
                  <a:cubicBezTo>
                    <a:pt x="0" y="5638"/>
                    <a:pt x="64" y="5923"/>
                    <a:pt x="317" y="5955"/>
                  </a:cubicBezTo>
                  <a:lnTo>
                    <a:pt x="17798" y="5955"/>
                  </a:lnTo>
                  <a:lnTo>
                    <a:pt x="17798" y="888"/>
                  </a:lnTo>
                  <a:cubicBezTo>
                    <a:pt x="17216" y="1421"/>
                    <a:pt x="16443" y="1618"/>
                    <a:pt x="15616" y="1618"/>
                  </a:cubicBezTo>
                  <a:cubicBezTo>
                    <a:pt x="13251" y="1618"/>
                    <a:pt x="10451" y="1"/>
                    <a:pt x="10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17"/>
            <p:cNvSpPr/>
            <p:nvPr/>
          </p:nvSpPr>
          <p:spPr>
            <a:xfrm>
              <a:off x="4706325" y="4589000"/>
              <a:ext cx="434975" cy="224275"/>
            </a:xfrm>
            <a:custGeom>
              <a:avLst/>
              <a:gdLst/>
              <a:ahLst/>
              <a:cxnLst/>
              <a:rect l="l" t="t" r="r" b="b"/>
              <a:pathLst>
                <a:path w="17399" h="8971" extrusionOk="0">
                  <a:moveTo>
                    <a:pt x="16227" y="0"/>
                  </a:moveTo>
                  <a:cubicBezTo>
                    <a:pt x="15497" y="1068"/>
                    <a:pt x="14056" y="1374"/>
                    <a:pt x="12645" y="1374"/>
                  </a:cubicBezTo>
                  <a:cubicBezTo>
                    <a:pt x="10751" y="1374"/>
                    <a:pt x="8911" y="823"/>
                    <a:pt x="8911" y="823"/>
                  </a:cubicBezTo>
                  <a:lnTo>
                    <a:pt x="202" y="8582"/>
                  </a:lnTo>
                  <a:cubicBezTo>
                    <a:pt x="0" y="8698"/>
                    <a:pt x="114" y="8971"/>
                    <a:pt x="327" y="8971"/>
                  </a:cubicBezTo>
                  <a:cubicBezTo>
                    <a:pt x="348" y="8971"/>
                    <a:pt x="370" y="8968"/>
                    <a:pt x="392" y="8962"/>
                  </a:cubicBezTo>
                  <a:lnTo>
                    <a:pt x="17399" y="49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17"/>
            <p:cNvSpPr/>
            <p:nvPr/>
          </p:nvSpPr>
          <p:spPr>
            <a:xfrm>
              <a:off x="4431900" y="2239150"/>
              <a:ext cx="25" cy="132250"/>
            </a:xfrm>
            <a:custGeom>
              <a:avLst/>
              <a:gdLst/>
              <a:ahLst/>
              <a:cxnLst/>
              <a:rect l="l" t="t" r="r" b="b"/>
              <a:pathLst>
                <a:path w="1" h="5290" fill="none" extrusionOk="0">
                  <a:moveTo>
                    <a:pt x="0" y="1"/>
                  </a:moveTo>
                  <a:lnTo>
                    <a:pt x="0" y="5289"/>
                  </a:lnTo>
                </a:path>
              </a:pathLst>
            </a:custGeom>
            <a:noFill/>
            <a:ln w="95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17"/>
            <p:cNvSpPr/>
            <p:nvPr/>
          </p:nvSpPr>
          <p:spPr>
            <a:xfrm>
              <a:off x="4271175" y="2067350"/>
              <a:ext cx="160750" cy="171825"/>
            </a:xfrm>
            <a:custGeom>
              <a:avLst/>
              <a:gdLst/>
              <a:ahLst/>
              <a:cxnLst/>
              <a:rect l="l" t="t" r="r" b="b"/>
              <a:pathLst>
                <a:path w="6430" h="6873" fill="none" extrusionOk="0">
                  <a:moveTo>
                    <a:pt x="0" y="6714"/>
                  </a:moveTo>
                  <a:lnTo>
                    <a:pt x="0" y="3231"/>
                  </a:lnTo>
                  <a:cubicBezTo>
                    <a:pt x="0" y="1457"/>
                    <a:pt x="1457" y="0"/>
                    <a:pt x="3230" y="0"/>
                  </a:cubicBezTo>
                  <a:lnTo>
                    <a:pt x="3230" y="0"/>
                  </a:lnTo>
                  <a:cubicBezTo>
                    <a:pt x="5004" y="0"/>
                    <a:pt x="6429" y="1457"/>
                    <a:pt x="6429" y="3231"/>
                  </a:cubicBezTo>
                  <a:lnTo>
                    <a:pt x="6429" y="6873"/>
                  </a:lnTo>
                </a:path>
              </a:pathLst>
            </a:custGeom>
            <a:noFill/>
            <a:ln w="18200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17"/>
            <p:cNvSpPr/>
            <p:nvPr/>
          </p:nvSpPr>
          <p:spPr>
            <a:xfrm>
              <a:off x="4271175" y="2235200"/>
              <a:ext cx="25" cy="136200"/>
            </a:xfrm>
            <a:custGeom>
              <a:avLst/>
              <a:gdLst/>
              <a:ahLst/>
              <a:cxnLst/>
              <a:rect l="l" t="t" r="r" b="b"/>
              <a:pathLst>
                <a:path w="1" h="5448" fill="none" extrusionOk="0">
                  <a:moveTo>
                    <a:pt x="0" y="5447"/>
                  </a:moveTo>
                  <a:lnTo>
                    <a:pt x="0" y="0"/>
                  </a:lnTo>
                </a:path>
              </a:pathLst>
            </a:custGeom>
            <a:noFill/>
            <a:ln w="95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17"/>
            <p:cNvSpPr/>
            <p:nvPr/>
          </p:nvSpPr>
          <p:spPr>
            <a:xfrm>
              <a:off x="4260075" y="2362650"/>
              <a:ext cx="24575" cy="17450"/>
            </a:xfrm>
            <a:custGeom>
              <a:avLst/>
              <a:gdLst/>
              <a:ahLst/>
              <a:cxnLst/>
              <a:rect l="l" t="t" r="r" b="b"/>
              <a:pathLst>
                <a:path w="983" h="698" extrusionOk="0">
                  <a:moveTo>
                    <a:pt x="476" y="1"/>
                  </a:moveTo>
                  <a:cubicBezTo>
                    <a:pt x="223" y="1"/>
                    <a:pt x="1" y="159"/>
                    <a:pt x="1" y="349"/>
                  </a:cubicBezTo>
                  <a:cubicBezTo>
                    <a:pt x="1" y="539"/>
                    <a:pt x="223" y="698"/>
                    <a:pt x="476" y="698"/>
                  </a:cubicBezTo>
                  <a:cubicBezTo>
                    <a:pt x="761" y="698"/>
                    <a:pt x="983" y="539"/>
                    <a:pt x="983" y="349"/>
                  </a:cubicBezTo>
                  <a:cubicBezTo>
                    <a:pt x="983" y="159"/>
                    <a:pt x="76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17"/>
            <p:cNvSpPr/>
            <p:nvPr/>
          </p:nvSpPr>
          <p:spPr>
            <a:xfrm>
              <a:off x="4419225" y="2362650"/>
              <a:ext cx="25350" cy="17450"/>
            </a:xfrm>
            <a:custGeom>
              <a:avLst/>
              <a:gdLst/>
              <a:ahLst/>
              <a:cxnLst/>
              <a:rect l="l" t="t" r="r" b="b"/>
              <a:pathLst>
                <a:path w="1014" h="698" extrusionOk="0">
                  <a:moveTo>
                    <a:pt x="507" y="1"/>
                  </a:moveTo>
                  <a:cubicBezTo>
                    <a:pt x="222" y="1"/>
                    <a:pt x="0" y="159"/>
                    <a:pt x="0" y="349"/>
                  </a:cubicBezTo>
                  <a:cubicBezTo>
                    <a:pt x="0" y="539"/>
                    <a:pt x="222" y="698"/>
                    <a:pt x="507" y="698"/>
                  </a:cubicBezTo>
                  <a:cubicBezTo>
                    <a:pt x="792" y="698"/>
                    <a:pt x="1014" y="539"/>
                    <a:pt x="1014" y="349"/>
                  </a:cubicBezTo>
                  <a:cubicBezTo>
                    <a:pt x="1014" y="159"/>
                    <a:pt x="792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17"/>
            <p:cNvSpPr/>
            <p:nvPr/>
          </p:nvSpPr>
          <p:spPr>
            <a:xfrm>
              <a:off x="4612400" y="2183725"/>
              <a:ext cx="135425" cy="134625"/>
            </a:xfrm>
            <a:custGeom>
              <a:avLst/>
              <a:gdLst/>
              <a:ahLst/>
              <a:cxnLst/>
              <a:rect l="l" t="t" r="r" b="b"/>
              <a:pathLst>
                <a:path w="5417" h="5385" extrusionOk="0">
                  <a:moveTo>
                    <a:pt x="2724" y="1"/>
                  </a:moveTo>
                  <a:cubicBezTo>
                    <a:pt x="1236" y="1"/>
                    <a:pt x="1" y="1204"/>
                    <a:pt x="1" y="2693"/>
                  </a:cubicBezTo>
                  <a:cubicBezTo>
                    <a:pt x="1" y="4181"/>
                    <a:pt x="1236" y="5384"/>
                    <a:pt x="2724" y="5384"/>
                  </a:cubicBezTo>
                  <a:cubicBezTo>
                    <a:pt x="4213" y="5384"/>
                    <a:pt x="5416" y="4181"/>
                    <a:pt x="5416" y="2693"/>
                  </a:cubicBezTo>
                  <a:cubicBezTo>
                    <a:pt x="5416" y="1204"/>
                    <a:pt x="4213" y="1"/>
                    <a:pt x="2724" y="1"/>
                  </a:cubicBezTo>
                  <a:close/>
                </a:path>
              </a:pathLst>
            </a:custGeom>
            <a:solidFill>
              <a:schemeClr val="dk1"/>
            </a:solidFill>
            <a:ln w="712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17"/>
            <p:cNvSpPr/>
            <p:nvPr/>
          </p:nvSpPr>
          <p:spPr>
            <a:xfrm>
              <a:off x="4639325" y="2196400"/>
              <a:ext cx="95825" cy="95025"/>
            </a:xfrm>
            <a:custGeom>
              <a:avLst/>
              <a:gdLst/>
              <a:ahLst/>
              <a:cxnLst/>
              <a:rect l="l" t="t" r="r" b="b"/>
              <a:pathLst>
                <a:path w="3833" h="3801" fill="none" extrusionOk="0">
                  <a:moveTo>
                    <a:pt x="32" y="2186"/>
                  </a:moveTo>
                  <a:cubicBezTo>
                    <a:pt x="32" y="729"/>
                    <a:pt x="1774" y="0"/>
                    <a:pt x="2787" y="1046"/>
                  </a:cubicBezTo>
                  <a:cubicBezTo>
                    <a:pt x="3832" y="2059"/>
                    <a:pt x="3104" y="3801"/>
                    <a:pt x="1647" y="3801"/>
                  </a:cubicBezTo>
                  <a:cubicBezTo>
                    <a:pt x="729" y="3801"/>
                    <a:pt x="0" y="3072"/>
                    <a:pt x="32" y="2186"/>
                  </a:cubicBezTo>
                  <a:close/>
                </a:path>
              </a:pathLst>
            </a:custGeom>
            <a:solidFill>
              <a:schemeClr val="accent6"/>
            </a:solidFill>
            <a:ln w="4750" cap="flat" cmpd="sng">
              <a:solidFill>
                <a:srgbClr val="E6E6E6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17"/>
            <p:cNvSpPr/>
            <p:nvPr/>
          </p:nvSpPr>
          <p:spPr>
            <a:xfrm>
              <a:off x="4661500" y="2232025"/>
              <a:ext cx="37225" cy="38025"/>
            </a:xfrm>
            <a:custGeom>
              <a:avLst/>
              <a:gdLst/>
              <a:ahLst/>
              <a:cxnLst/>
              <a:rect l="l" t="t" r="r" b="b"/>
              <a:pathLst>
                <a:path w="1489" h="1521" extrusionOk="0">
                  <a:moveTo>
                    <a:pt x="760" y="1"/>
                  </a:moveTo>
                  <a:cubicBezTo>
                    <a:pt x="348" y="1"/>
                    <a:pt x="0" y="349"/>
                    <a:pt x="0" y="761"/>
                  </a:cubicBezTo>
                  <a:cubicBezTo>
                    <a:pt x="0" y="1172"/>
                    <a:pt x="348" y="1521"/>
                    <a:pt x="760" y="1521"/>
                  </a:cubicBezTo>
                  <a:cubicBezTo>
                    <a:pt x="1172" y="1521"/>
                    <a:pt x="1489" y="1172"/>
                    <a:pt x="1489" y="761"/>
                  </a:cubicBezTo>
                  <a:cubicBezTo>
                    <a:pt x="1489" y="349"/>
                    <a:pt x="1172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17"/>
            <p:cNvSpPr/>
            <p:nvPr/>
          </p:nvSpPr>
          <p:spPr>
            <a:xfrm>
              <a:off x="4321850" y="1719000"/>
              <a:ext cx="86300" cy="348375"/>
            </a:xfrm>
            <a:custGeom>
              <a:avLst/>
              <a:gdLst/>
              <a:ahLst/>
              <a:cxnLst/>
              <a:rect l="l" t="t" r="r" b="b"/>
              <a:pathLst>
                <a:path w="3452" h="13935" fill="none" extrusionOk="0">
                  <a:moveTo>
                    <a:pt x="1203" y="13934"/>
                  </a:moveTo>
                  <a:cubicBezTo>
                    <a:pt x="1203" y="13934"/>
                    <a:pt x="0" y="2249"/>
                    <a:pt x="3452" y="0"/>
                  </a:cubicBezTo>
                </a:path>
              </a:pathLst>
            </a:custGeom>
            <a:noFill/>
            <a:ln w="712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17"/>
            <p:cNvSpPr/>
            <p:nvPr/>
          </p:nvSpPr>
          <p:spPr>
            <a:xfrm>
              <a:off x="4595775" y="1703150"/>
              <a:ext cx="85525" cy="478225"/>
            </a:xfrm>
            <a:custGeom>
              <a:avLst/>
              <a:gdLst/>
              <a:ahLst/>
              <a:cxnLst/>
              <a:rect l="l" t="t" r="r" b="b"/>
              <a:pathLst>
                <a:path w="3421" h="19129" fill="none" extrusionOk="0">
                  <a:moveTo>
                    <a:pt x="1" y="634"/>
                  </a:moveTo>
                  <a:cubicBezTo>
                    <a:pt x="1" y="634"/>
                    <a:pt x="3421" y="1"/>
                    <a:pt x="3389" y="19129"/>
                  </a:cubicBezTo>
                </a:path>
              </a:pathLst>
            </a:custGeom>
            <a:noFill/>
            <a:ln w="712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17"/>
            <p:cNvSpPr/>
            <p:nvPr/>
          </p:nvSpPr>
          <p:spPr>
            <a:xfrm>
              <a:off x="4283100" y="1487800"/>
              <a:ext cx="128225" cy="69825"/>
            </a:xfrm>
            <a:custGeom>
              <a:avLst/>
              <a:gdLst/>
              <a:ahLst/>
              <a:cxnLst/>
              <a:rect l="l" t="t" r="r" b="b"/>
              <a:pathLst>
                <a:path w="5129" h="2793" extrusionOk="0">
                  <a:moveTo>
                    <a:pt x="4907" y="1"/>
                  </a:moveTo>
                  <a:lnTo>
                    <a:pt x="62" y="286"/>
                  </a:lnTo>
                  <a:cubicBezTo>
                    <a:pt x="1" y="1657"/>
                    <a:pt x="1112" y="2793"/>
                    <a:pt x="2465" y="2793"/>
                  </a:cubicBezTo>
                  <a:cubicBezTo>
                    <a:pt x="2519" y="2793"/>
                    <a:pt x="2573" y="2791"/>
                    <a:pt x="2627" y="2788"/>
                  </a:cubicBezTo>
                  <a:cubicBezTo>
                    <a:pt x="4052" y="2724"/>
                    <a:pt x="5129" y="1426"/>
                    <a:pt x="49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17"/>
            <p:cNvSpPr/>
            <p:nvPr/>
          </p:nvSpPr>
          <p:spPr>
            <a:xfrm>
              <a:off x="4610825" y="1321550"/>
              <a:ext cx="43575" cy="40400"/>
            </a:xfrm>
            <a:custGeom>
              <a:avLst/>
              <a:gdLst/>
              <a:ahLst/>
              <a:cxnLst/>
              <a:rect l="l" t="t" r="r" b="b"/>
              <a:pathLst>
                <a:path w="1743" h="1616" fill="none" extrusionOk="0">
                  <a:moveTo>
                    <a:pt x="0" y="1615"/>
                  </a:moveTo>
                  <a:cubicBezTo>
                    <a:pt x="0" y="1615"/>
                    <a:pt x="380" y="0"/>
                    <a:pt x="1742" y="507"/>
                  </a:cubicBezTo>
                </a:path>
              </a:pathLst>
            </a:custGeom>
            <a:noFill/>
            <a:ln w="7125" cap="rnd" cmpd="sng">
              <a:solidFill>
                <a:schemeClr val="accent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17"/>
            <p:cNvSpPr/>
            <p:nvPr/>
          </p:nvSpPr>
          <p:spPr>
            <a:xfrm>
              <a:off x="4629025" y="1335800"/>
              <a:ext cx="27750" cy="51475"/>
            </a:xfrm>
            <a:custGeom>
              <a:avLst/>
              <a:gdLst/>
              <a:ahLst/>
              <a:cxnLst/>
              <a:rect l="l" t="t" r="r" b="b"/>
              <a:pathLst>
                <a:path w="1110" h="2059" fill="none" extrusionOk="0">
                  <a:moveTo>
                    <a:pt x="1" y="0"/>
                  </a:moveTo>
                  <a:cubicBezTo>
                    <a:pt x="1" y="0"/>
                    <a:pt x="1109" y="570"/>
                    <a:pt x="444" y="2059"/>
                  </a:cubicBezTo>
                </a:path>
              </a:pathLst>
            </a:custGeom>
            <a:noFill/>
            <a:ln w="7125" cap="rnd" cmpd="sng">
              <a:solidFill>
                <a:schemeClr val="accent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17"/>
            <p:cNvSpPr/>
            <p:nvPr/>
          </p:nvSpPr>
          <p:spPr>
            <a:xfrm>
              <a:off x="4403000" y="1322325"/>
              <a:ext cx="81175" cy="44375"/>
            </a:xfrm>
            <a:custGeom>
              <a:avLst/>
              <a:gdLst/>
              <a:ahLst/>
              <a:cxnLst/>
              <a:rect l="l" t="t" r="r" b="b"/>
              <a:pathLst>
                <a:path w="3247" h="1775" extrusionOk="0">
                  <a:moveTo>
                    <a:pt x="1631" y="1"/>
                  </a:moveTo>
                  <a:cubicBezTo>
                    <a:pt x="824" y="1"/>
                    <a:pt x="16" y="539"/>
                    <a:pt x="16" y="1616"/>
                  </a:cubicBezTo>
                  <a:cubicBezTo>
                    <a:pt x="0" y="1711"/>
                    <a:pt x="87" y="1759"/>
                    <a:pt x="174" y="1759"/>
                  </a:cubicBezTo>
                  <a:cubicBezTo>
                    <a:pt x="261" y="1759"/>
                    <a:pt x="348" y="1711"/>
                    <a:pt x="333" y="1616"/>
                  </a:cubicBezTo>
                  <a:cubicBezTo>
                    <a:pt x="380" y="793"/>
                    <a:pt x="1006" y="381"/>
                    <a:pt x="1631" y="381"/>
                  </a:cubicBezTo>
                  <a:cubicBezTo>
                    <a:pt x="2257" y="381"/>
                    <a:pt x="2882" y="793"/>
                    <a:pt x="2930" y="1616"/>
                  </a:cubicBezTo>
                  <a:cubicBezTo>
                    <a:pt x="2930" y="1711"/>
                    <a:pt x="2993" y="1774"/>
                    <a:pt x="3088" y="1774"/>
                  </a:cubicBezTo>
                  <a:cubicBezTo>
                    <a:pt x="3183" y="1774"/>
                    <a:pt x="3246" y="1711"/>
                    <a:pt x="3246" y="1616"/>
                  </a:cubicBezTo>
                  <a:cubicBezTo>
                    <a:pt x="3246" y="539"/>
                    <a:pt x="2439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17"/>
            <p:cNvSpPr/>
            <p:nvPr/>
          </p:nvSpPr>
          <p:spPr>
            <a:xfrm>
              <a:off x="4207425" y="1322325"/>
              <a:ext cx="81175" cy="44375"/>
            </a:xfrm>
            <a:custGeom>
              <a:avLst/>
              <a:gdLst/>
              <a:ahLst/>
              <a:cxnLst/>
              <a:rect l="l" t="t" r="r" b="b"/>
              <a:pathLst>
                <a:path w="3247" h="1775" extrusionOk="0">
                  <a:moveTo>
                    <a:pt x="1632" y="1"/>
                  </a:moveTo>
                  <a:cubicBezTo>
                    <a:pt x="824" y="1"/>
                    <a:pt x="17" y="539"/>
                    <a:pt x="17" y="1616"/>
                  </a:cubicBezTo>
                  <a:cubicBezTo>
                    <a:pt x="1" y="1711"/>
                    <a:pt x="88" y="1759"/>
                    <a:pt x="175" y="1759"/>
                  </a:cubicBezTo>
                  <a:cubicBezTo>
                    <a:pt x="262" y="1759"/>
                    <a:pt x="349" y="1711"/>
                    <a:pt x="333" y="1616"/>
                  </a:cubicBezTo>
                  <a:cubicBezTo>
                    <a:pt x="381" y="793"/>
                    <a:pt x="1006" y="381"/>
                    <a:pt x="1632" y="381"/>
                  </a:cubicBezTo>
                  <a:cubicBezTo>
                    <a:pt x="2257" y="381"/>
                    <a:pt x="2883" y="793"/>
                    <a:pt x="2930" y="1616"/>
                  </a:cubicBezTo>
                  <a:cubicBezTo>
                    <a:pt x="2930" y="1711"/>
                    <a:pt x="2994" y="1774"/>
                    <a:pt x="3089" y="1774"/>
                  </a:cubicBezTo>
                  <a:cubicBezTo>
                    <a:pt x="3184" y="1774"/>
                    <a:pt x="3247" y="1711"/>
                    <a:pt x="3247" y="1616"/>
                  </a:cubicBezTo>
                  <a:cubicBezTo>
                    <a:pt x="3247" y="539"/>
                    <a:pt x="2439" y="1"/>
                    <a:pt x="1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17"/>
            <p:cNvSpPr/>
            <p:nvPr/>
          </p:nvSpPr>
          <p:spPr>
            <a:xfrm>
              <a:off x="4307600" y="1355400"/>
              <a:ext cx="45925" cy="84925"/>
            </a:xfrm>
            <a:custGeom>
              <a:avLst/>
              <a:gdLst/>
              <a:ahLst/>
              <a:cxnLst/>
              <a:rect l="l" t="t" r="r" b="b"/>
              <a:pathLst>
                <a:path w="1837" h="3397" extrusionOk="0">
                  <a:moveTo>
                    <a:pt x="1615" y="0"/>
                  </a:moveTo>
                  <a:cubicBezTo>
                    <a:pt x="1536" y="0"/>
                    <a:pt x="1457" y="56"/>
                    <a:pt x="1457" y="166"/>
                  </a:cubicBezTo>
                  <a:lnTo>
                    <a:pt x="1457" y="1560"/>
                  </a:lnTo>
                  <a:cubicBezTo>
                    <a:pt x="633" y="1623"/>
                    <a:pt x="0" y="1971"/>
                    <a:pt x="0" y="2478"/>
                  </a:cubicBezTo>
                  <a:cubicBezTo>
                    <a:pt x="0" y="2985"/>
                    <a:pt x="728" y="3365"/>
                    <a:pt x="1615" y="3365"/>
                  </a:cubicBezTo>
                  <a:lnTo>
                    <a:pt x="1615" y="3397"/>
                  </a:lnTo>
                  <a:cubicBezTo>
                    <a:pt x="1837" y="3397"/>
                    <a:pt x="1837" y="3080"/>
                    <a:pt x="1615" y="3080"/>
                  </a:cubicBezTo>
                  <a:cubicBezTo>
                    <a:pt x="855" y="3080"/>
                    <a:pt x="317" y="2763"/>
                    <a:pt x="317" y="2510"/>
                  </a:cubicBezTo>
                  <a:cubicBezTo>
                    <a:pt x="317" y="2225"/>
                    <a:pt x="855" y="1908"/>
                    <a:pt x="1615" y="1908"/>
                  </a:cubicBezTo>
                  <a:lnTo>
                    <a:pt x="1773" y="1908"/>
                  </a:lnTo>
                  <a:lnTo>
                    <a:pt x="1773" y="166"/>
                  </a:lnTo>
                  <a:cubicBezTo>
                    <a:pt x="1773" y="56"/>
                    <a:pt x="1694" y="0"/>
                    <a:pt x="1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17"/>
            <p:cNvSpPr/>
            <p:nvPr/>
          </p:nvSpPr>
          <p:spPr>
            <a:xfrm>
              <a:off x="4420800" y="1328675"/>
              <a:ext cx="22200" cy="38825"/>
            </a:xfrm>
            <a:custGeom>
              <a:avLst/>
              <a:gdLst/>
              <a:ahLst/>
              <a:cxnLst/>
              <a:rect l="l" t="t" r="r" b="b"/>
              <a:pathLst>
                <a:path w="888" h="1553" extrusionOk="0">
                  <a:moveTo>
                    <a:pt x="444" y="0"/>
                  </a:moveTo>
                  <a:cubicBezTo>
                    <a:pt x="222" y="0"/>
                    <a:pt x="1" y="349"/>
                    <a:pt x="1" y="760"/>
                  </a:cubicBezTo>
                  <a:cubicBezTo>
                    <a:pt x="1" y="1204"/>
                    <a:pt x="222" y="1552"/>
                    <a:pt x="444" y="1552"/>
                  </a:cubicBezTo>
                  <a:cubicBezTo>
                    <a:pt x="697" y="1552"/>
                    <a:pt x="887" y="1204"/>
                    <a:pt x="887" y="760"/>
                  </a:cubicBezTo>
                  <a:cubicBezTo>
                    <a:pt x="887" y="349"/>
                    <a:pt x="697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17"/>
            <p:cNvSpPr/>
            <p:nvPr/>
          </p:nvSpPr>
          <p:spPr>
            <a:xfrm>
              <a:off x="4227625" y="1328675"/>
              <a:ext cx="22200" cy="38825"/>
            </a:xfrm>
            <a:custGeom>
              <a:avLst/>
              <a:gdLst/>
              <a:ahLst/>
              <a:cxnLst/>
              <a:rect l="l" t="t" r="r" b="b"/>
              <a:pathLst>
                <a:path w="888" h="1553" extrusionOk="0">
                  <a:moveTo>
                    <a:pt x="444" y="0"/>
                  </a:moveTo>
                  <a:cubicBezTo>
                    <a:pt x="190" y="0"/>
                    <a:pt x="0" y="349"/>
                    <a:pt x="0" y="760"/>
                  </a:cubicBezTo>
                  <a:cubicBezTo>
                    <a:pt x="0" y="1204"/>
                    <a:pt x="222" y="1552"/>
                    <a:pt x="444" y="1552"/>
                  </a:cubicBezTo>
                  <a:cubicBezTo>
                    <a:pt x="697" y="1552"/>
                    <a:pt x="887" y="1204"/>
                    <a:pt x="887" y="760"/>
                  </a:cubicBezTo>
                  <a:cubicBezTo>
                    <a:pt x="887" y="349"/>
                    <a:pt x="697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17"/>
            <p:cNvSpPr/>
            <p:nvPr/>
          </p:nvSpPr>
          <p:spPr>
            <a:xfrm>
              <a:off x="4203075" y="1289875"/>
              <a:ext cx="74450" cy="25"/>
            </a:xfrm>
            <a:custGeom>
              <a:avLst/>
              <a:gdLst/>
              <a:ahLst/>
              <a:cxnLst/>
              <a:rect l="l" t="t" r="r" b="b"/>
              <a:pathLst>
                <a:path w="2978" h="1" fill="none" extrusionOk="0">
                  <a:moveTo>
                    <a:pt x="1" y="0"/>
                  </a:moveTo>
                  <a:lnTo>
                    <a:pt x="2978" y="0"/>
                  </a:lnTo>
                </a:path>
              </a:pathLst>
            </a:custGeom>
            <a:noFill/>
            <a:ln w="18200" cap="rnd" cmpd="sng">
              <a:solidFill>
                <a:schemeClr val="accent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17"/>
            <p:cNvSpPr/>
            <p:nvPr/>
          </p:nvSpPr>
          <p:spPr>
            <a:xfrm>
              <a:off x="4404175" y="1289875"/>
              <a:ext cx="75250" cy="25"/>
            </a:xfrm>
            <a:custGeom>
              <a:avLst/>
              <a:gdLst/>
              <a:ahLst/>
              <a:cxnLst/>
              <a:rect l="l" t="t" r="r" b="b"/>
              <a:pathLst>
                <a:path w="3010" h="1" fill="none" extrusionOk="0">
                  <a:moveTo>
                    <a:pt x="1" y="0"/>
                  </a:moveTo>
                  <a:lnTo>
                    <a:pt x="3009" y="0"/>
                  </a:lnTo>
                </a:path>
              </a:pathLst>
            </a:custGeom>
            <a:noFill/>
            <a:ln w="18200" cap="rnd" cmpd="sng">
              <a:solidFill>
                <a:schemeClr val="accent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17"/>
            <p:cNvSpPr/>
            <p:nvPr/>
          </p:nvSpPr>
          <p:spPr>
            <a:xfrm>
              <a:off x="4157950" y="1080075"/>
              <a:ext cx="277925" cy="106450"/>
            </a:xfrm>
            <a:custGeom>
              <a:avLst/>
              <a:gdLst/>
              <a:ahLst/>
              <a:cxnLst/>
              <a:rect l="l" t="t" r="r" b="b"/>
              <a:pathLst>
                <a:path w="11117" h="4258" extrusionOk="0">
                  <a:moveTo>
                    <a:pt x="1" y="0"/>
                  </a:moveTo>
                  <a:cubicBezTo>
                    <a:pt x="539" y="887"/>
                    <a:pt x="1267" y="1679"/>
                    <a:pt x="2091" y="2344"/>
                  </a:cubicBezTo>
                  <a:cubicBezTo>
                    <a:pt x="2914" y="3009"/>
                    <a:pt x="3864" y="3484"/>
                    <a:pt x="4878" y="3832"/>
                  </a:cubicBezTo>
                  <a:cubicBezTo>
                    <a:pt x="5743" y="4103"/>
                    <a:pt x="6655" y="4258"/>
                    <a:pt x="7554" y="4258"/>
                  </a:cubicBezTo>
                  <a:cubicBezTo>
                    <a:pt x="7707" y="4258"/>
                    <a:pt x="7860" y="4253"/>
                    <a:pt x="8013" y="4244"/>
                  </a:cubicBezTo>
                  <a:cubicBezTo>
                    <a:pt x="8551" y="4212"/>
                    <a:pt x="9090" y="4149"/>
                    <a:pt x="9596" y="4054"/>
                  </a:cubicBezTo>
                  <a:cubicBezTo>
                    <a:pt x="9850" y="4022"/>
                    <a:pt x="10103" y="3927"/>
                    <a:pt x="10356" y="3864"/>
                  </a:cubicBezTo>
                  <a:lnTo>
                    <a:pt x="11116" y="3642"/>
                  </a:lnTo>
                  <a:lnTo>
                    <a:pt x="11116" y="3642"/>
                  </a:lnTo>
                  <a:cubicBezTo>
                    <a:pt x="10610" y="3705"/>
                    <a:pt x="10103" y="3832"/>
                    <a:pt x="9565" y="3895"/>
                  </a:cubicBezTo>
                  <a:cubicBezTo>
                    <a:pt x="9058" y="3927"/>
                    <a:pt x="8551" y="3959"/>
                    <a:pt x="8045" y="3959"/>
                  </a:cubicBezTo>
                  <a:cubicBezTo>
                    <a:pt x="6999" y="3959"/>
                    <a:pt x="5986" y="3800"/>
                    <a:pt x="5004" y="3484"/>
                  </a:cubicBezTo>
                  <a:cubicBezTo>
                    <a:pt x="4054" y="3167"/>
                    <a:pt x="3104" y="2692"/>
                    <a:pt x="2281" y="2122"/>
                  </a:cubicBezTo>
                  <a:cubicBezTo>
                    <a:pt x="2059" y="1964"/>
                    <a:pt x="1837" y="1805"/>
                    <a:pt x="1647" y="1647"/>
                  </a:cubicBezTo>
                  <a:cubicBezTo>
                    <a:pt x="1457" y="1489"/>
                    <a:pt x="1267" y="1299"/>
                    <a:pt x="1077" y="1140"/>
                  </a:cubicBezTo>
                  <a:cubicBezTo>
                    <a:pt x="697" y="792"/>
                    <a:pt x="317" y="41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17"/>
            <p:cNvSpPr/>
            <p:nvPr/>
          </p:nvSpPr>
          <p:spPr>
            <a:xfrm>
              <a:off x="4218925" y="1105400"/>
              <a:ext cx="151225" cy="50525"/>
            </a:xfrm>
            <a:custGeom>
              <a:avLst/>
              <a:gdLst/>
              <a:ahLst/>
              <a:cxnLst/>
              <a:rect l="l" t="t" r="r" b="b"/>
              <a:pathLst>
                <a:path w="6049" h="2021" extrusionOk="0">
                  <a:moveTo>
                    <a:pt x="0" y="1"/>
                  </a:moveTo>
                  <a:cubicBezTo>
                    <a:pt x="317" y="476"/>
                    <a:pt x="728" y="856"/>
                    <a:pt x="1204" y="1172"/>
                  </a:cubicBezTo>
                  <a:cubicBezTo>
                    <a:pt x="1679" y="1489"/>
                    <a:pt x="2185" y="1711"/>
                    <a:pt x="2755" y="1869"/>
                  </a:cubicBezTo>
                  <a:cubicBezTo>
                    <a:pt x="3149" y="1962"/>
                    <a:pt x="3560" y="2021"/>
                    <a:pt x="3976" y="2021"/>
                  </a:cubicBezTo>
                  <a:cubicBezTo>
                    <a:pt x="4128" y="2021"/>
                    <a:pt x="4281" y="2013"/>
                    <a:pt x="4434" y="1996"/>
                  </a:cubicBezTo>
                  <a:cubicBezTo>
                    <a:pt x="4719" y="1964"/>
                    <a:pt x="5004" y="1932"/>
                    <a:pt x="5257" y="1869"/>
                  </a:cubicBezTo>
                  <a:cubicBezTo>
                    <a:pt x="5542" y="1806"/>
                    <a:pt x="5796" y="1711"/>
                    <a:pt x="6049" y="1616"/>
                  </a:cubicBezTo>
                  <a:lnTo>
                    <a:pt x="6049" y="1616"/>
                  </a:lnTo>
                  <a:cubicBezTo>
                    <a:pt x="5510" y="1679"/>
                    <a:pt x="4972" y="1711"/>
                    <a:pt x="4434" y="1711"/>
                  </a:cubicBezTo>
                  <a:cubicBezTo>
                    <a:pt x="3895" y="1711"/>
                    <a:pt x="3357" y="1647"/>
                    <a:pt x="2850" y="1489"/>
                  </a:cubicBezTo>
                  <a:cubicBezTo>
                    <a:pt x="2312" y="1362"/>
                    <a:pt x="1805" y="1172"/>
                    <a:pt x="1362" y="919"/>
                  </a:cubicBezTo>
                  <a:cubicBezTo>
                    <a:pt x="855" y="666"/>
                    <a:pt x="412" y="34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17"/>
            <p:cNvSpPr/>
            <p:nvPr/>
          </p:nvSpPr>
          <p:spPr>
            <a:xfrm>
              <a:off x="4541950" y="1179025"/>
              <a:ext cx="47525" cy="114825"/>
            </a:xfrm>
            <a:custGeom>
              <a:avLst/>
              <a:gdLst/>
              <a:ahLst/>
              <a:cxnLst/>
              <a:rect l="l" t="t" r="r" b="b"/>
              <a:pathLst>
                <a:path w="1901" h="4593" extrusionOk="0">
                  <a:moveTo>
                    <a:pt x="63" y="1"/>
                  </a:moveTo>
                  <a:cubicBezTo>
                    <a:pt x="0" y="413"/>
                    <a:pt x="0" y="856"/>
                    <a:pt x="63" y="1268"/>
                  </a:cubicBezTo>
                  <a:cubicBezTo>
                    <a:pt x="95" y="1711"/>
                    <a:pt x="190" y="2123"/>
                    <a:pt x="317" y="2534"/>
                  </a:cubicBezTo>
                  <a:cubicBezTo>
                    <a:pt x="475" y="2978"/>
                    <a:pt x="665" y="3358"/>
                    <a:pt x="918" y="3706"/>
                  </a:cubicBezTo>
                  <a:cubicBezTo>
                    <a:pt x="1172" y="4054"/>
                    <a:pt x="1520" y="4371"/>
                    <a:pt x="1900" y="4593"/>
                  </a:cubicBezTo>
                  <a:cubicBezTo>
                    <a:pt x="1615" y="4276"/>
                    <a:pt x="1394" y="3928"/>
                    <a:pt x="1172" y="3548"/>
                  </a:cubicBezTo>
                  <a:cubicBezTo>
                    <a:pt x="982" y="3199"/>
                    <a:pt x="792" y="2819"/>
                    <a:pt x="665" y="2439"/>
                  </a:cubicBezTo>
                  <a:cubicBezTo>
                    <a:pt x="412" y="1648"/>
                    <a:pt x="222" y="82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17"/>
            <p:cNvSpPr/>
            <p:nvPr/>
          </p:nvSpPr>
          <p:spPr>
            <a:xfrm>
              <a:off x="4618725" y="1060275"/>
              <a:ext cx="68925" cy="45150"/>
            </a:xfrm>
            <a:custGeom>
              <a:avLst/>
              <a:gdLst/>
              <a:ahLst/>
              <a:cxnLst/>
              <a:rect l="l" t="t" r="r" b="b"/>
              <a:pathLst>
                <a:path w="2757" h="1806" extrusionOk="0">
                  <a:moveTo>
                    <a:pt x="919" y="0"/>
                  </a:moveTo>
                  <a:cubicBezTo>
                    <a:pt x="603" y="0"/>
                    <a:pt x="286" y="64"/>
                    <a:pt x="1" y="190"/>
                  </a:cubicBezTo>
                  <a:cubicBezTo>
                    <a:pt x="571" y="190"/>
                    <a:pt x="1141" y="317"/>
                    <a:pt x="1679" y="539"/>
                  </a:cubicBezTo>
                  <a:cubicBezTo>
                    <a:pt x="1933" y="634"/>
                    <a:pt x="2123" y="824"/>
                    <a:pt x="2313" y="1014"/>
                  </a:cubicBezTo>
                  <a:cubicBezTo>
                    <a:pt x="2471" y="1267"/>
                    <a:pt x="2629" y="1521"/>
                    <a:pt x="2725" y="1806"/>
                  </a:cubicBezTo>
                  <a:cubicBezTo>
                    <a:pt x="2756" y="1489"/>
                    <a:pt x="2693" y="1141"/>
                    <a:pt x="2534" y="887"/>
                  </a:cubicBezTo>
                  <a:cubicBezTo>
                    <a:pt x="2376" y="571"/>
                    <a:pt x="2154" y="349"/>
                    <a:pt x="1838" y="190"/>
                  </a:cubicBezTo>
                  <a:cubicBezTo>
                    <a:pt x="1553" y="64"/>
                    <a:pt x="1236" y="0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A0B6-DC69-4082-BAE2-84AB460B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75" y="53152"/>
            <a:ext cx="7717500" cy="572700"/>
          </a:xfrm>
        </p:spPr>
        <p:txBody>
          <a:bodyPr/>
          <a:lstStyle/>
          <a:p>
            <a:r>
              <a:rPr lang="en-US" dirty="0"/>
              <a:t>8 JENIS DRP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64993-6220-40F6-B0FF-0594A666B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653471"/>
            <a:ext cx="7717500" cy="3717414"/>
          </a:xfrm>
        </p:spPr>
        <p:txBody>
          <a:bodyPr/>
          <a:lstStyle/>
          <a:p>
            <a:pPr marL="381000" indent="-2286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Gill Sans MT Condensed" panose="020B0506020104020203" pitchFamily="34" charset="0"/>
              </a:rPr>
              <a:t>Indikasi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tanpa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obat</a:t>
            </a:r>
            <a:r>
              <a:rPr lang="en-US" sz="2400" dirty="0">
                <a:latin typeface="Gill Sans MT Condensed" panose="020B0506020104020203" pitchFamily="34" charset="0"/>
              </a:rPr>
              <a:t> (Untreated Indication)</a:t>
            </a:r>
          </a:p>
          <a:p>
            <a:pPr marL="381000" indent="-2286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Gill Sans MT Condensed" panose="020B0506020104020203" pitchFamily="34" charset="0"/>
              </a:rPr>
              <a:t>Pilihan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Obat</a:t>
            </a:r>
            <a:r>
              <a:rPr lang="en-US" sz="2400" dirty="0">
                <a:latin typeface="Gill Sans MT Condensed" panose="020B0506020104020203" pitchFamily="34" charset="0"/>
              </a:rPr>
              <a:t> yang </a:t>
            </a:r>
            <a:r>
              <a:rPr lang="en-US" sz="2400" dirty="0" err="1">
                <a:latin typeface="Gill Sans MT Condensed" panose="020B0506020104020203" pitchFamily="34" charset="0"/>
              </a:rPr>
              <a:t>kurang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tepat</a:t>
            </a:r>
            <a:r>
              <a:rPr lang="en-US" sz="2400" dirty="0">
                <a:latin typeface="Gill Sans MT Condensed" panose="020B0506020104020203" pitchFamily="34" charset="0"/>
              </a:rPr>
              <a:t> (Improper Drug Selection)</a:t>
            </a:r>
          </a:p>
          <a:p>
            <a:pPr marL="381000" indent="-2286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Gill Sans MT Condensed" panose="020B0506020104020203" pitchFamily="34" charset="0"/>
              </a:rPr>
              <a:t>Obat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tanpa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indikasi</a:t>
            </a:r>
            <a:r>
              <a:rPr lang="en-US" sz="2400" dirty="0">
                <a:latin typeface="Gill Sans MT Condensed" panose="020B0506020104020203" pitchFamily="34" charset="0"/>
              </a:rPr>
              <a:t> (Drug Use </a:t>
            </a:r>
            <a:r>
              <a:rPr lang="en-US" sz="2400" dirty="0" err="1">
                <a:latin typeface="Gill Sans MT Condensed" panose="020B0506020104020203" pitchFamily="34" charset="0"/>
              </a:rPr>
              <a:t>Wotihout</a:t>
            </a:r>
            <a:r>
              <a:rPr lang="en-US" sz="2400" dirty="0">
                <a:latin typeface="Gill Sans MT Condensed" panose="020B0506020104020203" pitchFamily="34" charset="0"/>
              </a:rPr>
              <a:t> Indication)</a:t>
            </a:r>
          </a:p>
          <a:p>
            <a:pPr marL="381000" indent="-2286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Gill Sans MT Condensed" panose="020B0506020104020203" pitchFamily="34" charset="0"/>
              </a:rPr>
              <a:t>Dosis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terlalu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kecil</a:t>
            </a:r>
            <a:r>
              <a:rPr lang="en-US" sz="2400" dirty="0">
                <a:latin typeface="Gill Sans MT Condensed" panose="020B0506020104020203" pitchFamily="34" charset="0"/>
              </a:rPr>
              <a:t> (Sub </a:t>
            </a:r>
            <a:r>
              <a:rPr lang="en-US" sz="2400" dirty="0" err="1">
                <a:latin typeface="Gill Sans MT Condensed" panose="020B0506020104020203" pitchFamily="34" charset="0"/>
              </a:rPr>
              <a:t>Tjerapeutic</a:t>
            </a:r>
            <a:r>
              <a:rPr lang="en-US" sz="2400" dirty="0">
                <a:latin typeface="Gill Sans MT Condensed" panose="020B0506020104020203" pitchFamily="34" charset="0"/>
              </a:rPr>
              <a:t> Dosage)</a:t>
            </a:r>
          </a:p>
          <a:p>
            <a:pPr marL="381000" indent="-228600">
              <a:lnSpc>
                <a:spcPct val="150000"/>
              </a:lnSpc>
              <a:buAutoNum type="arabicPeriod"/>
            </a:pPr>
            <a:r>
              <a:rPr lang="en-US" sz="2400" dirty="0">
                <a:latin typeface="Gill Sans MT Condensed" panose="020B0506020104020203" pitchFamily="34" charset="0"/>
              </a:rPr>
              <a:t>\</a:t>
            </a:r>
            <a:r>
              <a:rPr lang="en-US" sz="2400" dirty="0" err="1">
                <a:latin typeface="Gill Sans MT Condensed" panose="020B0506020104020203" pitchFamily="34" charset="0"/>
              </a:rPr>
              <a:t>Dosis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terlalu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besar</a:t>
            </a:r>
            <a:r>
              <a:rPr lang="en-US" sz="2400" dirty="0">
                <a:latin typeface="Gill Sans MT Condensed" panose="020B0506020104020203" pitchFamily="34" charset="0"/>
              </a:rPr>
              <a:t> (Over Dosage)</a:t>
            </a:r>
          </a:p>
          <a:p>
            <a:pPr marL="381000" indent="-2286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Gill Sans MT Condensed" panose="020B0506020104020203" pitchFamily="34" charset="0"/>
              </a:rPr>
              <a:t>Reaksi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Obat</a:t>
            </a:r>
            <a:r>
              <a:rPr lang="en-US" sz="2400" dirty="0">
                <a:latin typeface="Gill Sans MT Condensed" panose="020B0506020104020203" pitchFamily="34" charset="0"/>
              </a:rPr>
              <a:t> Yang </a:t>
            </a:r>
            <a:r>
              <a:rPr lang="en-US" sz="2400" dirty="0" err="1">
                <a:latin typeface="Gill Sans MT Condensed" panose="020B0506020104020203" pitchFamily="34" charset="0"/>
              </a:rPr>
              <a:t>Merugikan</a:t>
            </a:r>
            <a:r>
              <a:rPr lang="en-US" sz="2400" dirty="0">
                <a:latin typeface="Gill Sans MT Condensed" panose="020B0506020104020203" pitchFamily="34" charset="0"/>
              </a:rPr>
              <a:t> (</a:t>
            </a:r>
            <a:r>
              <a:rPr lang="en-US" sz="2400" dirty="0" err="1">
                <a:latin typeface="Gill Sans MT Condensed" panose="020B0506020104020203" pitchFamily="34" charset="0"/>
              </a:rPr>
              <a:t>Adeverse</a:t>
            </a:r>
            <a:r>
              <a:rPr lang="en-US" sz="2400" dirty="0">
                <a:latin typeface="Gill Sans MT Condensed" panose="020B0506020104020203" pitchFamily="34" charset="0"/>
              </a:rPr>
              <a:t> Drug Reaction)</a:t>
            </a:r>
          </a:p>
          <a:p>
            <a:pPr marL="381000" indent="-2286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Gill Sans MT Condensed" panose="020B0506020104020203" pitchFamily="34" charset="0"/>
              </a:rPr>
              <a:t>Interaksi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obat</a:t>
            </a:r>
            <a:r>
              <a:rPr lang="en-US" sz="2400" dirty="0">
                <a:latin typeface="Gill Sans MT Condensed" panose="020B0506020104020203" pitchFamily="34" charset="0"/>
              </a:rPr>
              <a:t> (Drug Interaction)</a:t>
            </a:r>
          </a:p>
          <a:p>
            <a:pPr marL="381000" indent="-2286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Gill Sans MT Condensed" panose="020B0506020104020203" pitchFamily="34" charset="0"/>
              </a:rPr>
              <a:t>Gagal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menerima</a:t>
            </a:r>
            <a:r>
              <a:rPr lang="en-US" sz="2400" dirty="0">
                <a:latin typeface="Gill Sans MT Condensed" panose="020B0506020104020203" pitchFamily="34" charset="0"/>
              </a:rPr>
              <a:t> </a:t>
            </a:r>
            <a:r>
              <a:rPr lang="en-US" sz="2400" dirty="0" err="1">
                <a:latin typeface="Gill Sans MT Condensed" panose="020B0506020104020203" pitchFamily="34" charset="0"/>
              </a:rPr>
              <a:t>obat</a:t>
            </a:r>
            <a:r>
              <a:rPr lang="en-US" sz="2400" dirty="0">
                <a:latin typeface="Gill Sans MT Condensed" panose="020B0506020104020203" pitchFamily="34" charset="0"/>
              </a:rPr>
              <a:t> ( Failure to receive medication)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337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Jenis</a:t>
            </a:r>
            <a:r>
              <a:rPr lang="en-US" sz="3600" dirty="0"/>
              <a:t> Drug Related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Indikasi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tanpa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i="1" dirty="0"/>
              <a:t>(Untreated Indication)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Ada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/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mengeluh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di </a:t>
            </a:r>
            <a:r>
              <a:rPr lang="en-US" dirty="0" err="1"/>
              <a:t>persendian</a:t>
            </a:r>
            <a:r>
              <a:rPr lang="en-US" dirty="0"/>
              <a:t>,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untuk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Pilihan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Obat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Kurang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Tepat</a:t>
            </a:r>
            <a:r>
              <a:rPr lang="en-US" i="1" dirty="0"/>
              <a:t> (Improper Drug Selection)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(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beresiko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dikasih</a:t>
            </a:r>
            <a:r>
              <a:rPr lang="en-US" dirty="0"/>
              <a:t> </a:t>
            </a:r>
            <a:r>
              <a:rPr lang="en-US" dirty="0" err="1"/>
              <a:t>antibiotik</a:t>
            </a:r>
            <a:r>
              <a:rPr lang="en-US" dirty="0"/>
              <a:t> </a:t>
            </a:r>
            <a:r>
              <a:rPr lang="en-US" dirty="0" err="1"/>
              <a:t>rifampisin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kontraindikasi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(caution)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0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Jenis</a:t>
            </a:r>
            <a:r>
              <a:rPr lang="en-US" sz="3600" dirty="0"/>
              <a:t> Drug Related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b="1" dirty="0" err="1">
                <a:solidFill>
                  <a:srgbClr val="FF0000"/>
                </a:solidFill>
              </a:rPr>
              <a:t>Obat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Tanpa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Indikasi</a:t>
            </a:r>
            <a:r>
              <a:rPr lang="en-US" sz="2400" dirty="0"/>
              <a:t> </a:t>
            </a:r>
            <a:r>
              <a:rPr lang="en-US" sz="2400" i="1" dirty="0"/>
              <a:t>(Drug Use Without Indication)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err="1"/>
              <a:t>Obat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resep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dengan </a:t>
            </a:r>
            <a:r>
              <a:rPr lang="en-US" sz="2400" dirty="0" err="1"/>
              <a:t>indikasi</a:t>
            </a:r>
            <a:r>
              <a:rPr lang="en-US" sz="2400" dirty="0"/>
              <a:t> </a:t>
            </a:r>
            <a:r>
              <a:rPr lang="en-US" sz="2400" dirty="0" err="1"/>
              <a:t>keluhan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b="1" dirty="0" err="1">
                <a:solidFill>
                  <a:srgbClr val="FF0000"/>
                </a:solidFill>
              </a:rPr>
              <a:t>Dosis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Terlalu</a:t>
            </a:r>
            <a:r>
              <a:rPr lang="en-US" sz="2400" b="1" dirty="0">
                <a:solidFill>
                  <a:srgbClr val="FF0000"/>
                </a:solidFill>
              </a:rPr>
              <a:t> Kecil</a:t>
            </a:r>
            <a:r>
              <a:rPr lang="en-US" sz="2400" dirty="0"/>
              <a:t> </a:t>
            </a:r>
            <a:r>
              <a:rPr lang="en-US" sz="2400" i="1" dirty="0"/>
              <a:t>(Sub-Therapeutic Dosage)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err="1"/>
              <a:t>Dosis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dosis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terapi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memadai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mengobati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958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Jenis</a:t>
            </a:r>
            <a:r>
              <a:rPr lang="en-US" sz="3600" dirty="0"/>
              <a:t> Drug Related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5. </a:t>
            </a:r>
            <a:r>
              <a:rPr lang="en-US" b="1" dirty="0" err="1">
                <a:solidFill>
                  <a:srgbClr val="FF0000"/>
                </a:solidFill>
              </a:rPr>
              <a:t>Dosis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Terlalu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Besar</a:t>
            </a:r>
            <a:r>
              <a:rPr lang="en-US" dirty="0"/>
              <a:t> </a:t>
            </a:r>
            <a:r>
              <a:rPr lang="en-US" i="1" dirty="0"/>
              <a:t>(Over Dosage)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Dosis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fatal.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6. </a:t>
            </a:r>
            <a:r>
              <a:rPr lang="en-US" b="1" dirty="0" err="1">
                <a:solidFill>
                  <a:srgbClr val="FF0000"/>
                </a:solidFill>
              </a:rPr>
              <a:t>Reaksi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Obat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Merugikan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i="1" dirty="0"/>
              <a:t>(Adverse Drug Reactions)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yang </a:t>
            </a:r>
            <a:r>
              <a:rPr lang="en-US" dirty="0" err="1"/>
              <a:t>memberatkan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captopril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batuk</a:t>
            </a:r>
            <a:r>
              <a:rPr lang="en-US" dirty="0"/>
              <a:t> yang </a:t>
            </a:r>
            <a:r>
              <a:rPr lang="en-US" dirty="0" err="1"/>
              <a:t>mengganggu</a:t>
            </a:r>
            <a:r>
              <a:rPr lang="en-US" dirty="0"/>
              <a:t> (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sensitifitas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berbeda-beda</a:t>
            </a:r>
            <a:r>
              <a:rPr lang="en-US" dirty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8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Jenis</a:t>
            </a:r>
            <a:r>
              <a:rPr lang="en-US" sz="3600" dirty="0"/>
              <a:t> Drug Related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7. </a:t>
            </a:r>
            <a:r>
              <a:rPr lang="en-US" b="1" dirty="0" err="1">
                <a:solidFill>
                  <a:srgbClr val="FF0000"/>
                </a:solidFill>
              </a:rPr>
              <a:t>Interaksi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Obat</a:t>
            </a:r>
            <a:r>
              <a:rPr lang="en-US" dirty="0"/>
              <a:t> </a:t>
            </a:r>
            <a:r>
              <a:rPr lang="en-US" i="1" dirty="0"/>
              <a:t>(Drug Interactions)</a:t>
            </a:r>
            <a:br>
              <a:rPr lang="en-US" dirty="0"/>
            </a:br>
            <a:r>
              <a:rPr lang="en-US" dirty="0" err="1"/>
              <a:t>Obat-obatan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warfarin dan vitamin K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antagonis</a:t>
            </a:r>
            <a:r>
              <a:rPr lang="en-US" dirty="0"/>
              <a:t>, atau </a:t>
            </a:r>
            <a:r>
              <a:rPr lang="en-US" dirty="0" err="1"/>
              <a:t>obat</a:t>
            </a:r>
            <a:r>
              <a:rPr lang="en-US" dirty="0"/>
              <a:t> dengan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semisal</a:t>
            </a:r>
            <a:r>
              <a:rPr lang="en-US" dirty="0"/>
              <a:t> susu dan </a:t>
            </a:r>
            <a:r>
              <a:rPr lang="en-US" dirty="0" err="1"/>
              <a:t>tetrasiklin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khelat</a:t>
            </a:r>
            <a:r>
              <a:rPr lang="en-US" dirty="0"/>
              <a:t>/</a:t>
            </a:r>
            <a:r>
              <a:rPr lang="en-US" dirty="0" err="1"/>
              <a:t>kompleks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diabsorpsi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8. </a:t>
            </a:r>
            <a:r>
              <a:rPr lang="en-US" b="1" dirty="0" err="1">
                <a:solidFill>
                  <a:srgbClr val="FF0000"/>
                </a:solidFill>
              </a:rPr>
              <a:t>Gagal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Menerima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Obat</a:t>
            </a:r>
            <a:r>
              <a:rPr lang="en-US" b="1" i="1" dirty="0"/>
              <a:t> </a:t>
            </a:r>
            <a:r>
              <a:rPr lang="en-US" i="1" dirty="0"/>
              <a:t>(Failure to receive medication)</a:t>
            </a:r>
            <a:br>
              <a:rPr lang="en-US" dirty="0"/>
            </a:b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mengkonsumsi</a:t>
            </a:r>
            <a:r>
              <a:rPr lang="en-US" dirty="0"/>
              <a:t> </a:t>
            </a:r>
            <a:r>
              <a:rPr lang="en-US" dirty="0" err="1"/>
              <a:t>obat-obatan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di </a:t>
            </a:r>
            <a:r>
              <a:rPr lang="en-US" dirty="0" err="1"/>
              <a:t>apotek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748"/>
      </p:ext>
    </p:extLst>
  </p:cSld>
  <p:clrMapOvr>
    <a:masterClrMapping/>
  </p:clrMapOvr>
</p:sld>
</file>

<file path=ppt/theme/theme1.xml><?xml version="1.0" encoding="utf-8"?>
<a:theme xmlns:a="http://schemas.openxmlformats.org/drawingml/2006/main" name="Pharmacy Slideshow XL by Slidesgo">
  <a:themeElements>
    <a:clrScheme name="Simple Light">
      <a:dk1>
        <a:srgbClr val="424242"/>
      </a:dk1>
      <a:lt1>
        <a:srgbClr val="197270"/>
      </a:lt1>
      <a:dk2>
        <a:srgbClr val="56BCA5"/>
      </a:dk2>
      <a:lt2>
        <a:srgbClr val="6998FF"/>
      </a:lt2>
      <a:accent1>
        <a:srgbClr val="97B8FF"/>
      </a:accent1>
      <a:accent2>
        <a:srgbClr val="FFAA97"/>
      </a:accent2>
      <a:accent3>
        <a:srgbClr val="FFDCD6"/>
      </a:accent3>
      <a:accent4>
        <a:srgbClr val="5B412C"/>
      </a:accent4>
      <a:accent5>
        <a:srgbClr val="A57F66"/>
      </a:accent5>
      <a:accent6>
        <a:srgbClr val="FFFFFF"/>
      </a:accent6>
      <a:hlink>
        <a:srgbClr val="5858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1463</Words>
  <Application>Microsoft Office PowerPoint</Application>
  <PresentationFormat>On-screen Show (16:9)</PresentationFormat>
  <Paragraphs>259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Gudea</vt:lpstr>
      <vt:lpstr>Calibri</vt:lpstr>
      <vt:lpstr>Josefin Sans SemiBold</vt:lpstr>
      <vt:lpstr>Gill Sans MT Condensed</vt:lpstr>
      <vt:lpstr>Arial</vt:lpstr>
      <vt:lpstr>Times New Roman</vt:lpstr>
      <vt:lpstr>Josefin Sans</vt:lpstr>
      <vt:lpstr>Roboto Condensed Light</vt:lpstr>
      <vt:lpstr>Pharmacy Slideshow XL by Slidesgo</vt:lpstr>
      <vt:lpstr>PHARMACY Drug Related Problems   </vt:lpstr>
      <vt:lpstr>PowerPoint Presentation</vt:lpstr>
      <vt:lpstr>DRP(DRUG RELATED PROBLEMS) </vt:lpstr>
      <vt:lpstr>PowerPoint Presentation</vt:lpstr>
      <vt:lpstr>8 JENIS DRP</vt:lpstr>
      <vt:lpstr>Jenis Drug Related Problem</vt:lpstr>
      <vt:lpstr>Jenis Drug Related Problem</vt:lpstr>
      <vt:lpstr>Jenis Drug Related Problem</vt:lpstr>
      <vt:lpstr>Jenis Drug Related Problem</vt:lpstr>
      <vt:lpstr>Tanggung Jawab Pharmacist thd DRPs</vt:lpstr>
      <vt:lpstr>Temuan DRPs merupakan ASSESMENT dari  Apoteker : </vt:lpstr>
      <vt:lpstr>METODE SOAP</vt:lpstr>
      <vt:lpstr>Classification DRPS Dalam Klasifikasi DRPs PCNE V 8.02, DRPs  diklasifikasikan sebagai:  </vt:lpstr>
      <vt:lpstr>PROBLEM </vt:lpstr>
      <vt:lpstr>PowerPoint Presentation</vt:lpstr>
      <vt:lpstr>Cause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Intervensi </vt:lpstr>
      <vt:lpstr>01</vt:lpstr>
      <vt:lpstr>Intervensi </vt:lpstr>
      <vt:lpstr>Intervensi </vt:lpstr>
      <vt:lpstr>3. Intervensi obat </vt:lpstr>
      <vt:lpstr>Intervensi </vt:lpstr>
      <vt:lpstr>Acceptances</vt:lpstr>
      <vt:lpstr>PowerPoint Presentation</vt:lpstr>
      <vt:lpstr>PowerPoint Presentation</vt:lpstr>
      <vt:lpstr>PowerPoint Presentation</vt:lpstr>
      <vt:lpstr>VISION</vt:lpstr>
      <vt:lpstr>Out comes </vt:lpstr>
      <vt:lpstr>PowerPoint Presentation</vt:lpstr>
      <vt:lpstr>PowerPoint Presentation</vt:lpstr>
      <vt:lpstr>PowerPoint Presentation</vt:lpstr>
      <vt:lpstr>PowerPoint Presentation</vt:lpstr>
      <vt:lpstr>TERIMAKASIH </vt:lpstr>
      <vt:lpstr>ALTERNATIVE PHARMACY ICON PACK</vt:lpstr>
      <vt:lpstr>PHARMACY ICON PACK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DrugRelated Problems</dc:title>
  <dc:creator>FARMASI II</dc:creator>
  <cp:lastModifiedBy>ariesmeryta@gmail.com</cp:lastModifiedBy>
  <cp:revision>32</cp:revision>
  <dcterms:modified xsi:type="dcterms:W3CDTF">2024-07-31T03:21:43Z</dcterms:modified>
</cp:coreProperties>
</file>