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5322890-FAC2-457B-A564-CCBB0AAACEAE}">
  <a:tblStyle styleId="{55322890-FAC2-457B-A564-CCBB0AAACE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7" name="Google Shape;9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946d0ea922_0_4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946d0ea922_0_4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940a6dd4b7_0_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940a6dd4b7_0_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g97c78d6248_0_4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1" name="Google Shape;961;g97c78d6248_0_4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456853" y="346880"/>
            <a:ext cx="1727852" cy="23406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 rot="10800000">
            <a:off x="6573811" y="-401568"/>
            <a:ext cx="1479225" cy="1242621"/>
            <a:chOff x="4649450" y="3501085"/>
            <a:chExt cx="1170736" cy="983475"/>
          </a:xfrm>
        </p:grpSpPr>
        <p:sp>
          <p:nvSpPr>
            <p:cNvPr id="11" name="Google Shape;11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673850" y="1919150"/>
            <a:ext cx="5796300" cy="106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2310450" y="3408738"/>
            <a:ext cx="4523100" cy="4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Comfortaa"/>
                <a:ea typeface="Comfortaa"/>
                <a:cs typeface="Comfortaa"/>
                <a:sym typeface="Comforta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6" name="Google Shape;16;p2"/>
          <p:cNvGrpSpPr/>
          <p:nvPr/>
        </p:nvGrpSpPr>
        <p:grpSpPr>
          <a:xfrm>
            <a:off x="-786719" y="2252601"/>
            <a:ext cx="2001689" cy="1608178"/>
            <a:chOff x="4649450" y="3527425"/>
            <a:chExt cx="1224050" cy="983475"/>
          </a:xfrm>
        </p:grpSpPr>
        <p:sp>
          <p:nvSpPr>
            <p:cNvPr id="17" name="Google Shape;17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-409500" y="3041439"/>
            <a:ext cx="1727852" cy="23406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 rot="5400000" flipH="1">
            <a:off x="468089" y="4209554"/>
            <a:ext cx="1137776" cy="15413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 rot="-5400000" flipH="1">
            <a:off x="7489631" y="-565322"/>
            <a:ext cx="1726514" cy="23387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23;p2"/>
          <p:cNvGrpSpPr/>
          <p:nvPr/>
        </p:nvGrpSpPr>
        <p:grpSpPr>
          <a:xfrm rot="10800000">
            <a:off x="8053010" y="1678417"/>
            <a:ext cx="1255875" cy="1009045"/>
            <a:chOff x="4649450" y="3527425"/>
            <a:chExt cx="1224050" cy="983475"/>
          </a:xfrm>
        </p:grpSpPr>
        <p:sp>
          <p:nvSpPr>
            <p:cNvPr id="24" name="Google Shape;24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27;p2"/>
          <p:cNvSpPr/>
          <p:nvPr/>
        </p:nvSpPr>
        <p:spPr>
          <a:xfrm rot="10800000">
            <a:off x="8297875" y="260505"/>
            <a:ext cx="1277247" cy="173019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 rot="10800000">
            <a:off x="8007556" y="2171881"/>
            <a:ext cx="1857882" cy="25167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p2"/>
          <p:cNvGrpSpPr/>
          <p:nvPr/>
        </p:nvGrpSpPr>
        <p:grpSpPr>
          <a:xfrm>
            <a:off x="1456509" y="4634991"/>
            <a:ext cx="1137754" cy="914140"/>
            <a:chOff x="4649450" y="3527425"/>
            <a:chExt cx="1224050" cy="983475"/>
          </a:xfrm>
        </p:grpSpPr>
        <p:sp>
          <p:nvSpPr>
            <p:cNvPr id="30" name="Google Shape;30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_1_1_2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4" name="Google Shape;854;p31"/>
          <p:cNvGrpSpPr/>
          <p:nvPr/>
        </p:nvGrpSpPr>
        <p:grpSpPr>
          <a:xfrm rot="10800000" flipH="1">
            <a:off x="6469468" y="16495"/>
            <a:ext cx="443348" cy="442912"/>
            <a:chOff x="4887569" y="4595026"/>
            <a:chExt cx="381145" cy="381032"/>
          </a:xfrm>
        </p:grpSpPr>
        <p:sp>
          <p:nvSpPr>
            <p:cNvPr id="855" name="Google Shape;855;p31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sp>
        <p:nvSpPr>
          <p:cNvPr id="876" name="Google Shape;876;p31"/>
          <p:cNvSpPr/>
          <p:nvPr/>
        </p:nvSpPr>
        <p:spPr>
          <a:xfrm rot="10800000">
            <a:off x="7737102" y="2481981"/>
            <a:ext cx="1701088" cy="230444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7" name="Google Shape;877;p31"/>
          <p:cNvGrpSpPr/>
          <p:nvPr/>
        </p:nvGrpSpPr>
        <p:grpSpPr>
          <a:xfrm rot="10800000" flipH="1">
            <a:off x="1025682" y="-401568"/>
            <a:ext cx="1479225" cy="1242621"/>
            <a:chOff x="4649450" y="3501085"/>
            <a:chExt cx="1170736" cy="983475"/>
          </a:xfrm>
        </p:grpSpPr>
        <p:sp>
          <p:nvSpPr>
            <p:cNvPr id="878" name="Google Shape;878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1" name="Google Shape;881;p31"/>
          <p:cNvGrpSpPr/>
          <p:nvPr/>
        </p:nvGrpSpPr>
        <p:grpSpPr>
          <a:xfrm rot="10800000">
            <a:off x="7792232" y="1326924"/>
            <a:ext cx="1970721" cy="1583296"/>
            <a:chOff x="4649450" y="3527425"/>
            <a:chExt cx="1224050" cy="983475"/>
          </a:xfrm>
        </p:grpSpPr>
        <p:sp>
          <p:nvSpPr>
            <p:cNvPr id="882" name="Google Shape;882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5" name="Google Shape;885;p31"/>
          <p:cNvSpPr/>
          <p:nvPr/>
        </p:nvSpPr>
        <p:spPr>
          <a:xfrm rot="10800000">
            <a:off x="7690482" y="-170907"/>
            <a:ext cx="1701088" cy="230444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6" name="Google Shape;886;p31"/>
          <p:cNvSpPr/>
          <p:nvPr/>
        </p:nvSpPr>
        <p:spPr>
          <a:xfrm rot="-5400000" flipH="1">
            <a:off x="7407383" y="-534038"/>
            <a:ext cx="1120156" cy="151749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31"/>
          <p:cNvSpPr/>
          <p:nvPr/>
        </p:nvSpPr>
        <p:spPr>
          <a:xfrm rot="5400000">
            <a:off x="-137427" y="-565322"/>
            <a:ext cx="1726514" cy="23387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8" name="Google Shape;888;p31"/>
          <p:cNvGrpSpPr/>
          <p:nvPr/>
        </p:nvGrpSpPr>
        <p:grpSpPr>
          <a:xfrm rot="10800000" flipH="1">
            <a:off x="-230168" y="1678417"/>
            <a:ext cx="1255875" cy="1009045"/>
            <a:chOff x="4649450" y="3527425"/>
            <a:chExt cx="1224050" cy="983475"/>
          </a:xfrm>
        </p:grpSpPr>
        <p:sp>
          <p:nvSpPr>
            <p:cNvPr id="889" name="Google Shape;889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2" name="Google Shape;892;p31"/>
          <p:cNvSpPr/>
          <p:nvPr/>
        </p:nvSpPr>
        <p:spPr>
          <a:xfrm rot="10800000" flipH="1">
            <a:off x="-496404" y="260505"/>
            <a:ext cx="1277247" cy="173019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31"/>
          <p:cNvSpPr/>
          <p:nvPr/>
        </p:nvSpPr>
        <p:spPr>
          <a:xfrm rot="10800000" flipH="1">
            <a:off x="-786719" y="2171881"/>
            <a:ext cx="1857882" cy="25167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4" name="Google Shape;894;p31"/>
          <p:cNvGrpSpPr/>
          <p:nvPr/>
        </p:nvGrpSpPr>
        <p:grpSpPr>
          <a:xfrm rot="10800000">
            <a:off x="6434392" y="-335257"/>
            <a:ext cx="1120128" cy="899978"/>
            <a:chOff x="4649450" y="3527425"/>
            <a:chExt cx="1224050" cy="983475"/>
          </a:xfrm>
        </p:grpSpPr>
        <p:sp>
          <p:nvSpPr>
            <p:cNvPr id="895" name="Google Shape;895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21_1_1_1_1"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32"/>
          <p:cNvSpPr/>
          <p:nvPr/>
        </p:nvSpPr>
        <p:spPr>
          <a:xfrm>
            <a:off x="-414566" y="1260425"/>
            <a:ext cx="1462812" cy="198157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0" name="Google Shape;900;p32"/>
          <p:cNvGrpSpPr/>
          <p:nvPr/>
        </p:nvGrpSpPr>
        <p:grpSpPr>
          <a:xfrm rot="10800000">
            <a:off x="7292228" y="-173074"/>
            <a:ext cx="1019360" cy="856312"/>
            <a:chOff x="4649450" y="3501085"/>
            <a:chExt cx="1170736" cy="983475"/>
          </a:xfrm>
        </p:grpSpPr>
        <p:sp>
          <p:nvSpPr>
            <p:cNvPr id="901" name="Google Shape;901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4" name="Google Shape;904;p32"/>
          <p:cNvGrpSpPr/>
          <p:nvPr/>
        </p:nvGrpSpPr>
        <p:grpSpPr>
          <a:xfrm>
            <a:off x="-786934" y="2796990"/>
            <a:ext cx="1694575" cy="1361523"/>
            <a:chOff x="4649450" y="3527425"/>
            <a:chExt cx="1224050" cy="983475"/>
          </a:xfrm>
        </p:grpSpPr>
        <p:sp>
          <p:nvSpPr>
            <p:cNvPr id="905" name="Google Shape;905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8" name="Google Shape;908;p32"/>
          <p:cNvSpPr/>
          <p:nvPr/>
        </p:nvSpPr>
        <p:spPr>
          <a:xfrm>
            <a:off x="-467370" y="3464685"/>
            <a:ext cx="1462812" cy="198157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32"/>
          <p:cNvSpPr/>
          <p:nvPr/>
        </p:nvSpPr>
        <p:spPr>
          <a:xfrm rot="5400000" flipH="1">
            <a:off x="679909" y="3845523"/>
            <a:ext cx="1660496" cy="224955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0" name="Google Shape;910;p32"/>
          <p:cNvSpPr/>
          <p:nvPr/>
        </p:nvSpPr>
        <p:spPr>
          <a:xfrm rot="-5400000" flipH="1">
            <a:off x="7923469" y="-285816"/>
            <a:ext cx="1189743" cy="161166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1" name="Google Shape;911;p32"/>
          <p:cNvGrpSpPr/>
          <p:nvPr/>
        </p:nvGrpSpPr>
        <p:grpSpPr>
          <a:xfrm rot="10800000">
            <a:off x="8311770" y="1260418"/>
            <a:ext cx="865403" cy="695317"/>
            <a:chOff x="4649450" y="3527425"/>
            <a:chExt cx="1224050" cy="983475"/>
          </a:xfrm>
        </p:grpSpPr>
        <p:sp>
          <p:nvSpPr>
            <p:cNvPr id="912" name="Google Shape;912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5" name="Google Shape;915;p32"/>
          <p:cNvSpPr/>
          <p:nvPr/>
        </p:nvSpPr>
        <p:spPr>
          <a:xfrm rot="10800000">
            <a:off x="8480403" y="283235"/>
            <a:ext cx="880170" cy="119230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6" name="Google Shape;916;p32"/>
          <p:cNvSpPr/>
          <p:nvPr/>
        </p:nvSpPr>
        <p:spPr>
          <a:xfrm rot="10800000">
            <a:off x="8280334" y="1600350"/>
            <a:ext cx="1280295" cy="173432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7" name="Google Shape;917;p32"/>
          <p:cNvGrpSpPr/>
          <p:nvPr/>
        </p:nvGrpSpPr>
        <p:grpSpPr>
          <a:xfrm>
            <a:off x="-7960" y="4583288"/>
            <a:ext cx="963205" cy="773896"/>
            <a:chOff x="4649450" y="3527425"/>
            <a:chExt cx="1224050" cy="983475"/>
          </a:xfrm>
        </p:grpSpPr>
        <p:sp>
          <p:nvSpPr>
            <p:cNvPr id="918" name="Google Shape;918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4656211" y="3734789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34;p3"/>
          <p:cNvGrpSpPr/>
          <p:nvPr/>
        </p:nvGrpSpPr>
        <p:grpSpPr>
          <a:xfrm>
            <a:off x="6520300" y="4742058"/>
            <a:ext cx="450323" cy="449885"/>
            <a:chOff x="4887569" y="4595026"/>
            <a:chExt cx="381145" cy="381032"/>
          </a:xfrm>
        </p:grpSpPr>
        <p:sp>
          <p:nvSpPr>
            <p:cNvPr id="35" name="Google Shape;35;p3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sp>
        <p:nvSpPr>
          <p:cNvPr id="56" name="Google Shape;56;p3"/>
          <p:cNvSpPr txBox="1">
            <a:spLocks noGrp="1"/>
          </p:cNvSpPr>
          <p:nvPr>
            <p:ph type="title"/>
          </p:nvPr>
        </p:nvSpPr>
        <p:spPr>
          <a:xfrm>
            <a:off x="1994675" y="1945160"/>
            <a:ext cx="2175600" cy="5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7" name="Google Shape;57;p3"/>
          <p:cNvSpPr txBox="1">
            <a:spLocks noGrp="1"/>
          </p:cNvSpPr>
          <p:nvPr>
            <p:ph type="title" idx="2" hasCustomPrompt="1"/>
          </p:nvPr>
        </p:nvSpPr>
        <p:spPr>
          <a:xfrm>
            <a:off x="620525" y="1828613"/>
            <a:ext cx="1459200" cy="7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  <p:grpSp>
        <p:nvGrpSpPr>
          <p:cNvPr id="58" name="Google Shape;58;p3"/>
          <p:cNvGrpSpPr/>
          <p:nvPr/>
        </p:nvGrpSpPr>
        <p:grpSpPr>
          <a:xfrm>
            <a:off x="6520300" y="4742058"/>
            <a:ext cx="450323" cy="449885"/>
            <a:chOff x="4887569" y="4595026"/>
            <a:chExt cx="381145" cy="381032"/>
          </a:xfrm>
        </p:grpSpPr>
        <p:sp>
          <p:nvSpPr>
            <p:cNvPr id="59" name="Google Shape;59;p3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sp>
        <p:nvSpPr>
          <p:cNvPr id="80" name="Google Shape;80;p3"/>
          <p:cNvSpPr/>
          <p:nvPr/>
        </p:nvSpPr>
        <p:spPr>
          <a:xfrm flipH="1">
            <a:off x="7801668" y="777675"/>
            <a:ext cx="1220894" cy="165386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3"/>
          <p:cNvGrpSpPr/>
          <p:nvPr/>
        </p:nvGrpSpPr>
        <p:grpSpPr>
          <a:xfrm flipH="1">
            <a:off x="7841255" y="2124165"/>
            <a:ext cx="1414390" cy="1136307"/>
            <a:chOff x="4649450" y="3527425"/>
            <a:chExt cx="1224050" cy="983475"/>
          </a:xfrm>
        </p:grpSpPr>
        <p:sp>
          <p:nvSpPr>
            <p:cNvPr id="82" name="Google Shape;82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" name="Google Shape;85;p3"/>
          <p:cNvSpPr/>
          <p:nvPr/>
        </p:nvSpPr>
        <p:spPr>
          <a:xfrm flipH="1">
            <a:off x="7913985" y="2593942"/>
            <a:ext cx="1414414" cy="191600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"/>
          <p:cNvSpPr/>
          <p:nvPr/>
        </p:nvSpPr>
        <p:spPr>
          <a:xfrm rot="-5400000">
            <a:off x="8219206" y="4367378"/>
            <a:ext cx="803967" cy="108907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"/>
          <p:cNvSpPr/>
          <p:nvPr/>
        </p:nvSpPr>
        <p:spPr>
          <a:xfrm rot="5400000">
            <a:off x="47341" y="-667214"/>
            <a:ext cx="1177625" cy="159534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" name="Google Shape;88;p3"/>
          <p:cNvGrpSpPr/>
          <p:nvPr/>
        </p:nvGrpSpPr>
        <p:grpSpPr>
          <a:xfrm rot="10800000" flipH="1">
            <a:off x="-359666" y="719282"/>
            <a:ext cx="949251" cy="762685"/>
            <a:chOff x="4649450" y="3527425"/>
            <a:chExt cx="1224050" cy="983475"/>
          </a:xfrm>
        </p:grpSpPr>
        <p:sp>
          <p:nvSpPr>
            <p:cNvPr id="89" name="Google Shape;89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3"/>
          <p:cNvSpPr/>
          <p:nvPr/>
        </p:nvSpPr>
        <p:spPr>
          <a:xfrm rot="10800000" flipH="1">
            <a:off x="-197523" y="-103823"/>
            <a:ext cx="871249" cy="11801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" name="Google Shape;93;p3"/>
          <p:cNvGrpSpPr/>
          <p:nvPr/>
        </p:nvGrpSpPr>
        <p:grpSpPr>
          <a:xfrm flipH="1">
            <a:off x="8276759" y="3925536"/>
            <a:ext cx="1051459" cy="844805"/>
            <a:chOff x="4649450" y="3527425"/>
            <a:chExt cx="1224050" cy="983475"/>
          </a:xfrm>
        </p:grpSpPr>
        <p:sp>
          <p:nvSpPr>
            <p:cNvPr id="94" name="Google Shape;94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>
            <a:spLocks noGrp="1"/>
          </p:cNvSpPr>
          <p:nvPr>
            <p:ph type="body" idx="1"/>
          </p:nvPr>
        </p:nvSpPr>
        <p:spPr>
          <a:xfrm>
            <a:off x="778500" y="1424000"/>
            <a:ext cx="7648800" cy="34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oboto"/>
              <a:buAutoNum type="arabicPeriod"/>
              <a:defRPr sz="11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99" name="Google Shape;99;p4"/>
          <p:cNvGrpSpPr/>
          <p:nvPr/>
        </p:nvGrpSpPr>
        <p:grpSpPr>
          <a:xfrm rot="10800000">
            <a:off x="7535961" y="-269332"/>
            <a:ext cx="931789" cy="782748"/>
            <a:chOff x="4649450" y="3501085"/>
            <a:chExt cx="1170736" cy="983475"/>
          </a:xfrm>
        </p:grpSpPr>
        <p:sp>
          <p:nvSpPr>
            <p:cNvPr id="100" name="Google Shape;100;p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4"/>
          <p:cNvSpPr/>
          <p:nvPr/>
        </p:nvSpPr>
        <p:spPr>
          <a:xfrm>
            <a:off x="-276875" y="3855657"/>
            <a:ext cx="978678" cy="132574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"/>
          <p:cNvSpPr/>
          <p:nvPr/>
        </p:nvSpPr>
        <p:spPr>
          <a:xfrm rot="5400000" flipH="1">
            <a:off x="75661" y="4687311"/>
            <a:ext cx="644422" cy="87305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"/>
          <p:cNvSpPr/>
          <p:nvPr/>
        </p:nvSpPr>
        <p:spPr>
          <a:xfrm rot="-5400000" flipH="1">
            <a:off x="8113268" y="-372123"/>
            <a:ext cx="1087444" cy="147308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4"/>
          <p:cNvGrpSpPr/>
          <p:nvPr/>
        </p:nvGrpSpPr>
        <p:grpSpPr>
          <a:xfrm rot="10800000">
            <a:off x="8468280" y="1041249"/>
            <a:ext cx="790981" cy="635522"/>
            <a:chOff x="4649450" y="3527425"/>
            <a:chExt cx="1224050" cy="983475"/>
          </a:xfrm>
        </p:grpSpPr>
        <p:sp>
          <p:nvSpPr>
            <p:cNvPr id="107" name="Google Shape;107;p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4"/>
          <p:cNvSpPr/>
          <p:nvPr/>
        </p:nvSpPr>
        <p:spPr>
          <a:xfrm rot="10800000">
            <a:off x="8622333" y="148018"/>
            <a:ext cx="804487" cy="108978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10800000">
            <a:off x="8439485" y="1351926"/>
            <a:ext cx="1170190" cy="15851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930900" y="605225"/>
            <a:ext cx="59505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"/>
          <p:cNvSpPr txBox="1">
            <a:spLocks noGrp="1"/>
          </p:cNvSpPr>
          <p:nvPr>
            <p:ph type="title" hasCustomPrompt="1"/>
          </p:nvPr>
        </p:nvSpPr>
        <p:spPr>
          <a:xfrm>
            <a:off x="2510174" y="492028"/>
            <a:ext cx="1459200" cy="7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  <p:grpSp>
        <p:nvGrpSpPr>
          <p:cNvPr id="229" name="Google Shape;229;p9"/>
          <p:cNvGrpSpPr/>
          <p:nvPr/>
        </p:nvGrpSpPr>
        <p:grpSpPr>
          <a:xfrm>
            <a:off x="6520300" y="4742058"/>
            <a:ext cx="450323" cy="449885"/>
            <a:chOff x="4887569" y="4595026"/>
            <a:chExt cx="381145" cy="381032"/>
          </a:xfrm>
        </p:grpSpPr>
        <p:sp>
          <p:nvSpPr>
            <p:cNvPr id="230" name="Google Shape;230;p9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sp>
        <p:nvSpPr>
          <p:cNvPr id="251" name="Google Shape;251;p9"/>
          <p:cNvSpPr txBox="1">
            <a:spLocks noGrp="1"/>
          </p:cNvSpPr>
          <p:nvPr>
            <p:ph type="title" idx="2"/>
          </p:nvPr>
        </p:nvSpPr>
        <p:spPr>
          <a:xfrm>
            <a:off x="4000500" y="605225"/>
            <a:ext cx="26931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52" name="Google Shape;252;p9"/>
          <p:cNvSpPr/>
          <p:nvPr/>
        </p:nvSpPr>
        <p:spPr>
          <a:xfrm rot="10800000" flipH="1">
            <a:off x="-379363" y="2210351"/>
            <a:ext cx="1526229" cy="20673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3" name="Google Shape;253;p9"/>
          <p:cNvGrpSpPr/>
          <p:nvPr/>
        </p:nvGrpSpPr>
        <p:grpSpPr>
          <a:xfrm rot="10800000" flipH="1">
            <a:off x="-621477" y="1291315"/>
            <a:ext cx="1768018" cy="1420433"/>
            <a:chOff x="4649450" y="3527425"/>
            <a:chExt cx="1224050" cy="983475"/>
          </a:xfrm>
        </p:grpSpPr>
        <p:sp>
          <p:nvSpPr>
            <p:cNvPr id="254" name="Google Shape;254;p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7" name="Google Shape;257;p9"/>
          <p:cNvSpPr/>
          <p:nvPr/>
        </p:nvSpPr>
        <p:spPr>
          <a:xfrm rot="10800000" flipH="1">
            <a:off x="-288050" y="-52570"/>
            <a:ext cx="1526229" cy="20673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9"/>
          <p:cNvSpPr/>
          <p:nvPr/>
        </p:nvSpPr>
        <p:spPr>
          <a:xfrm rot="5400000">
            <a:off x="327786" y="-658075"/>
            <a:ext cx="1407871" cy="190724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" name="Google Shape;259;p9"/>
          <p:cNvGrpSpPr/>
          <p:nvPr/>
        </p:nvGrpSpPr>
        <p:grpSpPr>
          <a:xfrm rot="10800000" flipH="1">
            <a:off x="1360085" y="-200139"/>
            <a:ext cx="1004945" cy="807433"/>
            <a:chOff x="4649450" y="3527425"/>
            <a:chExt cx="1224050" cy="983475"/>
          </a:xfrm>
        </p:grpSpPr>
        <p:sp>
          <p:nvSpPr>
            <p:cNvPr id="260" name="Google Shape;260;p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3" name="Google Shape;263;p9"/>
          <p:cNvSpPr/>
          <p:nvPr/>
        </p:nvSpPr>
        <p:spPr>
          <a:xfrm flipH="1">
            <a:off x="7796137" y="3177326"/>
            <a:ext cx="1526229" cy="20673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CUSTOM_23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3"/>
          <p:cNvSpPr txBox="1">
            <a:spLocks noGrp="1"/>
          </p:cNvSpPr>
          <p:nvPr>
            <p:ph type="subTitle" idx="1"/>
          </p:nvPr>
        </p:nvSpPr>
        <p:spPr>
          <a:xfrm>
            <a:off x="2100572" y="164930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356" name="Google Shape;356;p13"/>
          <p:cNvSpPr txBox="1">
            <a:spLocks noGrp="1"/>
          </p:cNvSpPr>
          <p:nvPr>
            <p:ph type="subTitle" idx="2"/>
          </p:nvPr>
        </p:nvSpPr>
        <p:spPr>
          <a:xfrm>
            <a:off x="2100575" y="2046200"/>
            <a:ext cx="256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57" name="Google Shape;357;p13"/>
          <p:cNvSpPr txBox="1">
            <a:spLocks noGrp="1"/>
          </p:cNvSpPr>
          <p:nvPr>
            <p:ph type="subTitle" idx="3"/>
          </p:nvPr>
        </p:nvSpPr>
        <p:spPr>
          <a:xfrm>
            <a:off x="5968942" y="164930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358" name="Google Shape;358;p13"/>
          <p:cNvSpPr txBox="1">
            <a:spLocks noGrp="1"/>
          </p:cNvSpPr>
          <p:nvPr>
            <p:ph type="subTitle" idx="4"/>
          </p:nvPr>
        </p:nvSpPr>
        <p:spPr>
          <a:xfrm>
            <a:off x="5968950" y="2046200"/>
            <a:ext cx="256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59" name="Google Shape;359;p13"/>
          <p:cNvSpPr txBox="1">
            <a:spLocks noGrp="1"/>
          </p:cNvSpPr>
          <p:nvPr>
            <p:ph type="subTitle" idx="5"/>
          </p:nvPr>
        </p:nvSpPr>
        <p:spPr>
          <a:xfrm>
            <a:off x="2100572" y="327040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subTitle" idx="6"/>
          </p:nvPr>
        </p:nvSpPr>
        <p:spPr>
          <a:xfrm>
            <a:off x="2100575" y="3670300"/>
            <a:ext cx="256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subTitle" idx="7"/>
          </p:nvPr>
        </p:nvSpPr>
        <p:spPr>
          <a:xfrm>
            <a:off x="5968942" y="3270400"/>
            <a:ext cx="2381100" cy="3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subTitle" idx="8"/>
          </p:nvPr>
        </p:nvSpPr>
        <p:spPr>
          <a:xfrm>
            <a:off x="5968950" y="3670300"/>
            <a:ext cx="256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63" name="Google Shape;363;p13"/>
          <p:cNvSpPr/>
          <p:nvPr/>
        </p:nvSpPr>
        <p:spPr>
          <a:xfrm>
            <a:off x="-330758" y="1938567"/>
            <a:ext cx="949460" cy="12861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4" name="Google Shape;364;p13"/>
          <p:cNvGrpSpPr/>
          <p:nvPr/>
        </p:nvGrpSpPr>
        <p:grpSpPr>
          <a:xfrm>
            <a:off x="-512066" y="2985595"/>
            <a:ext cx="1099931" cy="883652"/>
            <a:chOff x="4649450" y="3527425"/>
            <a:chExt cx="1224050" cy="983475"/>
          </a:xfrm>
        </p:grpSpPr>
        <p:sp>
          <p:nvSpPr>
            <p:cNvPr id="365" name="Google Shape;365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8" name="Google Shape;368;p13"/>
          <p:cNvSpPr/>
          <p:nvPr/>
        </p:nvSpPr>
        <p:spPr>
          <a:xfrm>
            <a:off x="-187602" y="3198642"/>
            <a:ext cx="1099934" cy="149000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3"/>
          <p:cNvSpPr/>
          <p:nvPr/>
        </p:nvSpPr>
        <p:spPr>
          <a:xfrm rot="5400000" flipH="1">
            <a:off x="49752" y="4577793"/>
            <a:ext cx="625241" cy="84697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3"/>
          <p:cNvSpPr/>
          <p:nvPr/>
        </p:nvSpPr>
        <p:spPr>
          <a:xfrm rot="-5400000" flipH="1">
            <a:off x="7915835" y="-667214"/>
            <a:ext cx="1177625" cy="159534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13"/>
          <p:cNvGrpSpPr/>
          <p:nvPr/>
        </p:nvGrpSpPr>
        <p:grpSpPr>
          <a:xfrm rot="10800000">
            <a:off x="8551216" y="719282"/>
            <a:ext cx="949251" cy="762685"/>
            <a:chOff x="4649450" y="3527425"/>
            <a:chExt cx="1224050" cy="983475"/>
          </a:xfrm>
        </p:grpSpPr>
        <p:sp>
          <p:nvSpPr>
            <p:cNvPr id="372" name="Google Shape;372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13"/>
          <p:cNvSpPr/>
          <p:nvPr/>
        </p:nvSpPr>
        <p:spPr>
          <a:xfrm rot="10800000">
            <a:off x="8467075" y="-103823"/>
            <a:ext cx="871249" cy="11801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6" name="Google Shape;376;p13"/>
          <p:cNvGrpSpPr/>
          <p:nvPr/>
        </p:nvGrpSpPr>
        <p:grpSpPr>
          <a:xfrm>
            <a:off x="-187588" y="4234100"/>
            <a:ext cx="817665" cy="656961"/>
            <a:chOff x="4649450" y="3527425"/>
            <a:chExt cx="1224050" cy="983475"/>
          </a:xfrm>
        </p:grpSpPr>
        <p:sp>
          <p:nvSpPr>
            <p:cNvPr id="377" name="Google Shape;377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0" name="Google Shape;380;p13"/>
          <p:cNvSpPr txBox="1">
            <a:spLocks noGrp="1"/>
          </p:cNvSpPr>
          <p:nvPr>
            <p:ph type="title"/>
          </p:nvPr>
        </p:nvSpPr>
        <p:spPr>
          <a:xfrm>
            <a:off x="778500" y="452825"/>
            <a:ext cx="55287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1" name="Google Shape;381;p13"/>
          <p:cNvSpPr txBox="1">
            <a:spLocks noGrp="1"/>
          </p:cNvSpPr>
          <p:nvPr>
            <p:ph type="title" idx="9" hasCustomPrompt="1"/>
          </p:nvPr>
        </p:nvSpPr>
        <p:spPr>
          <a:xfrm>
            <a:off x="1340795" y="2118688"/>
            <a:ext cx="555600" cy="4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  <p:sp>
        <p:nvSpPr>
          <p:cNvPr id="382" name="Google Shape;382;p13"/>
          <p:cNvSpPr txBox="1">
            <a:spLocks noGrp="1"/>
          </p:cNvSpPr>
          <p:nvPr>
            <p:ph type="title" idx="13" hasCustomPrompt="1"/>
          </p:nvPr>
        </p:nvSpPr>
        <p:spPr>
          <a:xfrm>
            <a:off x="1340788" y="3711250"/>
            <a:ext cx="555600" cy="4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  <p:sp>
        <p:nvSpPr>
          <p:cNvPr id="383" name="Google Shape;383;p13"/>
          <p:cNvSpPr txBox="1">
            <a:spLocks noGrp="1"/>
          </p:cNvSpPr>
          <p:nvPr>
            <p:ph type="title" idx="14" hasCustomPrompt="1"/>
          </p:nvPr>
        </p:nvSpPr>
        <p:spPr>
          <a:xfrm>
            <a:off x="5188225" y="2118700"/>
            <a:ext cx="610800" cy="4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3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  <p:sp>
        <p:nvSpPr>
          <p:cNvPr id="384" name="Google Shape;384;p13"/>
          <p:cNvSpPr txBox="1">
            <a:spLocks noGrp="1"/>
          </p:cNvSpPr>
          <p:nvPr>
            <p:ph type="title" idx="15" hasCustomPrompt="1"/>
          </p:nvPr>
        </p:nvSpPr>
        <p:spPr>
          <a:xfrm>
            <a:off x="5188225" y="3711250"/>
            <a:ext cx="610800" cy="4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">
  <p:cSld name="CUSTOM_24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4"/>
          <p:cNvSpPr txBox="1">
            <a:spLocks noGrp="1"/>
          </p:cNvSpPr>
          <p:nvPr>
            <p:ph type="subTitle" idx="1"/>
          </p:nvPr>
        </p:nvSpPr>
        <p:spPr>
          <a:xfrm>
            <a:off x="4965475" y="2534838"/>
            <a:ext cx="3013800" cy="7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300" b="1"/>
            </a:lvl9pPr>
          </a:lstStyle>
          <a:p>
            <a:endParaRPr/>
          </a:p>
        </p:txBody>
      </p:sp>
      <p:sp>
        <p:nvSpPr>
          <p:cNvPr id="387" name="Google Shape;387;p14"/>
          <p:cNvSpPr txBox="1">
            <a:spLocks noGrp="1"/>
          </p:cNvSpPr>
          <p:nvPr>
            <p:ph type="subTitle" idx="2"/>
          </p:nvPr>
        </p:nvSpPr>
        <p:spPr>
          <a:xfrm>
            <a:off x="4716025" y="3309688"/>
            <a:ext cx="3512700" cy="5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88" name="Google Shape;388;p14"/>
          <p:cNvSpPr txBox="1">
            <a:spLocks noGrp="1"/>
          </p:cNvSpPr>
          <p:nvPr>
            <p:ph type="title" hasCustomPrompt="1"/>
          </p:nvPr>
        </p:nvSpPr>
        <p:spPr>
          <a:xfrm>
            <a:off x="5803375" y="1391475"/>
            <a:ext cx="1338000" cy="121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24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9" name="Google Shape;389;p14"/>
          <p:cNvSpPr/>
          <p:nvPr/>
        </p:nvSpPr>
        <p:spPr>
          <a:xfrm flipH="1">
            <a:off x="8227093" y="3480547"/>
            <a:ext cx="1327430" cy="179807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14"/>
          <p:cNvSpPr/>
          <p:nvPr/>
        </p:nvSpPr>
        <p:spPr>
          <a:xfrm rot="-5400000">
            <a:off x="8006258" y="4377911"/>
            <a:ext cx="874074" cy="118414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14"/>
          <p:cNvSpPr/>
          <p:nvPr/>
        </p:nvSpPr>
        <p:spPr>
          <a:xfrm rot="10800000" flipH="1">
            <a:off x="-198300" y="-153778"/>
            <a:ext cx="1036964" cy="140470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2" name="Google Shape;392;p14"/>
          <p:cNvGrpSpPr/>
          <p:nvPr/>
        </p:nvGrpSpPr>
        <p:grpSpPr>
          <a:xfrm rot="5400000">
            <a:off x="764528" y="-193301"/>
            <a:ext cx="754382" cy="606116"/>
            <a:chOff x="4649450" y="3527425"/>
            <a:chExt cx="1224050" cy="983475"/>
          </a:xfrm>
        </p:grpSpPr>
        <p:sp>
          <p:nvSpPr>
            <p:cNvPr id="393" name="Google Shape;393;p1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6" name="Google Shape;396;p14"/>
          <p:cNvSpPr/>
          <p:nvPr/>
        </p:nvSpPr>
        <p:spPr>
          <a:xfrm rot="5400000">
            <a:off x="249861" y="-321600"/>
            <a:ext cx="767166" cy="103922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14"/>
          <p:cNvSpPr/>
          <p:nvPr/>
        </p:nvSpPr>
        <p:spPr>
          <a:xfrm rot="5400000">
            <a:off x="1459731" y="-557813"/>
            <a:ext cx="1115918" cy="1511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8" name="Google Shape;398;p14"/>
          <p:cNvGrpSpPr/>
          <p:nvPr/>
        </p:nvGrpSpPr>
        <p:grpSpPr>
          <a:xfrm flipH="1">
            <a:off x="7246780" y="4704871"/>
            <a:ext cx="874094" cy="702299"/>
            <a:chOff x="4649450" y="3527425"/>
            <a:chExt cx="1224050" cy="983475"/>
          </a:xfrm>
        </p:grpSpPr>
        <p:sp>
          <p:nvSpPr>
            <p:cNvPr id="399" name="Google Shape;399;p1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2"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29"/>
          <p:cNvSpPr/>
          <p:nvPr/>
        </p:nvSpPr>
        <p:spPr>
          <a:xfrm>
            <a:off x="-456853" y="346880"/>
            <a:ext cx="1727852" cy="23406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9" name="Google Shape;809;p29"/>
          <p:cNvGrpSpPr/>
          <p:nvPr/>
        </p:nvGrpSpPr>
        <p:grpSpPr>
          <a:xfrm rot="10800000">
            <a:off x="6573811" y="-401568"/>
            <a:ext cx="1479225" cy="1242621"/>
            <a:chOff x="4649450" y="3501085"/>
            <a:chExt cx="1170736" cy="983475"/>
          </a:xfrm>
        </p:grpSpPr>
        <p:sp>
          <p:nvSpPr>
            <p:cNvPr id="810" name="Google Shape;810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3" name="Google Shape;813;p29"/>
          <p:cNvGrpSpPr/>
          <p:nvPr/>
        </p:nvGrpSpPr>
        <p:grpSpPr>
          <a:xfrm>
            <a:off x="-786719" y="2252601"/>
            <a:ext cx="2001689" cy="1608178"/>
            <a:chOff x="4649450" y="3527425"/>
            <a:chExt cx="1224050" cy="983475"/>
          </a:xfrm>
        </p:grpSpPr>
        <p:sp>
          <p:nvSpPr>
            <p:cNvPr id="814" name="Google Shape;814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7" name="Google Shape;817;p29"/>
          <p:cNvSpPr/>
          <p:nvPr/>
        </p:nvSpPr>
        <p:spPr>
          <a:xfrm>
            <a:off x="-409500" y="3041439"/>
            <a:ext cx="1727852" cy="23406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29"/>
          <p:cNvSpPr/>
          <p:nvPr/>
        </p:nvSpPr>
        <p:spPr>
          <a:xfrm rot="5400000" flipH="1">
            <a:off x="468089" y="4209554"/>
            <a:ext cx="1137776" cy="15413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9" name="Google Shape;819;p29"/>
          <p:cNvSpPr/>
          <p:nvPr/>
        </p:nvSpPr>
        <p:spPr>
          <a:xfrm rot="-5400000" flipH="1">
            <a:off x="7489631" y="-565322"/>
            <a:ext cx="1726514" cy="23387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0" name="Google Shape;820;p29"/>
          <p:cNvGrpSpPr/>
          <p:nvPr/>
        </p:nvGrpSpPr>
        <p:grpSpPr>
          <a:xfrm rot="10800000">
            <a:off x="8053010" y="1678417"/>
            <a:ext cx="1255875" cy="1009045"/>
            <a:chOff x="4649450" y="3527425"/>
            <a:chExt cx="1224050" cy="983475"/>
          </a:xfrm>
        </p:grpSpPr>
        <p:sp>
          <p:nvSpPr>
            <p:cNvPr id="821" name="Google Shape;821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4" name="Google Shape;824;p29"/>
          <p:cNvSpPr/>
          <p:nvPr/>
        </p:nvSpPr>
        <p:spPr>
          <a:xfrm rot="10800000">
            <a:off x="8297875" y="260505"/>
            <a:ext cx="1277247" cy="173019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29"/>
          <p:cNvSpPr/>
          <p:nvPr/>
        </p:nvSpPr>
        <p:spPr>
          <a:xfrm rot="10800000">
            <a:off x="8007556" y="2171881"/>
            <a:ext cx="1857882" cy="25167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6" name="Google Shape;826;p29"/>
          <p:cNvGrpSpPr/>
          <p:nvPr/>
        </p:nvGrpSpPr>
        <p:grpSpPr>
          <a:xfrm>
            <a:off x="1456509" y="4634991"/>
            <a:ext cx="1137754" cy="914140"/>
            <a:chOff x="4649450" y="3527425"/>
            <a:chExt cx="1224050" cy="983475"/>
          </a:xfrm>
        </p:grpSpPr>
        <p:sp>
          <p:nvSpPr>
            <p:cNvPr id="827" name="Google Shape;827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 ">
  <p:cSld name="CUSTOM_21_1_2"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30"/>
          <p:cNvSpPr/>
          <p:nvPr/>
        </p:nvSpPr>
        <p:spPr>
          <a:xfrm rot="5400000">
            <a:off x="2155410" y="-303306"/>
            <a:ext cx="1352261" cy="183191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2" name="Google Shape;832;p30"/>
          <p:cNvGrpSpPr/>
          <p:nvPr/>
        </p:nvGrpSpPr>
        <p:grpSpPr>
          <a:xfrm rot="10800000">
            <a:off x="6573811" y="-401568"/>
            <a:ext cx="1479225" cy="1242621"/>
            <a:chOff x="4649450" y="3501085"/>
            <a:chExt cx="1170736" cy="983475"/>
          </a:xfrm>
        </p:grpSpPr>
        <p:sp>
          <p:nvSpPr>
            <p:cNvPr id="833" name="Google Shape;833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0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6" name="Google Shape;836;p30"/>
          <p:cNvGrpSpPr/>
          <p:nvPr/>
        </p:nvGrpSpPr>
        <p:grpSpPr>
          <a:xfrm rot="5400000">
            <a:off x="843699" y="-167799"/>
            <a:ext cx="1566539" cy="1258553"/>
            <a:chOff x="4649450" y="3527425"/>
            <a:chExt cx="1224050" cy="983475"/>
          </a:xfrm>
        </p:grpSpPr>
        <p:sp>
          <p:nvSpPr>
            <p:cNvPr id="837" name="Google Shape;837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30"/>
          <p:cNvSpPr/>
          <p:nvPr/>
        </p:nvSpPr>
        <p:spPr>
          <a:xfrm rot="5400000">
            <a:off x="46552" y="-266247"/>
            <a:ext cx="1352261" cy="183191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0"/>
          <p:cNvSpPr/>
          <p:nvPr/>
        </p:nvSpPr>
        <p:spPr>
          <a:xfrm rot="10800000" flipH="1">
            <a:off x="-323965" y="502387"/>
            <a:ext cx="890430" cy="120640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30"/>
          <p:cNvSpPr/>
          <p:nvPr/>
        </p:nvSpPr>
        <p:spPr>
          <a:xfrm rot="-5400000" flipH="1">
            <a:off x="7489631" y="-565322"/>
            <a:ext cx="1726514" cy="23387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3" name="Google Shape;843;p30"/>
          <p:cNvGrpSpPr/>
          <p:nvPr/>
        </p:nvGrpSpPr>
        <p:grpSpPr>
          <a:xfrm rot="10800000">
            <a:off x="8053010" y="1678417"/>
            <a:ext cx="1255875" cy="1009045"/>
            <a:chOff x="4649450" y="3527425"/>
            <a:chExt cx="1224050" cy="983475"/>
          </a:xfrm>
        </p:grpSpPr>
        <p:sp>
          <p:nvSpPr>
            <p:cNvPr id="844" name="Google Shape;844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7" name="Google Shape;847;p30"/>
          <p:cNvSpPr/>
          <p:nvPr/>
        </p:nvSpPr>
        <p:spPr>
          <a:xfrm rot="10800000">
            <a:off x="8297875" y="260505"/>
            <a:ext cx="1277247" cy="173019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0"/>
          <p:cNvSpPr/>
          <p:nvPr/>
        </p:nvSpPr>
        <p:spPr>
          <a:xfrm rot="10800000">
            <a:off x="8007556" y="2171881"/>
            <a:ext cx="1857882" cy="25167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9" name="Google Shape;849;p30"/>
          <p:cNvGrpSpPr/>
          <p:nvPr/>
        </p:nvGrpSpPr>
        <p:grpSpPr>
          <a:xfrm rot="5400000">
            <a:off x="-411660" y="1521699"/>
            <a:ext cx="890496" cy="715478"/>
            <a:chOff x="4649450" y="3527425"/>
            <a:chExt cx="1224050" cy="983475"/>
          </a:xfrm>
        </p:grpSpPr>
        <p:sp>
          <p:nvSpPr>
            <p:cNvPr id="850" name="Google Shape;850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3125" y="600575"/>
            <a:ext cx="68580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Sue Ellen Francisco"/>
              <a:buNone/>
              <a:defRPr sz="3000">
                <a:solidFill>
                  <a:schemeClr val="lt1"/>
                </a:solidFill>
                <a:latin typeface="Sue Ellen Francisco"/>
                <a:ea typeface="Sue Ellen Francisco"/>
                <a:cs typeface="Sue Ellen Francisco"/>
                <a:sym typeface="Sue Ellen Francisco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05250" y="2747175"/>
            <a:ext cx="7332000" cy="17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59" r:id="rId6"/>
    <p:sldLayoutId id="2147483660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35"/>
          <p:cNvSpPr/>
          <p:nvPr/>
        </p:nvSpPr>
        <p:spPr>
          <a:xfrm>
            <a:off x="1673850" y="1798100"/>
            <a:ext cx="5796299" cy="1339921"/>
          </a:xfrm>
          <a:custGeom>
            <a:avLst/>
            <a:gdLst/>
            <a:ahLst/>
            <a:cxnLst/>
            <a:rect l="l" t="t" r="r" b="b"/>
            <a:pathLst>
              <a:path w="45103" h="8608" extrusionOk="0">
                <a:moveTo>
                  <a:pt x="2650" y="2959"/>
                </a:moveTo>
                <a:cubicBezTo>
                  <a:pt x="2628" y="2960"/>
                  <a:pt x="2604" y="2963"/>
                  <a:pt x="2579" y="2968"/>
                </a:cubicBezTo>
                <a:cubicBezTo>
                  <a:pt x="2603" y="2965"/>
                  <a:pt x="2627" y="2962"/>
                  <a:pt x="2650" y="2959"/>
                </a:cubicBezTo>
                <a:close/>
                <a:moveTo>
                  <a:pt x="3823" y="7559"/>
                </a:moveTo>
                <a:cubicBezTo>
                  <a:pt x="3821" y="7559"/>
                  <a:pt x="3819" y="7559"/>
                  <a:pt x="3817" y="7559"/>
                </a:cubicBezTo>
                <a:cubicBezTo>
                  <a:pt x="3819" y="7559"/>
                  <a:pt x="3821" y="7559"/>
                  <a:pt x="3823" y="7559"/>
                </a:cubicBezTo>
                <a:close/>
                <a:moveTo>
                  <a:pt x="43285" y="0"/>
                </a:moveTo>
                <a:cubicBezTo>
                  <a:pt x="43179" y="0"/>
                  <a:pt x="43056" y="17"/>
                  <a:pt x="42916" y="54"/>
                </a:cubicBezTo>
                <a:cubicBezTo>
                  <a:pt x="29297" y="1032"/>
                  <a:pt x="16191" y="1188"/>
                  <a:pt x="2650" y="2959"/>
                </a:cubicBezTo>
                <a:lnTo>
                  <a:pt x="2650" y="2959"/>
                </a:lnTo>
                <a:cubicBezTo>
                  <a:pt x="2660" y="2958"/>
                  <a:pt x="2669" y="2958"/>
                  <a:pt x="2678" y="2958"/>
                </a:cubicBezTo>
                <a:cubicBezTo>
                  <a:pt x="2764" y="2958"/>
                  <a:pt x="2839" y="2982"/>
                  <a:pt x="2915" y="3020"/>
                </a:cubicBezTo>
                <a:cubicBezTo>
                  <a:pt x="2399" y="3020"/>
                  <a:pt x="1754" y="3277"/>
                  <a:pt x="955" y="3690"/>
                </a:cubicBezTo>
                <a:lnTo>
                  <a:pt x="2863" y="3690"/>
                </a:lnTo>
                <a:cubicBezTo>
                  <a:pt x="2753" y="3722"/>
                  <a:pt x="2624" y="3731"/>
                  <a:pt x="2484" y="3731"/>
                </a:cubicBezTo>
                <a:cubicBezTo>
                  <a:pt x="2331" y="3731"/>
                  <a:pt x="2164" y="3721"/>
                  <a:pt x="1996" y="3721"/>
                </a:cubicBezTo>
                <a:cubicBezTo>
                  <a:pt x="1460" y="3721"/>
                  <a:pt x="907" y="3824"/>
                  <a:pt x="697" y="4696"/>
                </a:cubicBezTo>
                <a:cubicBezTo>
                  <a:pt x="629" y="4684"/>
                  <a:pt x="569" y="4677"/>
                  <a:pt x="515" y="4677"/>
                </a:cubicBezTo>
                <a:cubicBezTo>
                  <a:pt x="112" y="4677"/>
                  <a:pt x="52" y="5031"/>
                  <a:pt x="52" y="5986"/>
                </a:cubicBezTo>
                <a:cubicBezTo>
                  <a:pt x="52" y="6089"/>
                  <a:pt x="26" y="6192"/>
                  <a:pt x="0" y="6192"/>
                </a:cubicBezTo>
                <a:lnTo>
                  <a:pt x="155" y="6192"/>
                </a:lnTo>
                <a:cubicBezTo>
                  <a:pt x="167" y="7154"/>
                  <a:pt x="649" y="7401"/>
                  <a:pt x="1324" y="7401"/>
                </a:cubicBezTo>
                <a:cubicBezTo>
                  <a:pt x="2033" y="7401"/>
                  <a:pt x="2955" y="7129"/>
                  <a:pt x="3769" y="7129"/>
                </a:cubicBezTo>
                <a:cubicBezTo>
                  <a:pt x="3882" y="7129"/>
                  <a:pt x="3993" y="7134"/>
                  <a:pt x="4101" y="7146"/>
                </a:cubicBezTo>
                <a:cubicBezTo>
                  <a:pt x="4000" y="7374"/>
                  <a:pt x="3923" y="7552"/>
                  <a:pt x="3823" y="7559"/>
                </a:cubicBezTo>
                <a:lnTo>
                  <a:pt x="3823" y="7559"/>
                </a:lnTo>
                <a:cubicBezTo>
                  <a:pt x="5394" y="7507"/>
                  <a:pt x="6940" y="7404"/>
                  <a:pt x="8511" y="7327"/>
                </a:cubicBezTo>
                <a:lnTo>
                  <a:pt x="8511" y="7327"/>
                </a:lnTo>
                <a:cubicBezTo>
                  <a:pt x="6268" y="7585"/>
                  <a:pt x="3869" y="7971"/>
                  <a:pt x="1264" y="8281"/>
                </a:cubicBezTo>
                <a:cubicBezTo>
                  <a:pt x="4106" y="8511"/>
                  <a:pt x="7003" y="8608"/>
                  <a:pt x="9932" y="8608"/>
                </a:cubicBezTo>
                <a:cubicBezTo>
                  <a:pt x="20773" y="8608"/>
                  <a:pt x="32041" y="7289"/>
                  <a:pt x="42478" y="6579"/>
                </a:cubicBezTo>
                <a:cubicBezTo>
                  <a:pt x="42551" y="6568"/>
                  <a:pt x="42640" y="6566"/>
                  <a:pt x="42736" y="6566"/>
                </a:cubicBezTo>
                <a:cubicBezTo>
                  <a:pt x="42795" y="6566"/>
                  <a:pt x="42858" y="6566"/>
                  <a:pt x="42921" y="6566"/>
                </a:cubicBezTo>
                <a:cubicBezTo>
                  <a:pt x="43478" y="6566"/>
                  <a:pt x="44142" y="6505"/>
                  <a:pt x="43845" y="5315"/>
                </a:cubicBezTo>
                <a:lnTo>
                  <a:pt x="43845" y="5315"/>
                </a:lnTo>
                <a:cubicBezTo>
                  <a:pt x="43946" y="5339"/>
                  <a:pt x="44039" y="5351"/>
                  <a:pt x="44126" y="5351"/>
                </a:cubicBezTo>
                <a:cubicBezTo>
                  <a:pt x="44678" y="5351"/>
                  <a:pt x="44915" y="4852"/>
                  <a:pt x="44670" y="3871"/>
                </a:cubicBezTo>
                <a:lnTo>
                  <a:pt x="44670" y="3871"/>
                </a:lnTo>
                <a:cubicBezTo>
                  <a:pt x="44706" y="3891"/>
                  <a:pt x="44738" y="3900"/>
                  <a:pt x="44766" y="3900"/>
                </a:cubicBezTo>
                <a:cubicBezTo>
                  <a:pt x="45103" y="3900"/>
                  <a:pt x="44918" y="2589"/>
                  <a:pt x="44799" y="2375"/>
                </a:cubicBezTo>
                <a:lnTo>
                  <a:pt x="44799" y="2375"/>
                </a:lnTo>
                <a:lnTo>
                  <a:pt x="42968" y="2504"/>
                </a:lnTo>
                <a:cubicBezTo>
                  <a:pt x="42994" y="2168"/>
                  <a:pt x="42968" y="1859"/>
                  <a:pt x="42916" y="1550"/>
                </a:cubicBezTo>
                <a:lnTo>
                  <a:pt x="42916" y="1550"/>
                </a:lnTo>
                <a:cubicBezTo>
                  <a:pt x="42993" y="1595"/>
                  <a:pt x="43069" y="1615"/>
                  <a:pt x="43144" y="1615"/>
                </a:cubicBezTo>
                <a:cubicBezTo>
                  <a:pt x="43810" y="1615"/>
                  <a:pt x="44333" y="0"/>
                  <a:pt x="43285" y="0"/>
                </a:cubicBezTo>
                <a:close/>
              </a:path>
            </a:pathLst>
          </a:custGeom>
          <a:solidFill>
            <a:srgbClr val="F7BA9C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35"/>
          <p:cNvSpPr txBox="1">
            <a:spLocks noGrp="1"/>
          </p:cNvSpPr>
          <p:nvPr>
            <p:ph type="ctrTitle"/>
          </p:nvPr>
        </p:nvSpPr>
        <p:spPr>
          <a:xfrm>
            <a:off x="1673850" y="2038500"/>
            <a:ext cx="5796300" cy="106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Karakteristik Media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CDAD4AA-D2BC-434A-BCBF-B1AD2344DA2E}"/>
              </a:ext>
            </a:extLst>
          </p:cNvPr>
          <p:cNvSpPr txBox="1"/>
          <p:nvPr/>
        </p:nvSpPr>
        <p:spPr>
          <a:xfrm>
            <a:off x="3083608" y="740213"/>
            <a:ext cx="28275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MEDIA GRAFIS</a:t>
            </a:r>
            <a:endParaRPr lang="en-ID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1123F77-EAA6-4281-934D-DA711874B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369332"/>
          </a:xfrm>
        </p:spPr>
        <p:txBody>
          <a:bodyPr/>
          <a:lstStyle/>
          <a:p>
            <a:pPr marL="152400" indent="0" algn="ctr">
              <a:buNone/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KELEBIHAN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ABF4489-C658-4C9B-B6E5-71170BC46CAD}"/>
              </a:ext>
            </a:extLst>
          </p:cNvPr>
          <p:cNvSpPr txBox="1">
            <a:spLocks/>
          </p:cNvSpPr>
          <p:nvPr/>
        </p:nvSpPr>
        <p:spPr>
          <a:xfrm>
            <a:off x="738870" y="2174875"/>
            <a:ext cx="3476847" cy="1472092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mempermudah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mempercepat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pemahaman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dilengkapi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warna</a:t>
            </a:r>
            <a:r>
              <a:rPr lang="en-US" dirty="0">
                <a:solidFill>
                  <a:schemeClr val="bg1"/>
                </a:solidFill>
              </a:rPr>
              <a:t> –</a:t>
            </a:r>
            <a:r>
              <a:rPr lang="en-US" dirty="0" err="1">
                <a:solidFill>
                  <a:schemeClr val="bg1"/>
                </a:solidFill>
              </a:rPr>
              <a:t>warna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Pembuatannya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mudah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harganya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murah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7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AF8886D-E366-43ED-B0D0-AA8BB76A61C5}"/>
              </a:ext>
            </a:extLst>
          </p:cNvPr>
          <p:cNvSpPr txBox="1">
            <a:spLocks/>
          </p:cNvSpPr>
          <p:nvPr/>
        </p:nvSpPr>
        <p:spPr>
          <a:xfrm>
            <a:off x="4645024" y="1600604"/>
            <a:ext cx="4041775" cy="2383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KEKURANGAN 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CF7677B3-D9FD-4AC8-9855-FC10EA6C1531}"/>
              </a:ext>
            </a:extLst>
          </p:cNvPr>
          <p:cNvSpPr txBox="1">
            <a:spLocks/>
          </p:cNvSpPr>
          <p:nvPr/>
        </p:nvSpPr>
        <p:spPr>
          <a:xfrm>
            <a:off x="4927487" y="2174875"/>
            <a:ext cx="3476848" cy="1472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Membutuhkan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keterampilan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khusus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pembuatannya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terutama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grafis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lebih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kompleks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Penyajian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berupa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</a:t>
            </a:r>
            <a:r>
              <a:rPr lang="en-US" dirty="0">
                <a:solidFill>
                  <a:schemeClr val="bg1"/>
                </a:solidFill>
              </a:rPr>
              <a:t> visual.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Google Shape;944;p37">
            <a:extLst>
              <a:ext uri="{FF2B5EF4-FFF2-40B4-BE49-F238E27FC236}">
                <a16:creationId xmlns:a16="http://schemas.microsoft.com/office/drawing/2014/main" id="{EEE658D5-6C68-4726-B6C6-FA48F9C3BC52}"/>
              </a:ext>
            </a:extLst>
          </p:cNvPr>
          <p:cNvSpPr/>
          <p:nvPr/>
        </p:nvSpPr>
        <p:spPr>
          <a:xfrm>
            <a:off x="2758964" y="585075"/>
            <a:ext cx="3476847" cy="679608"/>
          </a:xfrm>
          <a:custGeom>
            <a:avLst/>
            <a:gdLst/>
            <a:ahLst/>
            <a:cxnLst/>
            <a:rect l="l" t="t" r="r" b="b"/>
            <a:pathLst>
              <a:path w="45103" h="8608" extrusionOk="0">
                <a:moveTo>
                  <a:pt x="2650" y="2959"/>
                </a:moveTo>
                <a:cubicBezTo>
                  <a:pt x="2628" y="2960"/>
                  <a:pt x="2604" y="2963"/>
                  <a:pt x="2579" y="2968"/>
                </a:cubicBezTo>
                <a:cubicBezTo>
                  <a:pt x="2603" y="2965"/>
                  <a:pt x="2627" y="2962"/>
                  <a:pt x="2650" y="2959"/>
                </a:cubicBezTo>
                <a:close/>
                <a:moveTo>
                  <a:pt x="3823" y="7559"/>
                </a:moveTo>
                <a:cubicBezTo>
                  <a:pt x="3821" y="7559"/>
                  <a:pt x="3819" y="7559"/>
                  <a:pt x="3817" y="7559"/>
                </a:cubicBezTo>
                <a:cubicBezTo>
                  <a:pt x="3819" y="7559"/>
                  <a:pt x="3821" y="7559"/>
                  <a:pt x="3823" y="7559"/>
                </a:cubicBezTo>
                <a:close/>
                <a:moveTo>
                  <a:pt x="43285" y="0"/>
                </a:moveTo>
                <a:cubicBezTo>
                  <a:pt x="43179" y="0"/>
                  <a:pt x="43056" y="17"/>
                  <a:pt x="42916" y="54"/>
                </a:cubicBezTo>
                <a:cubicBezTo>
                  <a:pt x="29297" y="1032"/>
                  <a:pt x="16191" y="1188"/>
                  <a:pt x="2650" y="2959"/>
                </a:cubicBezTo>
                <a:lnTo>
                  <a:pt x="2650" y="2959"/>
                </a:lnTo>
                <a:cubicBezTo>
                  <a:pt x="2660" y="2958"/>
                  <a:pt x="2669" y="2958"/>
                  <a:pt x="2678" y="2958"/>
                </a:cubicBezTo>
                <a:cubicBezTo>
                  <a:pt x="2764" y="2958"/>
                  <a:pt x="2839" y="2982"/>
                  <a:pt x="2915" y="3020"/>
                </a:cubicBezTo>
                <a:cubicBezTo>
                  <a:pt x="2399" y="3020"/>
                  <a:pt x="1754" y="3277"/>
                  <a:pt x="955" y="3690"/>
                </a:cubicBezTo>
                <a:lnTo>
                  <a:pt x="2863" y="3690"/>
                </a:lnTo>
                <a:cubicBezTo>
                  <a:pt x="2753" y="3722"/>
                  <a:pt x="2624" y="3731"/>
                  <a:pt x="2484" y="3731"/>
                </a:cubicBezTo>
                <a:cubicBezTo>
                  <a:pt x="2331" y="3731"/>
                  <a:pt x="2164" y="3721"/>
                  <a:pt x="1996" y="3721"/>
                </a:cubicBezTo>
                <a:cubicBezTo>
                  <a:pt x="1460" y="3721"/>
                  <a:pt x="907" y="3824"/>
                  <a:pt x="697" y="4696"/>
                </a:cubicBezTo>
                <a:cubicBezTo>
                  <a:pt x="629" y="4684"/>
                  <a:pt x="569" y="4677"/>
                  <a:pt x="515" y="4677"/>
                </a:cubicBezTo>
                <a:cubicBezTo>
                  <a:pt x="112" y="4677"/>
                  <a:pt x="52" y="5031"/>
                  <a:pt x="52" y="5986"/>
                </a:cubicBezTo>
                <a:cubicBezTo>
                  <a:pt x="52" y="6089"/>
                  <a:pt x="26" y="6192"/>
                  <a:pt x="0" y="6192"/>
                </a:cubicBezTo>
                <a:lnTo>
                  <a:pt x="155" y="6192"/>
                </a:lnTo>
                <a:cubicBezTo>
                  <a:pt x="167" y="7154"/>
                  <a:pt x="649" y="7401"/>
                  <a:pt x="1324" y="7401"/>
                </a:cubicBezTo>
                <a:cubicBezTo>
                  <a:pt x="2033" y="7401"/>
                  <a:pt x="2955" y="7129"/>
                  <a:pt x="3769" y="7129"/>
                </a:cubicBezTo>
                <a:cubicBezTo>
                  <a:pt x="3882" y="7129"/>
                  <a:pt x="3993" y="7134"/>
                  <a:pt x="4101" y="7146"/>
                </a:cubicBezTo>
                <a:cubicBezTo>
                  <a:pt x="4000" y="7374"/>
                  <a:pt x="3923" y="7552"/>
                  <a:pt x="3823" y="7559"/>
                </a:cubicBezTo>
                <a:lnTo>
                  <a:pt x="3823" y="7559"/>
                </a:lnTo>
                <a:cubicBezTo>
                  <a:pt x="5394" y="7507"/>
                  <a:pt x="6940" y="7404"/>
                  <a:pt x="8511" y="7327"/>
                </a:cubicBezTo>
                <a:lnTo>
                  <a:pt x="8511" y="7327"/>
                </a:lnTo>
                <a:cubicBezTo>
                  <a:pt x="6268" y="7585"/>
                  <a:pt x="3869" y="7971"/>
                  <a:pt x="1264" y="8281"/>
                </a:cubicBezTo>
                <a:cubicBezTo>
                  <a:pt x="4106" y="8511"/>
                  <a:pt x="7003" y="8608"/>
                  <a:pt x="9932" y="8608"/>
                </a:cubicBezTo>
                <a:cubicBezTo>
                  <a:pt x="20773" y="8608"/>
                  <a:pt x="32041" y="7289"/>
                  <a:pt x="42478" y="6579"/>
                </a:cubicBezTo>
                <a:cubicBezTo>
                  <a:pt x="42551" y="6568"/>
                  <a:pt x="42640" y="6566"/>
                  <a:pt x="42736" y="6566"/>
                </a:cubicBezTo>
                <a:cubicBezTo>
                  <a:pt x="42795" y="6566"/>
                  <a:pt x="42858" y="6566"/>
                  <a:pt x="42921" y="6566"/>
                </a:cubicBezTo>
                <a:cubicBezTo>
                  <a:pt x="43478" y="6566"/>
                  <a:pt x="44142" y="6505"/>
                  <a:pt x="43845" y="5315"/>
                </a:cubicBezTo>
                <a:lnTo>
                  <a:pt x="43845" y="5315"/>
                </a:lnTo>
                <a:cubicBezTo>
                  <a:pt x="43946" y="5339"/>
                  <a:pt x="44039" y="5351"/>
                  <a:pt x="44126" y="5351"/>
                </a:cubicBezTo>
                <a:cubicBezTo>
                  <a:pt x="44678" y="5351"/>
                  <a:pt x="44915" y="4852"/>
                  <a:pt x="44670" y="3871"/>
                </a:cubicBezTo>
                <a:lnTo>
                  <a:pt x="44670" y="3871"/>
                </a:lnTo>
                <a:cubicBezTo>
                  <a:pt x="44706" y="3891"/>
                  <a:pt x="44738" y="3900"/>
                  <a:pt x="44766" y="3900"/>
                </a:cubicBezTo>
                <a:cubicBezTo>
                  <a:pt x="45103" y="3900"/>
                  <a:pt x="44918" y="2589"/>
                  <a:pt x="44799" y="2375"/>
                </a:cubicBezTo>
                <a:lnTo>
                  <a:pt x="44799" y="2375"/>
                </a:lnTo>
                <a:lnTo>
                  <a:pt x="42968" y="2504"/>
                </a:lnTo>
                <a:cubicBezTo>
                  <a:pt x="42994" y="2168"/>
                  <a:pt x="42968" y="1859"/>
                  <a:pt x="42916" y="1550"/>
                </a:cubicBezTo>
                <a:lnTo>
                  <a:pt x="42916" y="1550"/>
                </a:lnTo>
                <a:cubicBezTo>
                  <a:pt x="42993" y="1595"/>
                  <a:pt x="43069" y="1615"/>
                  <a:pt x="43144" y="1615"/>
                </a:cubicBezTo>
                <a:cubicBezTo>
                  <a:pt x="43810" y="1615"/>
                  <a:pt x="44333" y="0"/>
                  <a:pt x="43285" y="0"/>
                </a:cubicBezTo>
                <a:close/>
              </a:path>
            </a:pathLst>
          </a:custGeom>
          <a:solidFill>
            <a:srgbClr val="F7BA9C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2" grpId="0" build="p"/>
      <p:bldP spid="1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7F92B356-0EB6-4BA8-86F5-A8DBF8C00107}"/>
              </a:ext>
            </a:extLst>
          </p:cNvPr>
          <p:cNvSpPr txBox="1"/>
          <p:nvPr/>
        </p:nvSpPr>
        <p:spPr>
          <a:xfrm>
            <a:off x="3158220" y="737022"/>
            <a:ext cx="28275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MEDIA 3D</a:t>
            </a:r>
            <a:endParaRPr lang="en-ID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6" name="Google Shape;944;p37">
            <a:extLst>
              <a:ext uri="{FF2B5EF4-FFF2-40B4-BE49-F238E27FC236}">
                <a16:creationId xmlns:a16="http://schemas.microsoft.com/office/drawing/2014/main" id="{AA803DC9-00C9-49F4-B334-B7408752F232}"/>
              </a:ext>
            </a:extLst>
          </p:cNvPr>
          <p:cNvSpPr/>
          <p:nvPr/>
        </p:nvSpPr>
        <p:spPr>
          <a:xfrm>
            <a:off x="2833576" y="581884"/>
            <a:ext cx="3476847" cy="679608"/>
          </a:xfrm>
          <a:custGeom>
            <a:avLst/>
            <a:gdLst/>
            <a:ahLst/>
            <a:cxnLst/>
            <a:rect l="l" t="t" r="r" b="b"/>
            <a:pathLst>
              <a:path w="45103" h="8608" extrusionOk="0">
                <a:moveTo>
                  <a:pt x="2650" y="2959"/>
                </a:moveTo>
                <a:cubicBezTo>
                  <a:pt x="2628" y="2960"/>
                  <a:pt x="2604" y="2963"/>
                  <a:pt x="2579" y="2968"/>
                </a:cubicBezTo>
                <a:cubicBezTo>
                  <a:pt x="2603" y="2965"/>
                  <a:pt x="2627" y="2962"/>
                  <a:pt x="2650" y="2959"/>
                </a:cubicBezTo>
                <a:close/>
                <a:moveTo>
                  <a:pt x="3823" y="7559"/>
                </a:moveTo>
                <a:cubicBezTo>
                  <a:pt x="3821" y="7559"/>
                  <a:pt x="3819" y="7559"/>
                  <a:pt x="3817" y="7559"/>
                </a:cubicBezTo>
                <a:cubicBezTo>
                  <a:pt x="3819" y="7559"/>
                  <a:pt x="3821" y="7559"/>
                  <a:pt x="3823" y="7559"/>
                </a:cubicBezTo>
                <a:close/>
                <a:moveTo>
                  <a:pt x="43285" y="0"/>
                </a:moveTo>
                <a:cubicBezTo>
                  <a:pt x="43179" y="0"/>
                  <a:pt x="43056" y="17"/>
                  <a:pt x="42916" y="54"/>
                </a:cubicBezTo>
                <a:cubicBezTo>
                  <a:pt x="29297" y="1032"/>
                  <a:pt x="16191" y="1188"/>
                  <a:pt x="2650" y="2959"/>
                </a:cubicBezTo>
                <a:lnTo>
                  <a:pt x="2650" y="2959"/>
                </a:lnTo>
                <a:cubicBezTo>
                  <a:pt x="2660" y="2958"/>
                  <a:pt x="2669" y="2958"/>
                  <a:pt x="2678" y="2958"/>
                </a:cubicBezTo>
                <a:cubicBezTo>
                  <a:pt x="2764" y="2958"/>
                  <a:pt x="2839" y="2982"/>
                  <a:pt x="2915" y="3020"/>
                </a:cubicBezTo>
                <a:cubicBezTo>
                  <a:pt x="2399" y="3020"/>
                  <a:pt x="1754" y="3277"/>
                  <a:pt x="955" y="3690"/>
                </a:cubicBezTo>
                <a:lnTo>
                  <a:pt x="2863" y="3690"/>
                </a:lnTo>
                <a:cubicBezTo>
                  <a:pt x="2753" y="3722"/>
                  <a:pt x="2624" y="3731"/>
                  <a:pt x="2484" y="3731"/>
                </a:cubicBezTo>
                <a:cubicBezTo>
                  <a:pt x="2331" y="3731"/>
                  <a:pt x="2164" y="3721"/>
                  <a:pt x="1996" y="3721"/>
                </a:cubicBezTo>
                <a:cubicBezTo>
                  <a:pt x="1460" y="3721"/>
                  <a:pt x="907" y="3824"/>
                  <a:pt x="697" y="4696"/>
                </a:cubicBezTo>
                <a:cubicBezTo>
                  <a:pt x="629" y="4684"/>
                  <a:pt x="569" y="4677"/>
                  <a:pt x="515" y="4677"/>
                </a:cubicBezTo>
                <a:cubicBezTo>
                  <a:pt x="112" y="4677"/>
                  <a:pt x="52" y="5031"/>
                  <a:pt x="52" y="5986"/>
                </a:cubicBezTo>
                <a:cubicBezTo>
                  <a:pt x="52" y="6089"/>
                  <a:pt x="26" y="6192"/>
                  <a:pt x="0" y="6192"/>
                </a:cubicBezTo>
                <a:lnTo>
                  <a:pt x="155" y="6192"/>
                </a:lnTo>
                <a:cubicBezTo>
                  <a:pt x="167" y="7154"/>
                  <a:pt x="649" y="7401"/>
                  <a:pt x="1324" y="7401"/>
                </a:cubicBezTo>
                <a:cubicBezTo>
                  <a:pt x="2033" y="7401"/>
                  <a:pt x="2955" y="7129"/>
                  <a:pt x="3769" y="7129"/>
                </a:cubicBezTo>
                <a:cubicBezTo>
                  <a:pt x="3882" y="7129"/>
                  <a:pt x="3993" y="7134"/>
                  <a:pt x="4101" y="7146"/>
                </a:cubicBezTo>
                <a:cubicBezTo>
                  <a:pt x="4000" y="7374"/>
                  <a:pt x="3923" y="7552"/>
                  <a:pt x="3823" y="7559"/>
                </a:cubicBezTo>
                <a:lnTo>
                  <a:pt x="3823" y="7559"/>
                </a:lnTo>
                <a:cubicBezTo>
                  <a:pt x="5394" y="7507"/>
                  <a:pt x="6940" y="7404"/>
                  <a:pt x="8511" y="7327"/>
                </a:cubicBezTo>
                <a:lnTo>
                  <a:pt x="8511" y="7327"/>
                </a:lnTo>
                <a:cubicBezTo>
                  <a:pt x="6268" y="7585"/>
                  <a:pt x="3869" y="7971"/>
                  <a:pt x="1264" y="8281"/>
                </a:cubicBezTo>
                <a:cubicBezTo>
                  <a:pt x="4106" y="8511"/>
                  <a:pt x="7003" y="8608"/>
                  <a:pt x="9932" y="8608"/>
                </a:cubicBezTo>
                <a:cubicBezTo>
                  <a:pt x="20773" y="8608"/>
                  <a:pt x="32041" y="7289"/>
                  <a:pt x="42478" y="6579"/>
                </a:cubicBezTo>
                <a:cubicBezTo>
                  <a:pt x="42551" y="6568"/>
                  <a:pt x="42640" y="6566"/>
                  <a:pt x="42736" y="6566"/>
                </a:cubicBezTo>
                <a:cubicBezTo>
                  <a:pt x="42795" y="6566"/>
                  <a:pt x="42858" y="6566"/>
                  <a:pt x="42921" y="6566"/>
                </a:cubicBezTo>
                <a:cubicBezTo>
                  <a:pt x="43478" y="6566"/>
                  <a:pt x="44142" y="6505"/>
                  <a:pt x="43845" y="5315"/>
                </a:cubicBezTo>
                <a:lnTo>
                  <a:pt x="43845" y="5315"/>
                </a:lnTo>
                <a:cubicBezTo>
                  <a:pt x="43946" y="5339"/>
                  <a:pt x="44039" y="5351"/>
                  <a:pt x="44126" y="5351"/>
                </a:cubicBezTo>
                <a:cubicBezTo>
                  <a:pt x="44678" y="5351"/>
                  <a:pt x="44915" y="4852"/>
                  <a:pt x="44670" y="3871"/>
                </a:cubicBezTo>
                <a:lnTo>
                  <a:pt x="44670" y="3871"/>
                </a:lnTo>
                <a:cubicBezTo>
                  <a:pt x="44706" y="3891"/>
                  <a:pt x="44738" y="3900"/>
                  <a:pt x="44766" y="3900"/>
                </a:cubicBezTo>
                <a:cubicBezTo>
                  <a:pt x="45103" y="3900"/>
                  <a:pt x="44918" y="2589"/>
                  <a:pt x="44799" y="2375"/>
                </a:cubicBezTo>
                <a:lnTo>
                  <a:pt x="44799" y="2375"/>
                </a:lnTo>
                <a:lnTo>
                  <a:pt x="42968" y="2504"/>
                </a:lnTo>
                <a:cubicBezTo>
                  <a:pt x="42994" y="2168"/>
                  <a:pt x="42968" y="1859"/>
                  <a:pt x="42916" y="1550"/>
                </a:cubicBezTo>
                <a:lnTo>
                  <a:pt x="42916" y="1550"/>
                </a:lnTo>
                <a:cubicBezTo>
                  <a:pt x="42993" y="1595"/>
                  <a:pt x="43069" y="1615"/>
                  <a:pt x="43144" y="1615"/>
                </a:cubicBezTo>
                <a:cubicBezTo>
                  <a:pt x="43810" y="1615"/>
                  <a:pt x="44333" y="0"/>
                  <a:pt x="43285" y="0"/>
                </a:cubicBezTo>
                <a:close/>
              </a:path>
            </a:pathLst>
          </a:custGeom>
          <a:solidFill>
            <a:srgbClr val="F7BA9C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2DC63A48-1588-498F-AB05-3679988C8FD1}"/>
              </a:ext>
            </a:extLst>
          </p:cNvPr>
          <p:cNvSpPr txBox="1">
            <a:spLocks/>
          </p:cNvSpPr>
          <p:nvPr/>
        </p:nvSpPr>
        <p:spPr>
          <a:xfrm>
            <a:off x="457200" y="1535113"/>
            <a:ext cx="40401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400" indent="0" algn="ctr"/>
            <a:r>
              <a:rPr lang="en-US" sz="1600" dirty="0" err="1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Karakteristik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 media </a:t>
            </a:r>
            <a:r>
              <a:rPr lang="en-US" sz="1600" dirty="0" err="1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tiga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 </a:t>
            </a:r>
            <a:r>
              <a:rPr lang="en-US" sz="1600" dirty="0" err="1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dimensi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 :</a:t>
            </a:r>
          </a:p>
        </p:txBody>
      </p:sp>
      <p:grpSp>
        <p:nvGrpSpPr>
          <p:cNvPr id="49" name="Google Shape;1187;p46">
            <a:extLst>
              <a:ext uri="{FF2B5EF4-FFF2-40B4-BE49-F238E27FC236}">
                <a16:creationId xmlns:a16="http://schemas.microsoft.com/office/drawing/2014/main" id="{DA2B8C5E-AF21-470B-80AF-429EA769F6C9}"/>
              </a:ext>
            </a:extLst>
          </p:cNvPr>
          <p:cNvGrpSpPr/>
          <p:nvPr/>
        </p:nvGrpSpPr>
        <p:grpSpPr>
          <a:xfrm>
            <a:off x="1758604" y="2968805"/>
            <a:ext cx="2323972" cy="648036"/>
            <a:chOff x="5908213" y="1569497"/>
            <a:chExt cx="893217" cy="249072"/>
          </a:xfrm>
        </p:grpSpPr>
        <p:sp>
          <p:nvSpPr>
            <p:cNvPr id="50" name="Google Shape;1188;p46">
              <a:extLst>
                <a:ext uri="{FF2B5EF4-FFF2-40B4-BE49-F238E27FC236}">
                  <a16:creationId xmlns:a16="http://schemas.microsoft.com/office/drawing/2014/main" id="{101701F8-4D5F-41CB-9B34-F0BA7EB2E487}"/>
                </a:ext>
              </a:extLst>
            </p:cNvPr>
            <p:cNvSpPr/>
            <p:nvPr/>
          </p:nvSpPr>
          <p:spPr>
            <a:xfrm>
              <a:off x="5908213" y="1569497"/>
              <a:ext cx="893217" cy="249072"/>
            </a:xfrm>
            <a:custGeom>
              <a:avLst/>
              <a:gdLst/>
              <a:ahLst/>
              <a:cxnLst/>
              <a:rect l="l" t="t" r="r" b="b"/>
              <a:pathLst>
                <a:path w="44257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44257" y="12341"/>
                  </a:lnTo>
                  <a:lnTo>
                    <a:pt x="44257" y="0"/>
                  </a:lnTo>
                  <a:close/>
                </a:path>
              </a:pathLst>
            </a:custGeom>
            <a:solidFill>
              <a:srgbClr val="00C3B1">
                <a:alpha val="604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89;p46">
              <a:extLst>
                <a:ext uri="{FF2B5EF4-FFF2-40B4-BE49-F238E27FC236}">
                  <a16:creationId xmlns:a16="http://schemas.microsoft.com/office/drawing/2014/main" id="{FC22261D-2841-45A7-BFCA-F7B015A5E104}"/>
                </a:ext>
              </a:extLst>
            </p:cNvPr>
            <p:cNvSpPr/>
            <p:nvPr/>
          </p:nvSpPr>
          <p:spPr>
            <a:xfrm>
              <a:off x="5908213" y="1569497"/>
              <a:ext cx="178534" cy="249072"/>
            </a:xfrm>
            <a:custGeom>
              <a:avLst/>
              <a:gdLst/>
              <a:ahLst/>
              <a:cxnLst/>
              <a:rect l="l" t="t" r="r" b="b"/>
              <a:pathLst>
                <a:path w="8846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8846" y="12341"/>
                  </a:lnTo>
                  <a:lnTo>
                    <a:pt x="88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1190;p46">
            <a:extLst>
              <a:ext uri="{FF2B5EF4-FFF2-40B4-BE49-F238E27FC236}">
                <a16:creationId xmlns:a16="http://schemas.microsoft.com/office/drawing/2014/main" id="{6283180B-7609-4C4A-80CD-4D7C43C92F95}"/>
              </a:ext>
            </a:extLst>
          </p:cNvPr>
          <p:cNvSpPr txBox="1">
            <a:spLocks/>
          </p:cNvSpPr>
          <p:nvPr/>
        </p:nvSpPr>
        <p:spPr>
          <a:xfrm>
            <a:off x="2278888" y="3007207"/>
            <a:ext cx="2218500" cy="5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0" indent="0"/>
            <a:r>
              <a:rPr lang="en-GB" dirty="0" err="1"/>
              <a:t>Bertekstur</a:t>
            </a:r>
            <a:endParaRPr lang="en-GB" dirty="0"/>
          </a:p>
        </p:txBody>
      </p:sp>
      <p:grpSp>
        <p:nvGrpSpPr>
          <p:cNvPr id="53" name="Google Shape;1191;p46">
            <a:extLst>
              <a:ext uri="{FF2B5EF4-FFF2-40B4-BE49-F238E27FC236}">
                <a16:creationId xmlns:a16="http://schemas.microsoft.com/office/drawing/2014/main" id="{ADAF5213-6DB9-40CA-A40B-4879E533785B}"/>
              </a:ext>
            </a:extLst>
          </p:cNvPr>
          <p:cNvGrpSpPr/>
          <p:nvPr/>
        </p:nvGrpSpPr>
        <p:grpSpPr>
          <a:xfrm>
            <a:off x="1758604" y="2024030"/>
            <a:ext cx="2323972" cy="648036"/>
            <a:chOff x="5908213" y="1569497"/>
            <a:chExt cx="893217" cy="249072"/>
          </a:xfrm>
        </p:grpSpPr>
        <p:sp>
          <p:nvSpPr>
            <p:cNvPr id="54" name="Google Shape;1192;p46">
              <a:extLst>
                <a:ext uri="{FF2B5EF4-FFF2-40B4-BE49-F238E27FC236}">
                  <a16:creationId xmlns:a16="http://schemas.microsoft.com/office/drawing/2014/main" id="{9B21248A-2DDE-4639-8A96-7678EC741ED6}"/>
                </a:ext>
              </a:extLst>
            </p:cNvPr>
            <p:cNvSpPr/>
            <p:nvPr/>
          </p:nvSpPr>
          <p:spPr>
            <a:xfrm>
              <a:off x="5908213" y="1569497"/>
              <a:ext cx="893217" cy="249072"/>
            </a:xfrm>
            <a:custGeom>
              <a:avLst/>
              <a:gdLst/>
              <a:ahLst/>
              <a:cxnLst/>
              <a:rect l="l" t="t" r="r" b="b"/>
              <a:pathLst>
                <a:path w="44257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44257" y="12341"/>
                  </a:lnTo>
                  <a:lnTo>
                    <a:pt x="44257" y="0"/>
                  </a:lnTo>
                  <a:close/>
                </a:path>
              </a:pathLst>
            </a:custGeom>
            <a:solidFill>
              <a:srgbClr val="F7BA9C">
                <a:alpha val="74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93;p46">
              <a:extLst>
                <a:ext uri="{FF2B5EF4-FFF2-40B4-BE49-F238E27FC236}">
                  <a16:creationId xmlns:a16="http://schemas.microsoft.com/office/drawing/2014/main" id="{87A5A3B2-0E8D-4BDD-81A8-81F0C09F8469}"/>
                </a:ext>
              </a:extLst>
            </p:cNvPr>
            <p:cNvSpPr/>
            <p:nvPr/>
          </p:nvSpPr>
          <p:spPr>
            <a:xfrm>
              <a:off x="5908213" y="1569497"/>
              <a:ext cx="178534" cy="249072"/>
            </a:xfrm>
            <a:custGeom>
              <a:avLst/>
              <a:gdLst/>
              <a:ahLst/>
              <a:cxnLst/>
              <a:rect l="l" t="t" r="r" b="b"/>
              <a:pathLst>
                <a:path w="8846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8846" y="12341"/>
                  </a:lnTo>
                  <a:lnTo>
                    <a:pt x="884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1195;p46">
            <a:extLst>
              <a:ext uri="{FF2B5EF4-FFF2-40B4-BE49-F238E27FC236}">
                <a16:creationId xmlns:a16="http://schemas.microsoft.com/office/drawing/2014/main" id="{DCE49CDA-9C50-4ACE-A90B-8555AF0DAEE9}"/>
              </a:ext>
            </a:extLst>
          </p:cNvPr>
          <p:cNvGrpSpPr/>
          <p:nvPr/>
        </p:nvGrpSpPr>
        <p:grpSpPr>
          <a:xfrm>
            <a:off x="1758604" y="3913580"/>
            <a:ext cx="2323972" cy="648036"/>
            <a:chOff x="5908213" y="1569497"/>
            <a:chExt cx="893217" cy="249072"/>
          </a:xfrm>
        </p:grpSpPr>
        <p:sp>
          <p:nvSpPr>
            <p:cNvPr id="57" name="Google Shape;1196;p46">
              <a:extLst>
                <a:ext uri="{FF2B5EF4-FFF2-40B4-BE49-F238E27FC236}">
                  <a16:creationId xmlns:a16="http://schemas.microsoft.com/office/drawing/2014/main" id="{60834C82-0EC4-4C91-9FE1-215716999873}"/>
                </a:ext>
              </a:extLst>
            </p:cNvPr>
            <p:cNvSpPr/>
            <p:nvPr/>
          </p:nvSpPr>
          <p:spPr>
            <a:xfrm>
              <a:off x="5908213" y="1569497"/>
              <a:ext cx="893217" cy="249072"/>
            </a:xfrm>
            <a:custGeom>
              <a:avLst/>
              <a:gdLst/>
              <a:ahLst/>
              <a:cxnLst/>
              <a:rect l="l" t="t" r="r" b="b"/>
              <a:pathLst>
                <a:path w="44257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44257" y="12341"/>
                  </a:lnTo>
                  <a:lnTo>
                    <a:pt x="44257" y="0"/>
                  </a:lnTo>
                  <a:close/>
                </a:path>
              </a:pathLst>
            </a:custGeom>
            <a:solidFill>
              <a:srgbClr val="D74A2E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97;p46">
              <a:extLst>
                <a:ext uri="{FF2B5EF4-FFF2-40B4-BE49-F238E27FC236}">
                  <a16:creationId xmlns:a16="http://schemas.microsoft.com/office/drawing/2014/main" id="{E66DE3D3-0069-4AA0-8800-95D6EFAE4EAA}"/>
                </a:ext>
              </a:extLst>
            </p:cNvPr>
            <p:cNvSpPr/>
            <p:nvPr/>
          </p:nvSpPr>
          <p:spPr>
            <a:xfrm>
              <a:off x="5908213" y="1569497"/>
              <a:ext cx="178534" cy="249072"/>
            </a:xfrm>
            <a:custGeom>
              <a:avLst/>
              <a:gdLst/>
              <a:ahLst/>
              <a:cxnLst/>
              <a:rect l="l" t="t" r="r" b="b"/>
              <a:pathLst>
                <a:path w="8846" h="12341" extrusionOk="0">
                  <a:moveTo>
                    <a:pt x="0" y="0"/>
                  </a:moveTo>
                  <a:lnTo>
                    <a:pt x="0" y="12341"/>
                  </a:lnTo>
                  <a:lnTo>
                    <a:pt x="8846" y="12341"/>
                  </a:lnTo>
                  <a:lnTo>
                    <a:pt x="8846" y="0"/>
                  </a:lnTo>
                  <a:close/>
                </a:path>
              </a:pathLst>
            </a:custGeom>
            <a:solidFill>
              <a:srgbClr val="D74A2E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1198;p46">
            <a:extLst>
              <a:ext uri="{FF2B5EF4-FFF2-40B4-BE49-F238E27FC236}">
                <a16:creationId xmlns:a16="http://schemas.microsoft.com/office/drawing/2014/main" id="{016EF97F-69B0-444C-9F65-93F6F454570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278888" y="2062416"/>
            <a:ext cx="2218500" cy="5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Bervolume</a:t>
            </a:r>
            <a:endParaRPr dirty="0"/>
          </a:p>
        </p:txBody>
      </p:sp>
      <p:sp>
        <p:nvSpPr>
          <p:cNvPr id="60" name="Google Shape;1199;p46">
            <a:extLst>
              <a:ext uri="{FF2B5EF4-FFF2-40B4-BE49-F238E27FC236}">
                <a16:creationId xmlns:a16="http://schemas.microsoft.com/office/drawing/2014/main" id="{DC599D60-871F-4504-8290-EAD5993F5676}"/>
              </a:ext>
            </a:extLst>
          </p:cNvPr>
          <p:cNvSpPr txBox="1">
            <a:spLocks noGrp="1"/>
          </p:cNvSpPr>
          <p:nvPr>
            <p:ph type="subTitle" idx="2"/>
          </p:nvPr>
        </p:nvSpPr>
        <p:spPr>
          <a:xfrm>
            <a:off x="2278888" y="3920099"/>
            <a:ext cx="2218500" cy="5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Dapat dilihat dari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segala arah</a:t>
            </a:r>
            <a:endParaRPr sz="1600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B3DAB1CB-5E87-4B4C-A4A1-64EFBAF857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2424" y="1842584"/>
            <a:ext cx="3625376" cy="2719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E42C7285-19C7-4CC3-96FA-5D2C5EDD5D37}"/>
              </a:ext>
            </a:extLst>
          </p:cNvPr>
          <p:cNvSpPr txBox="1">
            <a:spLocks/>
          </p:cNvSpPr>
          <p:nvPr/>
        </p:nvSpPr>
        <p:spPr>
          <a:xfrm>
            <a:off x="457200" y="1535113"/>
            <a:ext cx="40401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300" b="1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400" indent="0"/>
            <a:r>
              <a:rPr lang="en-US" sz="140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ea typeface="Verdana" panose="020B0604030504040204" pitchFamily="34" charset="0"/>
                <a:cs typeface="Aharoni" panose="02010803020104030203" pitchFamily="2" charset="-79"/>
              </a:rPr>
              <a:t>KELEBIHAN</a:t>
            </a:r>
            <a:endParaRPr lang="en-US" sz="1400" dirty="0">
              <a:solidFill>
                <a:schemeClr val="accent4">
                  <a:lumMod val="75000"/>
                </a:schemeClr>
              </a:solidFill>
              <a:latin typeface="Aharoni" panose="02010803020104030203" pitchFamily="2" charset="-79"/>
              <a:ea typeface="Verdana" panose="020B0604030504040204" pitchFamily="34" charset="0"/>
              <a:cs typeface="Aharoni" panose="02010803020104030203" pitchFamily="2" charset="-79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0A79DB4-9C21-4737-913D-E306C355A225}"/>
              </a:ext>
            </a:extLst>
          </p:cNvPr>
          <p:cNvSpPr txBox="1">
            <a:spLocks/>
          </p:cNvSpPr>
          <p:nvPr/>
        </p:nvSpPr>
        <p:spPr>
          <a:xfrm>
            <a:off x="738870" y="2174875"/>
            <a:ext cx="3476847" cy="1472092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Memberikan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pengalaman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langsung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menjelaskan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proses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jelas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memperlihatkan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struktur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organisasi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jelas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Konkrit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menghindari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verbalisme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menunjukkan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objek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utuh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konstruksi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maupun</a:t>
            </a:r>
            <a:r>
              <a:rPr lang="en-US" dirty="0">
                <a:solidFill>
                  <a:schemeClr val="bg1"/>
                </a:solidFill>
              </a:rPr>
              <a:t> cars </a:t>
            </a:r>
            <a:r>
              <a:rPr lang="en-US" dirty="0" err="1">
                <a:solidFill>
                  <a:schemeClr val="bg1"/>
                </a:solidFill>
              </a:rPr>
              <a:t>kerjanya</a:t>
            </a:r>
            <a:r>
              <a:rPr lang="en-US" dirty="0">
                <a:solidFill>
                  <a:schemeClr val="bg1"/>
                </a:solidFill>
              </a:rPr>
              <a:t>, dan </a:t>
            </a:r>
            <a:r>
              <a:rPr lang="en-US" dirty="0" err="1">
                <a:solidFill>
                  <a:schemeClr val="bg1"/>
                </a:solidFill>
              </a:rPr>
              <a:t>sebagainya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3D8AF317-30F1-47FD-BDD2-3E3B7C63A2F8}"/>
              </a:ext>
            </a:extLst>
          </p:cNvPr>
          <p:cNvSpPr txBox="1">
            <a:spLocks/>
          </p:cNvSpPr>
          <p:nvPr/>
        </p:nvSpPr>
        <p:spPr>
          <a:xfrm>
            <a:off x="4571998" y="1600604"/>
            <a:ext cx="4041775" cy="2383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KEKURANGAN 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8A76FF78-56F7-42A6-92EF-2D9315F9EC71}"/>
              </a:ext>
            </a:extLst>
          </p:cNvPr>
          <p:cNvSpPr txBox="1">
            <a:spLocks/>
          </p:cNvSpPr>
          <p:nvPr/>
        </p:nvSpPr>
        <p:spPr>
          <a:xfrm>
            <a:off x="4927487" y="2174875"/>
            <a:ext cx="3476848" cy="1472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menjangkau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sasaran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jumlah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besar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Penyimpanannya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memerlukan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ruang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besar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perawatannya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rumit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Membutuhkan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waktu</a:t>
            </a:r>
            <a:r>
              <a:rPr lang="en-US" dirty="0">
                <a:solidFill>
                  <a:schemeClr val="bg1"/>
                </a:solidFill>
              </a:rPr>
              <a:t> yang lama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pembuatannya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2AC8ED-4A3E-450C-A3DA-16099DE4B0F1}"/>
              </a:ext>
            </a:extLst>
          </p:cNvPr>
          <p:cNvSpPr txBox="1"/>
          <p:nvPr/>
        </p:nvSpPr>
        <p:spPr>
          <a:xfrm>
            <a:off x="3158220" y="737022"/>
            <a:ext cx="28275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MEDIA 3D</a:t>
            </a:r>
            <a:endParaRPr lang="en-ID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Google Shape;944;p37">
            <a:extLst>
              <a:ext uri="{FF2B5EF4-FFF2-40B4-BE49-F238E27FC236}">
                <a16:creationId xmlns:a16="http://schemas.microsoft.com/office/drawing/2014/main" id="{1E70BABA-B07E-491A-87F0-A7FFEEA7D05B}"/>
              </a:ext>
            </a:extLst>
          </p:cNvPr>
          <p:cNvSpPr/>
          <p:nvPr/>
        </p:nvSpPr>
        <p:spPr>
          <a:xfrm>
            <a:off x="2833576" y="581884"/>
            <a:ext cx="3476847" cy="679608"/>
          </a:xfrm>
          <a:custGeom>
            <a:avLst/>
            <a:gdLst/>
            <a:ahLst/>
            <a:cxnLst/>
            <a:rect l="l" t="t" r="r" b="b"/>
            <a:pathLst>
              <a:path w="45103" h="8608" extrusionOk="0">
                <a:moveTo>
                  <a:pt x="2650" y="2959"/>
                </a:moveTo>
                <a:cubicBezTo>
                  <a:pt x="2628" y="2960"/>
                  <a:pt x="2604" y="2963"/>
                  <a:pt x="2579" y="2968"/>
                </a:cubicBezTo>
                <a:cubicBezTo>
                  <a:pt x="2603" y="2965"/>
                  <a:pt x="2627" y="2962"/>
                  <a:pt x="2650" y="2959"/>
                </a:cubicBezTo>
                <a:close/>
                <a:moveTo>
                  <a:pt x="3823" y="7559"/>
                </a:moveTo>
                <a:cubicBezTo>
                  <a:pt x="3821" y="7559"/>
                  <a:pt x="3819" y="7559"/>
                  <a:pt x="3817" y="7559"/>
                </a:cubicBezTo>
                <a:cubicBezTo>
                  <a:pt x="3819" y="7559"/>
                  <a:pt x="3821" y="7559"/>
                  <a:pt x="3823" y="7559"/>
                </a:cubicBezTo>
                <a:close/>
                <a:moveTo>
                  <a:pt x="43285" y="0"/>
                </a:moveTo>
                <a:cubicBezTo>
                  <a:pt x="43179" y="0"/>
                  <a:pt x="43056" y="17"/>
                  <a:pt x="42916" y="54"/>
                </a:cubicBezTo>
                <a:cubicBezTo>
                  <a:pt x="29297" y="1032"/>
                  <a:pt x="16191" y="1188"/>
                  <a:pt x="2650" y="2959"/>
                </a:cubicBezTo>
                <a:lnTo>
                  <a:pt x="2650" y="2959"/>
                </a:lnTo>
                <a:cubicBezTo>
                  <a:pt x="2660" y="2958"/>
                  <a:pt x="2669" y="2958"/>
                  <a:pt x="2678" y="2958"/>
                </a:cubicBezTo>
                <a:cubicBezTo>
                  <a:pt x="2764" y="2958"/>
                  <a:pt x="2839" y="2982"/>
                  <a:pt x="2915" y="3020"/>
                </a:cubicBezTo>
                <a:cubicBezTo>
                  <a:pt x="2399" y="3020"/>
                  <a:pt x="1754" y="3277"/>
                  <a:pt x="955" y="3690"/>
                </a:cubicBezTo>
                <a:lnTo>
                  <a:pt x="2863" y="3690"/>
                </a:lnTo>
                <a:cubicBezTo>
                  <a:pt x="2753" y="3722"/>
                  <a:pt x="2624" y="3731"/>
                  <a:pt x="2484" y="3731"/>
                </a:cubicBezTo>
                <a:cubicBezTo>
                  <a:pt x="2331" y="3731"/>
                  <a:pt x="2164" y="3721"/>
                  <a:pt x="1996" y="3721"/>
                </a:cubicBezTo>
                <a:cubicBezTo>
                  <a:pt x="1460" y="3721"/>
                  <a:pt x="907" y="3824"/>
                  <a:pt x="697" y="4696"/>
                </a:cubicBezTo>
                <a:cubicBezTo>
                  <a:pt x="629" y="4684"/>
                  <a:pt x="569" y="4677"/>
                  <a:pt x="515" y="4677"/>
                </a:cubicBezTo>
                <a:cubicBezTo>
                  <a:pt x="112" y="4677"/>
                  <a:pt x="52" y="5031"/>
                  <a:pt x="52" y="5986"/>
                </a:cubicBezTo>
                <a:cubicBezTo>
                  <a:pt x="52" y="6089"/>
                  <a:pt x="26" y="6192"/>
                  <a:pt x="0" y="6192"/>
                </a:cubicBezTo>
                <a:lnTo>
                  <a:pt x="155" y="6192"/>
                </a:lnTo>
                <a:cubicBezTo>
                  <a:pt x="167" y="7154"/>
                  <a:pt x="649" y="7401"/>
                  <a:pt x="1324" y="7401"/>
                </a:cubicBezTo>
                <a:cubicBezTo>
                  <a:pt x="2033" y="7401"/>
                  <a:pt x="2955" y="7129"/>
                  <a:pt x="3769" y="7129"/>
                </a:cubicBezTo>
                <a:cubicBezTo>
                  <a:pt x="3882" y="7129"/>
                  <a:pt x="3993" y="7134"/>
                  <a:pt x="4101" y="7146"/>
                </a:cubicBezTo>
                <a:cubicBezTo>
                  <a:pt x="4000" y="7374"/>
                  <a:pt x="3923" y="7552"/>
                  <a:pt x="3823" y="7559"/>
                </a:cubicBezTo>
                <a:lnTo>
                  <a:pt x="3823" y="7559"/>
                </a:lnTo>
                <a:cubicBezTo>
                  <a:pt x="5394" y="7507"/>
                  <a:pt x="6940" y="7404"/>
                  <a:pt x="8511" y="7327"/>
                </a:cubicBezTo>
                <a:lnTo>
                  <a:pt x="8511" y="7327"/>
                </a:lnTo>
                <a:cubicBezTo>
                  <a:pt x="6268" y="7585"/>
                  <a:pt x="3869" y="7971"/>
                  <a:pt x="1264" y="8281"/>
                </a:cubicBezTo>
                <a:cubicBezTo>
                  <a:pt x="4106" y="8511"/>
                  <a:pt x="7003" y="8608"/>
                  <a:pt x="9932" y="8608"/>
                </a:cubicBezTo>
                <a:cubicBezTo>
                  <a:pt x="20773" y="8608"/>
                  <a:pt x="32041" y="7289"/>
                  <a:pt x="42478" y="6579"/>
                </a:cubicBezTo>
                <a:cubicBezTo>
                  <a:pt x="42551" y="6568"/>
                  <a:pt x="42640" y="6566"/>
                  <a:pt x="42736" y="6566"/>
                </a:cubicBezTo>
                <a:cubicBezTo>
                  <a:pt x="42795" y="6566"/>
                  <a:pt x="42858" y="6566"/>
                  <a:pt x="42921" y="6566"/>
                </a:cubicBezTo>
                <a:cubicBezTo>
                  <a:pt x="43478" y="6566"/>
                  <a:pt x="44142" y="6505"/>
                  <a:pt x="43845" y="5315"/>
                </a:cubicBezTo>
                <a:lnTo>
                  <a:pt x="43845" y="5315"/>
                </a:lnTo>
                <a:cubicBezTo>
                  <a:pt x="43946" y="5339"/>
                  <a:pt x="44039" y="5351"/>
                  <a:pt x="44126" y="5351"/>
                </a:cubicBezTo>
                <a:cubicBezTo>
                  <a:pt x="44678" y="5351"/>
                  <a:pt x="44915" y="4852"/>
                  <a:pt x="44670" y="3871"/>
                </a:cubicBezTo>
                <a:lnTo>
                  <a:pt x="44670" y="3871"/>
                </a:lnTo>
                <a:cubicBezTo>
                  <a:pt x="44706" y="3891"/>
                  <a:pt x="44738" y="3900"/>
                  <a:pt x="44766" y="3900"/>
                </a:cubicBezTo>
                <a:cubicBezTo>
                  <a:pt x="45103" y="3900"/>
                  <a:pt x="44918" y="2589"/>
                  <a:pt x="44799" y="2375"/>
                </a:cubicBezTo>
                <a:lnTo>
                  <a:pt x="44799" y="2375"/>
                </a:lnTo>
                <a:lnTo>
                  <a:pt x="42968" y="2504"/>
                </a:lnTo>
                <a:cubicBezTo>
                  <a:pt x="42994" y="2168"/>
                  <a:pt x="42968" y="1859"/>
                  <a:pt x="42916" y="1550"/>
                </a:cubicBezTo>
                <a:lnTo>
                  <a:pt x="42916" y="1550"/>
                </a:lnTo>
                <a:cubicBezTo>
                  <a:pt x="42993" y="1595"/>
                  <a:pt x="43069" y="1615"/>
                  <a:pt x="43144" y="1615"/>
                </a:cubicBezTo>
                <a:cubicBezTo>
                  <a:pt x="43810" y="1615"/>
                  <a:pt x="44333" y="0"/>
                  <a:pt x="43285" y="0"/>
                </a:cubicBezTo>
                <a:close/>
              </a:path>
            </a:pathLst>
          </a:custGeom>
          <a:solidFill>
            <a:srgbClr val="F7BA9C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 build="p"/>
      <p:bldP spid="16" grpId="0" build="p"/>
      <p:bldP spid="17" grpId="0" build="p"/>
    </p:bldLst>
  </p:timing>
</p:sld>
</file>

<file path=ppt/theme/theme1.xml><?xml version="1.0" encoding="utf-8"?>
<a:theme xmlns:a="http://schemas.openxmlformats.org/drawingml/2006/main" name="Studying Organizer by Slidesgo">
  <a:themeElements>
    <a:clrScheme name="Simple Light">
      <a:dk1>
        <a:srgbClr val="000000"/>
      </a:dk1>
      <a:lt1>
        <a:srgbClr val="981D04"/>
      </a:lt1>
      <a:dk2>
        <a:srgbClr val="027268"/>
      </a:dk2>
      <a:lt2>
        <a:srgbClr val="F7BA9C"/>
      </a:lt2>
      <a:accent1>
        <a:srgbClr val="E1A28D"/>
      </a:accent1>
      <a:accent2>
        <a:srgbClr val="D74A2E"/>
      </a:accent2>
      <a:accent3>
        <a:srgbClr val="00C3B1"/>
      </a:accent3>
      <a:accent4>
        <a:srgbClr val="029083"/>
      </a:accent4>
      <a:accent5>
        <a:srgbClr val="C18A78"/>
      </a:accent5>
      <a:accent6>
        <a:srgbClr val="764B3D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119</Words>
  <Application>Microsoft Office PowerPoint</Application>
  <PresentationFormat>On-screen Show (16:9)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Aharoni</vt:lpstr>
      <vt:lpstr>Arial</vt:lpstr>
      <vt:lpstr>Comfortaa</vt:lpstr>
      <vt:lpstr>Fredericka the Great</vt:lpstr>
      <vt:lpstr>Roboto</vt:lpstr>
      <vt:lpstr>Roboto Condensed Light</vt:lpstr>
      <vt:lpstr>Sue Ellen Francisco</vt:lpstr>
      <vt:lpstr>Verdana</vt:lpstr>
      <vt:lpstr>Studying Organizer by Slidesgo</vt:lpstr>
      <vt:lpstr>Karakteristik Media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 Media</dc:title>
  <dc:creator>Dery Ismawati</dc:creator>
  <cp:lastModifiedBy>Windows User</cp:lastModifiedBy>
  <cp:revision>3</cp:revision>
  <dcterms:modified xsi:type="dcterms:W3CDTF">2020-12-02T13:01:34Z</dcterms:modified>
</cp:coreProperties>
</file>