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098D46-0405-9E44-B7E2-744076D33C09}" type="datetimeFigureOut">
              <a:rPr lang="en-US" smtClean="0"/>
              <a:t>25/09/19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4F84DDB-1EFD-4340-BE57-D5F39738C2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Pengantar</a:t>
            </a:r>
            <a:r>
              <a:rPr lang="en-US" dirty="0" smtClean="0"/>
              <a:t> Media </a:t>
            </a:r>
            <a:r>
              <a:rPr lang="en-US" dirty="0" err="1"/>
              <a:t>P</a:t>
            </a:r>
            <a:r>
              <a:rPr lang="en-US" dirty="0" err="1" smtClean="0"/>
              <a:t>embelajaran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31" b="13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673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://wyw1d.files.wordpress.com/2010/01/penggunaan-media-google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611426" cy="4864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10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2" b="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461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31" b="13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114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Pembelajaran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Dinamika</a:t>
            </a:r>
            <a:r>
              <a:rPr lang="en-GB" dirty="0" smtClean="0"/>
              <a:t> </a:t>
            </a:r>
            <a:r>
              <a:rPr lang="en-GB" dirty="0" err="1" smtClean="0"/>
              <a:t>pendidikan</a:t>
            </a:r>
            <a:r>
              <a:rPr lang="en-GB" dirty="0" smtClean="0"/>
              <a:t> </a:t>
            </a:r>
            <a:r>
              <a:rPr lang="en-GB" dirty="0" err="1" smtClean="0"/>
              <a:t>mengalami</a:t>
            </a:r>
            <a:r>
              <a:rPr lang="en-GB" dirty="0" smtClean="0"/>
              <a:t> </a:t>
            </a:r>
            <a:r>
              <a:rPr lang="en-GB" dirty="0" err="1" smtClean="0"/>
              <a:t>proses</a:t>
            </a:r>
            <a:r>
              <a:rPr lang="en-GB" dirty="0" smtClean="0"/>
              <a:t> </a:t>
            </a:r>
            <a:r>
              <a:rPr lang="en-GB" dirty="0" err="1" smtClean="0"/>
              <a:t>perbaikan</a:t>
            </a:r>
            <a:r>
              <a:rPr lang="en-GB" dirty="0" smtClean="0"/>
              <a:t> </a:t>
            </a:r>
            <a:r>
              <a:rPr lang="en-GB" dirty="0" err="1" smtClean="0"/>
              <a:t>terus</a:t>
            </a:r>
            <a:r>
              <a:rPr lang="en-GB" dirty="0" smtClean="0"/>
              <a:t> </a:t>
            </a:r>
            <a:r>
              <a:rPr lang="en-GB" dirty="0" err="1" smtClean="0"/>
              <a:t>menerus</a:t>
            </a:r>
            <a:r>
              <a:rPr lang="en-GB" dirty="0" smtClean="0"/>
              <a:t> </a:t>
            </a:r>
            <a:r>
              <a:rPr lang="en-GB" dirty="0" err="1" smtClean="0"/>
              <a:t>dibarengi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kemajuan</a:t>
            </a:r>
            <a:r>
              <a:rPr lang="en-GB" dirty="0" smtClean="0"/>
              <a:t> </a:t>
            </a:r>
            <a:r>
              <a:rPr lang="en-GB" dirty="0" err="1" smtClean="0"/>
              <a:t>teknologi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komunikasi</a:t>
            </a:r>
            <a:endParaRPr lang="en-GB" dirty="0" smtClean="0"/>
          </a:p>
          <a:p>
            <a:r>
              <a:rPr lang="en-GB" dirty="0" err="1" smtClean="0"/>
              <a:t>Proses</a:t>
            </a:r>
            <a:r>
              <a:rPr lang="en-GB" dirty="0" smtClean="0"/>
              <a:t> </a:t>
            </a:r>
            <a:r>
              <a:rPr lang="en-GB" dirty="0" err="1" smtClean="0"/>
              <a:t>pembelajaran</a:t>
            </a:r>
            <a:r>
              <a:rPr lang="en-GB" dirty="0" smtClean="0"/>
              <a:t> </a:t>
            </a:r>
            <a:r>
              <a:rPr lang="en-GB" dirty="0" err="1" smtClean="0"/>
              <a:t>digiring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dirty="0" err="1" smtClean="0"/>
              <a:t>arah</a:t>
            </a:r>
            <a:r>
              <a:rPr lang="en-GB" dirty="0" smtClean="0"/>
              <a:t> </a:t>
            </a:r>
            <a:r>
              <a:rPr lang="en-GB" dirty="0" err="1" smtClean="0"/>
              <a:t>keaktifan</a:t>
            </a:r>
            <a:r>
              <a:rPr lang="en-GB" dirty="0" smtClean="0"/>
              <a:t> </a:t>
            </a:r>
            <a:r>
              <a:rPr lang="en-GB" dirty="0" err="1" smtClean="0"/>
              <a:t>siswa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mendapatkan</a:t>
            </a:r>
            <a:r>
              <a:rPr lang="en-GB" dirty="0" smtClean="0"/>
              <a:t> </a:t>
            </a:r>
            <a:r>
              <a:rPr lang="en-GB" dirty="0" err="1" smtClean="0"/>
              <a:t>hasil</a:t>
            </a:r>
            <a:r>
              <a:rPr lang="en-GB" dirty="0" smtClean="0"/>
              <a:t> yang optimal</a:t>
            </a:r>
          </a:p>
          <a:p>
            <a:r>
              <a:rPr lang="es-ES" dirty="0" err="1" smtClean="0"/>
              <a:t>Pelaksanaan</a:t>
            </a:r>
            <a:r>
              <a:rPr lang="es-ES" dirty="0" smtClean="0"/>
              <a:t> </a:t>
            </a:r>
            <a:r>
              <a:rPr lang="es-ES" dirty="0" err="1"/>
              <a:t>kegiatan</a:t>
            </a:r>
            <a:r>
              <a:rPr lang="es-ES" dirty="0"/>
              <a:t> </a:t>
            </a:r>
            <a:r>
              <a:rPr lang="es-ES" dirty="0" err="1"/>
              <a:t>pendidikan</a:t>
            </a:r>
            <a:r>
              <a:rPr lang="es-ES" dirty="0"/>
              <a:t> dan </a:t>
            </a:r>
            <a:r>
              <a:rPr lang="es-ES" dirty="0" err="1"/>
              <a:t>pengajaran</a:t>
            </a:r>
            <a:r>
              <a:rPr lang="es-ES" dirty="0"/>
              <a:t> </a:t>
            </a:r>
            <a:r>
              <a:rPr lang="es-ES" dirty="0" err="1"/>
              <a:t>semakin</a:t>
            </a:r>
            <a:r>
              <a:rPr lang="es-ES" dirty="0"/>
              <a:t> </a:t>
            </a:r>
            <a:r>
              <a:rPr lang="es-ES" dirty="0" err="1"/>
              <a:t>menuntut</a:t>
            </a:r>
            <a:r>
              <a:rPr lang="es-ES" dirty="0"/>
              <a:t> </a:t>
            </a:r>
            <a:r>
              <a:rPr lang="es-ES" dirty="0" err="1" smtClean="0"/>
              <a:t>digunakannya</a:t>
            </a:r>
            <a:r>
              <a:rPr lang="es-ES" dirty="0" smtClean="0"/>
              <a:t> media </a:t>
            </a:r>
            <a:r>
              <a:rPr lang="es-ES" dirty="0" err="1"/>
              <a:t>pendidikan</a:t>
            </a:r>
            <a:r>
              <a:rPr lang="es-ES" dirty="0"/>
              <a:t> yang </a:t>
            </a:r>
            <a:r>
              <a:rPr lang="es-ES" dirty="0" err="1" smtClean="0"/>
              <a:t>bervariasi</a:t>
            </a:r>
            <a:endParaRPr lang="es-ES" dirty="0" smtClean="0"/>
          </a:p>
          <a:p>
            <a:r>
              <a:rPr lang="en-GB" dirty="0" smtClean="0"/>
              <a:t>B</a:t>
            </a:r>
            <a:r>
              <a:rPr lang="id-ID" dirty="0" smtClean="0"/>
              <a:t>elajar </a:t>
            </a:r>
            <a:r>
              <a:rPr lang="id-ID" dirty="0"/>
              <a:t>adalah proses internal dalam diri manusia </a:t>
            </a:r>
            <a:endParaRPr lang="en-GB" dirty="0" smtClean="0"/>
          </a:p>
          <a:p>
            <a:r>
              <a:rPr lang="en-GB" dirty="0"/>
              <a:t>G</a:t>
            </a:r>
            <a:r>
              <a:rPr lang="id-ID" dirty="0" smtClean="0"/>
              <a:t>uru </a:t>
            </a:r>
            <a:r>
              <a:rPr lang="id-ID" dirty="0"/>
              <a:t>bukanlah merupakan satu-satunya sumber belajar, namun merupakan salah satu komponen dari sumber belajar </a:t>
            </a:r>
            <a:endParaRPr lang="en-GB" dirty="0" smtClean="0"/>
          </a:p>
          <a:p>
            <a:r>
              <a:rPr lang="en-GB" dirty="0" err="1" smtClean="0"/>
              <a:t>Pembelajaran</a:t>
            </a:r>
            <a:r>
              <a:rPr lang="en-GB" dirty="0" smtClean="0"/>
              <a:t> PAIKEM (</a:t>
            </a:r>
            <a:r>
              <a:rPr lang="en-GB" dirty="0" err="1" smtClean="0"/>
              <a:t>Aktif</a:t>
            </a:r>
            <a:r>
              <a:rPr lang="en-GB" dirty="0" smtClean="0"/>
              <a:t>, </a:t>
            </a:r>
            <a:r>
              <a:rPr lang="en-GB" dirty="0" err="1" smtClean="0"/>
              <a:t>Interaktif</a:t>
            </a:r>
            <a:r>
              <a:rPr lang="en-GB" dirty="0" smtClean="0"/>
              <a:t>, </a:t>
            </a:r>
            <a:r>
              <a:rPr lang="en-GB" dirty="0" err="1" smtClean="0"/>
              <a:t>Kreatif</a:t>
            </a:r>
            <a:r>
              <a:rPr lang="en-GB" dirty="0" smtClean="0"/>
              <a:t>, Effective, </a:t>
            </a:r>
            <a:r>
              <a:rPr lang="en-GB" dirty="0" err="1" smtClean="0"/>
              <a:t>Menyenangkan</a:t>
            </a:r>
            <a:r>
              <a:rPr lang="en-GB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78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Metode</a:t>
            </a:r>
            <a:r>
              <a:rPr lang="en-GB" dirty="0" smtClean="0"/>
              <a:t> </a:t>
            </a:r>
            <a:r>
              <a:rPr lang="en-GB" dirty="0" err="1" smtClean="0"/>
              <a:t>pembelajaran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Presentation</a:t>
            </a:r>
          </a:p>
          <a:p>
            <a:r>
              <a:rPr lang="en-GB" dirty="0" smtClean="0"/>
              <a:t>Demonstration</a:t>
            </a:r>
          </a:p>
          <a:p>
            <a:r>
              <a:rPr lang="en-GB" dirty="0" smtClean="0"/>
              <a:t>Discussion</a:t>
            </a:r>
          </a:p>
          <a:p>
            <a:r>
              <a:rPr lang="en-GB" dirty="0" smtClean="0"/>
              <a:t>Drill and Practice</a:t>
            </a:r>
          </a:p>
          <a:p>
            <a:r>
              <a:rPr lang="en-GB" dirty="0" smtClean="0"/>
              <a:t>Tutorial</a:t>
            </a:r>
          </a:p>
          <a:p>
            <a:r>
              <a:rPr lang="en-GB" dirty="0" smtClean="0"/>
              <a:t>Cooperative learning</a:t>
            </a:r>
          </a:p>
          <a:p>
            <a:r>
              <a:rPr lang="en-GB" dirty="0" smtClean="0"/>
              <a:t>Gaming</a:t>
            </a:r>
          </a:p>
          <a:p>
            <a:r>
              <a:rPr lang="en-GB" dirty="0" smtClean="0"/>
              <a:t>Simulation</a:t>
            </a:r>
          </a:p>
          <a:p>
            <a:r>
              <a:rPr lang="en-GB" dirty="0" smtClean="0"/>
              <a:t>Discovery</a:t>
            </a:r>
          </a:p>
          <a:p>
            <a:r>
              <a:rPr lang="en-GB" smtClean="0"/>
              <a:t>Problem Solving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372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Guru </a:t>
            </a:r>
            <a:r>
              <a:rPr lang="en-GB" dirty="0" err="1" smtClean="0"/>
              <a:t>dan</a:t>
            </a:r>
            <a:r>
              <a:rPr lang="en-GB" dirty="0" smtClean="0"/>
              <a:t> Media </a:t>
            </a:r>
            <a:r>
              <a:rPr lang="en-GB" dirty="0" err="1" smtClean="0"/>
              <a:t>Pembelajaran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Guru dituntut untuk semakin kreatif dan mampu menghasilkan dan menggunakan media pembelajaran, baik yang dibuat sendiri maupun yg disediakan oleh pihak sekolah. </a:t>
            </a:r>
          </a:p>
          <a:p>
            <a:r>
              <a:rPr lang="id-ID" dirty="0" smtClean="0"/>
              <a:t>Guru sekurang-kurangnya harus mampu menggunakan alat/media yang murah dan efisien meskipun sederhana.</a:t>
            </a:r>
          </a:p>
          <a:p>
            <a:r>
              <a:rPr lang="id-ID" dirty="0" smtClean="0"/>
              <a:t>Untuk itu guru dituntut untuk memiliki pengetahuan dan pemahaman yang cukup tentang media pembelajaran. </a:t>
            </a:r>
          </a:p>
          <a:p>
            <a:r>
              <a:rPr lang="id-ID" dirty="0" smtClean="0"/>
              <a:t>Media pembelajaran dibuat dan digunakan untuk membantu guru menjelaskan materi ajar dengan harapan keaktifan dan pemahaman siswa akan meningkat. </a:t>
            </a:r>
          </a:p>
          <a:p>
            <a:r>
              <a:rPr lang="id-ID" dirty="0" smtClean="0"/>
              <a:t>Keefektifan media pembelajaran dalam membantu pemahaman materi ajar tergantung pada ketersediaan media pembelajaran dan kemauan guru untuk menggunakan media pembelajaran yang bervariasi.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496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026" name="AutoShape 2" descr="cone_of_learn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2" descr="http://1.bp.blogspot.com/-pSS1rrra-Yc/TadRuQEg2pI/AAAAAAAAAAQ/mGxxfns2B-0/s1600/cone_of_learn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244995" cy="635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96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</TotalTime>
  <Words>191</Words>
  <Application>Microsoft Macintosh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Advantage</vt:lpstr>
      <vt:lpstr>Pengantar Media Pembelajaran</vt:lpstr>
      <vt:lpstr>PowerPoint Presentation</vt:lpstr>
      <vt:lpstr>PowerPoint Presentation</vt:lpstr>
      <vt:lpstr>PowerPoint Presentation</vt:lpstr>
      <vt:lpstr>PowerPoint Presentation</vt:lpstr>
      <vt:lpstr>Pembelajaran</vt:lpstr>
      <vt:lpstr>Metode pembelajaran</vt:lpstr>
      <vt:lpstr>Guru dan Media Pembelajaran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Media Pembelajaran</dc:title>
  <dc:creator>ghendrastomo</dc:creator>
  <cp:lastModifiedBy>ghendrastomo</cp:lastModifiedBy>
  <cp:revision>1</cp:revision>
  <dcterms:created xsi:type="dcterms:W3CDTF">2019-09-24T21:47:45Z</dcterms:created>
  <dcterms:modified xsi:type="dcterms:W3CDTF">2019-09-24T21:49:19Z</dcterms:modified>
</cp:coreProperties>
</file>