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378" r:id="rId2"/>
    <p:sldId id="383" r:id="rId3"/>
    <p:sldId id="379" r:id="rId4"/>
    <p:sldId id="395" r:id="rId5"/>
    <p:sldId id="380" r:id="rId6"/>
    <p:sldId id="396" r:id="rId7"/>
    <p:sldId id="384" r:id="rId8"/>
    <p:sldId id="386" r:id="rId9"/>
    <p:sldId id="389" r:id="rId10"/>
    <p:sldId id="408" r:id="rId11"/>
    <p:sldId id="399" r:id="rId12"/>
    <p:sldId id="411" r:id="rId13"/>
    <p:sldId id="400" r:id="rId14"/>
    <p:sldId id="401" r:id="rId15"/>
    <p:sldId id="390" r:id="rId16"/>
    <p:sldId id="391" r:id="rId17"/>
    <p:sldId id="392" r:id="rId18"/>
    <p:sldId id="393" r:id="rId19"/>
    <p:sldId id="394" r:id="rId20"/>
    <p:sldId id="402" r:id="rId21"/>
    <p:sldId id="403" r:id="rId22"/>
    <p:sldId id="409" r:id="rId23"/>
    <p:sldId id="404" r:id="rId24"/>
    <p:sldId id="405" r:id="rId25"/>
    <p:sldId id="406" r:id="rId26"/>
    <p:sldId id="397" r:id="rId27"/>
    <p:sldId id="40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5B8DC-A85D-43CC-AB24-5E8123EA597E}" type="datetimeFigureOut">
              <a:rPr lang="id-ID" smtClean="0"/>
              <a:pPr/>
              <a:t>30/10/2017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58A4A-61D7-4F26-9E3F-55DF18DC48F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BERBAGAI KURIKULUM DI INDONESIA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Kurikulum 1975 – 1981 (Perintis)</a:t>
            </a:r>
          </a:p>
          <a:p>
            <a:r>
              <a:rPr lang="id-ID" dirty="0" smtClean="0"/>
              <a:t>Kurikulum 1981 – 1988 </a:t>
            </a:r>
          </a:p>
          <a:p>
            <a:r>
              <a:rPr lang="id-ID" dirty="0" smtClean="0"/>
              <a:t>Kurikulum 1994 CBSA</a:t>
            </a:r>
          </a:p>
          <a:p>
            <a:r>
              <a:rPr lang="id-ID" dirty="0" smtClean="0"/>
              <a:t>Kurikulum 2004 KBK</a:t>
            </a:r>
          </a:p>
          <a:p>
            <a:r>
              <a:rPr lang="id-ID" dirty="0" smtClean="0"/>
              <a:t>Kurikulum 2006 KTSP</a:t>
            </a:r>
          </a:p>
          <a:p>
            <a:r>
              <a:rPr lang="id-ID" sz="3600" b="1" dirty="0" smtClean="0"/>
              <a:t>Kurikulum 2013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287" y="0"/>
            <a:ext cx="9905998" cy="1058091"/>
          </a:xfrm>
        </p:spPr>
        <p:txBody>
          <a:bodyPr>
            <a:normAutofit/>
          </a:bodyPr>
          <a:lstStyle/>
          <a:p>
            <a:r>
              <a:rPr lang="id-ID" sz="4000" b="1" dirty="0" smtClean="0">
                <a:solidFill>
                  <a:schemeClr val="bg1"/>
                </a:solidFill>
              </a:rPr>
              <a:t>KURIKULUM 2013</a:t>
            </a:r>
            <a:endParaRPr lang="id-ID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721" y="734196"/>
            <a:ext cx="9905999" cy="354171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id-ID" dirty="0" smtClean="0"/>
              <a:t>Pola pembelajaran yang berpusat pada guru menjadi pembelajaran berpusat pada peserta didik</a:t>
            </a:r>
          </a:p>
          <a:p>
            <a:pPr marL="457200" lvl="0" indent="-457200">
              <a:buFont typeface="Arial" panose="020B0604020202020204" pitchFamily="34" charset="0"/>
              <a:buAutoNum type="arabicPeriod"/>
            </a:pPr>
            <a:r>
              <a:rPr lang="id-ID" dirty="0" smtClean="0"/>
              <a:t>Pola pembelajaran satu arah (interaksi guru-peserta didik) menjadi pembelajaran interaktif (interaktif guru-peserta didik-masyarakat-lingkungan alam, sumber/media lainnya)</a:t>
            </a:r>
          </a:p>
          <a:p>
            <a:pPr marL="457200" indent="-457200">
              <a:buNone/>
            </a:pPr>
            <a:endParaRPr lang="id-ID" dirty="0"/>
          </a:p>
        </p:txBody>
      </p:sp>
      <p:pic>
        <p:nvPicPr>
          <p:cNvPr id="1027" name="Picture 3" descr="D:\ENDAH\0000 JURUSAN SOSIOLOGI\2 MATA KULIAH\05 SEMESTER GANJIL 2017-2018\MEDIA PEMBELAJARAN DAN TI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4559" y="2701018"/>
            <a:ext cx="5457144" cy="4087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74381"/>
            <a:ext cx="9905998" cy="1478570"/>
          </a:xfrm>
        </p:spPr>
        <p:txBody>
          <a:bodyPr>
            <a:normAutofit/>
          </a:bodyPr>
          <a:lstStyle/>
          <a:p>
            <a:r>
              <a:rPr lang="id-ID" sz="4000" b="1" dirty="0" smtClean="0">
                <a:solidFill>
                  <a:schemeClr val="bg1"/>
                </a:solidFill>
              </a:rPr>
              <a:t>KURIKULUM 2013</a:t>
            </a:r>
            <a:endParaRPr lang="id-ID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600" y="1204458"/>
            <a:ext cx="9905999" cy="3541714"/>
          </a:xfrm>
        </p:spPr>
        <p:txBody>
          <a:bodyPr>
            <a:normAutofit/>
          </a:bodyPr>
          <a:lstStyle/>
          <a:p>
            <a:pPr marL="457200" lvl="0" indent="-457200">
              <a:buAutoNum type="arabicPeriod" startAt="3"/>
            </a:pPr>
            <a:r>
              <a:rPr lang="id-ID" dirty="0" smtClean="0"/>
              <a:t>Pola pembelajaran terisolasi menjadi pembelajaran secara jejaring (peserta didik dapat menimba ilmu dari siapa saja dan dari mana saja yang dapat dihubungi serta diperoleh melalui internet)</a:t>
            </a:r>
          </a:p>
          <a:p>
            <a:pPr marL="457200" lvl="0" indent="-457200">
              <a:buAutoNum type="arabicPeriod" startAt="3"/>
            </a:pPr>
            <a:r>
              <a:rPr lang="id-ID" dirty="0" smtClean="0"/>
              <a:t>Pola pembelajaran pasif menjadi pembelajaran aktif-mencari (pembelajaran siswa aktif mencari semakin diperkuat dengan model pembelajaran pendekatan sains) </a:t>
            </a:r>
          </a:p>
          <a:p>
            <a:pPr marL="457200" indent="-457200">
              <a:buNone/>
            </a:pPr>
            <a:endParaRPr lang="id-ID" dirty="0"/>
          </a:p>
        </p:txBody>
      </p:sp>
      <p:pic>
        <p:nvPicPr>
          <p:cNvPr id="2050" name="Picture 2" descr="D:\ENDAH\0000 JURUSAN SOSIOLOGI\2 MATA KULIAH\05 SEMESTER GANJIL 2017-2018\MEDIA PEMBELAJARAN DAN TI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9982" y="3654743"/>
            <a:ext cx="4519188" cy="3007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476" y="0"/>
            <a:ext cx="9905998" cy="1478570"/>
          </a:xfrm>
        </p:spPr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KURIKULUM 2013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995452"/>
            <a:ext cx="9905999" cy="3863930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id-ID" dirty="0" smtClean="0"/>
              <a:t>5. Pola belajar sendiri menjadi belajar kelompok (berbasis tim) pola pembelajaran alat tunggal menjadi pembelajaran berbasis alat multimedia</a:t>
            </a:r>
          </a:p>
          <a:p>
            <a:pPr marL="457200" lvl="0" indent="-457200">
              <a:buNone/>
            </a:pPr>
            <a:r>
              <a:rPr lang="id-ID" dirty="0" smtClean="0"/>
              <a:t>6. Pola pembelajaran berbasis massal menjadi kebutuhan pelanggan (</a:t>
            </a:r>
            <a:r>
              <a:rPr lang="id-ID" i="1" dirty="0" smtClean="0"/>
              <a:t>users</a:t>
            </a:r>
            <a:r>
              <a:rPr lang="id-ID" dirty="0" smtClean="0"/>
              <a:t>) dengan memperkuat pengembangan potensi khusus yang dimiliki setiap peserta didik</a:t>
            </a:r>
          </a:p>
        </p:txBody>
      </p:sp>
      <p:pic>
        <p:nvPicPr>
          <p:cNvPr id="3074" name="Picture 2" descr="D:\ENDAH\0000 JURUSAN SOSIOLOGI\2 MATA KULIAH\05 SEMESTER GANJIL 2017-2018\MEDIA PEMBELAJARAN DAN TI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0547" y="3001462"/>
            <a:ext cx="5148677" cy="3856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475" y="161318"/>
            <a:ext cx="9905998" cy="1478570"/>
          </a:xfrm>
        </p:spPr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KURIKULUM 2013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349" y="1204458"/>
            <a:ext cx="9905999" cy="386393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id-ID" dirty="0" smtClean="0"/>
              <a:t>7. Pola pembelajaran ilmu pengetahuan tunggal (</a:t>
            </a:r>
            <a:r>
              <a:rPr lang="id-ID" i="1" dirty="0" smtClean="0"/>
              <a:t>monodiscipline</a:t>
            </a:r>
            <a:r>
              <a:rPr lang="id-ID" dirty="0" smtClean="0"/>
              <a:t>) menjadi pembelajaran ilmu pengetahuan jamak (</a:t>
            </a:r>
            <a:r>
              <a:rPr lang="id-ID" i="1" dirty="0" smtClean="0"/>
              <a:t>multidisciplines</a:t>
            </a:r>
            <a:r>
              <a:rPr lang="id-ID" dirty="0" smtClean="0"/>
              <a:t>)</a:t>
            </a:r>
          </a:p>
          <a:p>
            <a:pPr marL="457200" indent="-457200">
              <a:buNone/>
            </a:pPr>
            <a:r>
              <a:rPr lang="id-ID" dirty="0" smtClean="0"/>
              <a:t>8. Pola pembelajaran pasif menjadi pembelajaran kritis.</a:t>
            </a:r>
          </a:p>
          <a:p>
            <a:pPr marL="457200" lvl="0" indent="-457200">
              <a:buNone/>
            </a:pPr>
            <a:endParaRPr lang="id-ID" dirty="0" smtClean="0"/>
          </a:p>
        </p:txBody>
      </p:sp>
      <p:pic>
        <p:nvPicPr>
          <p:cNvPr id="4098" name="Picture 2" descr="D:\ENDAH\0000 JURUSAN SOSIOLOGI\2 MATA KULIAH\05 SEMESTER GANJIL 2017-2018\MEDIA PEMBELAJARAN DAN TI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1525" y="2671763"/>
            <a:ext cx="7562576" cy="378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4846" y="718457"/>
            <a:ext cx="9940834" cy="5529943"/>
            <a:chOff x="2497" y="1104"/>
            <a:chExt cx="2879" cy="1920"/>
          </a:xfrm>
        </p:grpSpPr>
        <p:sp>
          <p:nvSpPr>
            <p:cNvPr id="3076" name="Freeform 5"/>
            <p:cNvSpPr>
              <a:spLocks/>
            </p:cNvSpPr>
            <p:nvPr/>
          </p:nvSpPr>
          <p:spPr bwMode="auto">
            <a:xfrm>
              <a:off x="2815" y="2880"/>
              <a:ext cx="570" cy="144"/>
            </a:xfrm>
            <a:custGeom>
              <a:avLst/>
              <a:gdLst>
                <a:gd name="T0" fmla="*/ 49 w 6619"/>
                <a:gd name="T1" fmla="*/ 8 h 1728"/>
                <a:gd name="T2" fmla="*/ 17 w 6619"/>
                <a:gd name="T3" fmla="*/ 12 h 1728"/>
                <a:gd name="T4" fmla="*/ 0 w 6619"/>
                <a:gd name="T5" fmla="*/ 3 h 1728"/>
                <a:gd name="T6" fmla="*/ 28 w 6619"/>
                <a:gd name="T7" fmla="*/ 0 h 1728"/>
                <a:gd name="T8" fmla="*/ 49 w 6619"/>
                <a:gd name="T9" fmla="*/ 8 h 17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19"/>
                <a:gd name="T16" fmla="*/ 0 h 1728"/>
                <a:gd name="T17" fmla="*/ 6619 w 6619"/>
                <a:gd name="T18" fmla="*/ 1728 h 17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19" h="1728">
                  <a:moveTo>
                    <a:pt x="6619" y="1083"/>
                  </a:moveTo>
                  <a:lnTo>
                    <a:pt x="2248" y="1728"/>
                  </a:lnTo>
                  <a:lnTo>
                    <a:pt x="0" y="463"/>
                  </a:lnTo>
                  <a:lnTo>
                    <a:pt x="3828" y="0"/>
                  </a:lnTo>
                  <a:lnTo>
                    <a:pt x="6619" y="10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77" name="Freeform 6"/>
            <p:cNvSpPr>
              <a:spLocks/>
            </p:cNvSpPr>
            <p:nvPr/>
          </p:nvSpPr>
          <p:spPr bwMode="auto">
            <a:xfrm>
              <a:off x="2966" y="2884"/>
              <a:ext cx="19" cy="24"/>
            </a:xfrm>
            <a:custGeom>
              <a:avLst/>
              <a:gdLst>
                <a:gd name="T0" fmla="*/ 1 w 227"/>
                <a:gd name="T1" fmla="*/ 0 h 293"/>
                <a:gd name="T2" fmla="*/ 2 w 227"/>
                <a:gd name="T3" fmla="*/ 2 h 293"/>
                <a:gd name="T4" fmla="*/ 0 w 227"/>
                <a:gd name="T5" fmla="*/ 1 h 293"/>
                <a:gd name="T6" fmla="*/ 0 w 227"/>
                <a:gd name="T7" fmla="*/ 0 h 293"/>
                <a:gd name="T8" fmla="*/ 1 w 227"/>
                <a:gd name="T9" fmla="*/ 0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93"/>
                <a:gd name="T17" fmla="*/ 227 w 227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93">
                  <a:moveTo>
                    <a:pt x="108" y="0"/>
                  </a:moveTo>
                  <a:lnTo>
                    <a:pt x="227" y="293"/>
                  </a:lnTo>
                  <a:lnTo>
                    <a:pt x="53" y="133"/>
                  </a:lnTo>
                  <a:lnTo>
                    <a:pt x="0" y="65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51515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78" name="Freeform 7"/>
            <p:cNvSpPr>
              <a:spLocks/>
            </p:cNvSpPr>
            <p:nvPr/>
          </p:nvSpPr>
          <p:spPr bwMode="auto">
            <a:xfrm>
              <a:off x="2505" y="2333"/>
              <a:ext cx="1104" cy="551"/>
            </a:xfrm>
            <a:custGeom>
              <a:avLst/>
              <a:gdLst>
                <a:gd name="T0" fmla="*/ 7 w 12853"/>
                <a:gd name="T1" fmla="*/ 45 h 6633"/>
                <a:gd name="T2" fmla="*/ 8 w 12853"/>
                <a:gd name="T3" fmla="*/ 45 h 6633"/>
                <a:gd name="T4" fmla="*/ 8 w 12853"/>
                <a:gd name="T5" fmla="*/ 43 h 6633"/>
                <a:gd name="T6" fmla="*/ 17 w 12853"/>
                <a:gd name="T7" fmla="*/ 41 h 6633"/>
                <a:gd name="T8" fmla="*/ 20 w 12853"/>
                <a:gd name="T9" fmla="*/ 35 h 6633"/>
                <a:gd name="T10" fmla="*/ 31 w 12853"/>
                <a:gd name="T11" fmla="*/ 28 h 6633"/>
                <a:gd name="T12" fmla="*/ 35 w 12853"/>
                <a:gd name="T13" fmla="*/ 36 h 6633"/>
                <a:gd name="T14" fmla="*/ 41 w 12853"/>
                <a:gd name="T15" fmla="*/ 44 h 6633"/>
                <a:gd name="T16" fmla="*/ 83 w 12853"/>
                <a:gd name="T17" fmla="*/ 44 h 6633"/>
                <a:gd name="T18" fmla="*/ 90 w 12853"/>
                <a:gd name="T19" fmla="*/ 46 h 6633"/>
                <a:gd name="T20" fmla="*/ 93 w 12853"/>
                <a:gd name="T21" fmla="*/ 45 h 6633"/>
                <a:gd name="T22" fmla="*/ 95 w 12853"/>
                <a:gd name="T23" fmla="*/ 37 h 6633"/>
                <a:gd name="T24" fmla="*/ 93 w 12853"/>
                <a:gd name="T25" fmla="*/ 31 h 6633"/>
                <a:gd name="T26" fmla="*/ 90 w 12853"/>
                <a:gd name="T27" fmla="*/ 27 h 6633"/>
                <a:gd name="T28" fmla="*/ 89 w 12853"/>
                <a:gd name="T29" fmla="*/ 24 h 6633"/>
                <a:gd name="T30" fmla="*/ 87 w 12853"/>
                <a:gd name="T31" fmla="*/ 19 h 6633"/>
                <a:gd name="T32" fmla="*/ 87 w 12853"/>
                <a:gd name="T33" fmla="*/ 16 h 6633"/>
                <a:gd name="T34" fmla="*/ 87 w 12853"/>
                <a:gd name="T35" fmla="*/ 10 h 6633"/>
                <a:gd name="T36" fmla="*/ 87 w 12853"/>
                <a:gd name="T37" fmla="*/ 9 h 6633"/>
                <a:gd name="T38" fmla="*/ 85 w 12853"/>
                <a:gd name="T39" fmla="*/ 8 h 6633"/>
                <a:gd name="T40" fmla="*/ 81 w 12853"/>
                <a:gd name="T41" fmla="*/ 6 h 6633"/>
                <a:gd name="T42" fmla="*/ 77 w 12853"/>
                <a:gd name="T43" fmla="*/ 5 h 6633"/>
                <a:gd name="T44" fmla="*/ 71 w 12853"/>
                <a:gd name="T45" fmla="*/ 3 h 6633"/>
                <a:gd name="T46" fmla="*/ 67 w 12853"/>
                <a:gd name="T47" fmla="*/ 0 h 6633"/>
                <a:gd name="T48" fmla="*/ 51 w 12853"/>
                <a:gd name="T49" fmla="*/ 0 h 6633"/>
                <a:gd name="T50" fmla="*/ 45 w 12853"/>
                <a:gd name="T51" fmla="*/ 3 h 6633"/>
                <a:gd name="T52" fmla="*/ 42 w 12853"/>
                <a:gd name="T53" fmla="*/ 3 h 6633"/>
                <a:gd name="T54" fmla="*/ 38 w 12853"/>
                <a:gd name="T55" fmla="*/ 3 h 6633"/>
                <a:gd name="T56" fmla="*/ 36 w 12853"/>
                <a:gd name="T57" fmla="*/ 3 h 6633"/>
                <a:gd name="T58" fmla="*/ 31 w 12853"/>
                <a:gd name="T59" fmla="*/ 4 h 6633"/>
                <a:gd name="T60" fmla="*/ 29 w 12853"/>
                <a:gd name="T61" fmla="*/ 7 h 6633"/>
                <a:gd name="T62" fmla="*/ 28 w 12853"/>
                <a:gd name="T63" fmla="*/ 10 h 6633"/>
                <a:gd name="T64" fmla="*/ 26 w 12853"/>
                <a:gd name="T65" fmla="*/ 10 h 6633"/>
                <a:gd name="T66" fmla="*/ 19 w 12853"/>
                <a:gd name="T67" fmla="*/ 19 h 6633"/>
                <a:gd name="T68" fmla="*/ 17 w 12853"/>
                <a:gd name="T69" fmla="*/ 20 h 6633"/>
                <a:gd name="T70" fmla="*/ 15 w 12853"/>
                <a:gd name="T71" fmla="*/ 24 h 6633"/>
                <a:gd name="T72" fmla="*/ 8 w 12853"/>
                <a:gd name="T73" fmla="*/ 28 h 6633"/>
                <a:gd name="T74" fmla="*/ 6 w 12853"/>
                <a:gd name="T75" fmla="*/ 30 h 6633"/>
                <a:gd name="T76" fmla="*/ 4 w 12853"/>
                <a:gd name="T77" fmla="*/ 31 h 6633"/>
                <a:gd name="T78" fmla="*/ 1 w 12853"/>
                <a:gd name="T79" fmla="*/ 33 h 6633"/>
                <a:gd name="T80" fmla="*/ 0 w 12853"/>
                <a:gd name="T81" fmla="*/ 36 h 6633"/>
                <a:gd name="T82" fmla="*/ 0 w 12853"/>
                <a:gd name="T83" fmla="*/ 40 h 6633"/>
                <a:gd name="T84" fmla="*/ 4 w 12853"/>
                <a:gd name="T85" fmla="*/ 42 h 6633"/>
                <a:gd name="T86" fmla="*/ 7 w 12853"/>
                <a:gd name="T87" fmla="*/ 45 h 663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853"/>
                <a:gd name="T133" fmla="*/ 0 h 6633"/>
                <a:gd name="T134" fmla="*/ 12853 w 12853"/>
                <a:gd name="T135" fmla="*/ 6633 h 663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853" h="6633">
                  <a:moveTo>
                    <a:pt x="929" y="6532"/>
                  </a:moveTo>
                  <a:lnTo>
                    <a:pt x="1058" y="6454"/>
                  </a:lnTo>
                  <a:lnTo>
                    <a:pt x="1136" y="6297"/>
                  </a:lnTo>
                  <a:lnTo>
                    <a:pt x="2353" y="5963"/>
                  </a:lnTo>
                  <a:lnTo>
                    <a:pt x="2688" y="5138"/>
                  </a:lnTo>
                  <a:lnTo>
                    <a:pt x="4214" y="4078"/>
                  </a:lnTo>
                  <a:lnTo>
                    <a:pt x="4809" y="5164"/>
                  </a:lnTo>
                  <a:lnTo>
                    <a:pt x="5535" y="6324"/>
                  </a:lnTo>
                  <a:lnTo>
                    <a:pt x="11248" y="6324"/>
                  </a:lnTo>
                  <a:lnTo>
                    <a:pt x="12233" y="6633"/>
                  </a:lnTo>
                  <a:lnTo>
                    <a:pt x="12543" y="6532"/>
                  </a:lnTo>
                  <a:lnTo>
                    <a:pt x="12853" y="5396"/>
                  </a:lnTo>
                  <a:lnTo>
                    <a:pt x="12648" y="4546"/>
                  </a:lnTo>
                  <a:lnTo>
                    <a:pt x="12233" y="3847"/>
                  </a:lnTo>
                  <a:lnTo>
                    <a:pt x="12106" y="3486"/>
                  </a:lnTo>
                  <a:lnTo>
                    <a:pt x="11845" y="2762"/>
                  </a:lnTo>
                  <a:lnTo>
                    <a:pt x="11820" y="2376"/>
                  </a:lnTo>
                  <a:lnTo>
                    <a:pt x="11820" y="1420"/>
                  </a:lnTo>
                  <a:lnTo>
                    <a:pt x="11767" y="1265"/>
                  </a:lnTo>
                  <a:lnTo>
                    <a:pt x="11510" y="1111"/>
                  </a:lnTo>
                  <a:lnTo>
                    <a:pt x="10939" y="904"/>
                  </a:lnTo>
                  <a:lnTo>
                    <a:pt x="10473" y="772"/>
                  </a:lnTo>
                  <a:lnTo>
                    <a:pt x="9673" y="438"/>
                  </a:lnTo>
                  <a:lnTo>
                    <a:pt x="9102" y="0"/>
                  </a:lnTo>
                  <a:lnTo>
                    <a:pt x="6907" y="26"/>
                  </a:lnTo>
                  <a:lnTo>
                    <a:pt x="6155" y="386"/>
                  </a:lnTo>
                  <a:lnTo>
                    <a:pt x="5689" y="465"/>
                  </a:lnTo>
                  <a:lnTo>
                    <a:pt x="5120" y="438"/>
                  </a:lnTo>
                  <a:lnTo>
                    <a:pt x="4836" y="412"/>
                  </a:lnTo>
                  <a:lnTo>
                    <a:pt x="4240" y="542"/>
                  </a:lnTo>
                  <a:lnTo>
                    <a:pt x="3903" y="1032"/>
                  </a:lnTo>
                  <a:lnTo>
                    <a:pt x="3827" y="1392"/>
                  </a:lnTo>
                  <a:lnTo>
                    <a:pt x="3569" y="1470"/>
                  </a:lnTo>
                  <a:lnTo>
                    <a:pt x="2559" y="2683"/>
                  </a:lnTo>
                  <a:lnTo>
                    <a:pt x="2353" y="2862"/>
                  </a:lnTo>
                  <a:lnTo>
                    <a:pt x="1990" y="3408"/>
                  </a:lnTo>
                  <a:lnTo>
                    <a:pt x="1085" y="4130"/>
                  </a:lnTo>
                  <a:lnTo>
                    <a:pt x="853" y="4365"/>
                  </a:lnTo>
                  <a:lnTo>
                    <a:pt x="569" y="4466"/>
                  </a:lnTo>
                  <a:lnTo>
                    <a:pt x="154" y="4852"/>
                  </a:lnTo>
                  <a:lnTo>
                    <a:pt x="0" y="5290"/>
                  </a:lnTo>
                  <a:lnTo>
                    <a:pt x="53" y="5728"/>
                  </a:lnTo>
                  <a:lnTo>
                    <a:pt x="540" y="6144"/>
                  </a:lnTo>
                  <a:lnTo>
                    <a:pt x="929" y="6532"/>
                  </a:lnTo>
                  <a:close/>
                </a:path>
              </a:pathLst>
            </a:custGeom>
            <a:solidFill>
              <a:srgbClr val="51515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79" name="Freeform 8"/>
            <p:cNvSpPr>
              <a:spLocks/>
            </p:cNvSpPr>
            <p:nvPr/>
          </p:nvSpPr>
          <p:spPr bwMode="auto">
            <a:xfrm>
              <a:off x="3348" y="2473"/>
              <a:ext cx="68" cy="129"/>
            </a:xfrm>
            <a:custGeom>
              <a:avLst/>
              <a:gdLst>
                <a:gd name="T0" fmla="*/ 5 w 782"/>
                <a:gd name="T1" fmla="*/ 0 h 1558"/>
                <a:gd name="T2" fmla="*/ 6 w 782"/>
                <a:gd name="T3" fmla="*/ 1 h 1558"/>
                <a:gd name="T4" fmla="*/ 6 w 782"/>
                <a:gd name="T5" fmla="*/ 2 h 1558"/>
                <a:gd name="T6" fmla="*/ 6 w 782"/>
                <a:gd name="T7" fmla="*/ 4 h 1558"/>
                <a:gd name="T8" fmla="*/ 5 w 782"/>
                <a:gd name="T9" fmla="*/ 5 h 1558"/>
                <a:gd name="T10" fmla="*/ 5 w 782"/>
                <a:gd name="T11" fmla="*/ 6 h 1558"/>
                <a:gd name="T12" fmla="*/ 4 w 782"/>
                <a:gd name="T13" fmla="*/ 7 h 1558"/>
                <a:gd name="T14" fmla="*/ 3 w 782"/>
                <a:gd name="T15" fmla="*/ 8 h 1558"/>
                <a:gd name="T16" fmla="*/ 1 w 782"/>
                <a:gd name="T17" fmla="*/ 11 h 1558"/>
                <a:gd name="T18" fmla="*/ 0 w 782"/>
                <a:gd name="T19" fmla="*/ 7 h 1558"/>
                <a:gd name="T20" fmla="*/ 5 w 782"/>
                <a:gd name="T21" fmla="*/ 0 h 1558"/>
                <a:gd name="T22" fmla="*/ 5 w 782"/>
                <a:gd name="T23" fmla="*/ 0 h 15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82"/>
                <a:gd name="T37" fmla="*/ 0 h 1558"/>
                <a:gd name="T38" fmla="*/ 782 w 782"/>
                <a:gd name="T39" fmla="*/ 1558 h 15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82" h="1558">
                  <a:moveTo>
                    <a:pt x="723" y="0"/>
                  </a:moveTo>
                  <a:lnTo>
                    <a:pt x="775" y="102"/>
                  </a:lnTo>
                  <a:lnTo>
                    <a:pt x="782" y="287"/>
                  </a:lnTo>
                  <a:lnTo>
                    <a:pt x="750" y="533"/>
                  </a:lnTo>
                  <a:lnTo>
                    <a:pt x="697" y="674"/>
                  </a:lnTo>
                  <a:lnTo>
                    <a:pt x="628" y="871"/>
                  </a:lnTo>
                  <a:lnTo>
                    <a:pt x="543" y="1047"/>
                  </a:lnTo>
                  <a:lnTo>
                    <a:pt x="453" y="1205"/>
                  </a:lnTo>
                  <a:lnTo>
                    <a:pt x="136" y="1558"/>
                  </a:lnTo>
                  <a:lnTo>
                    <a:pt x="0" y="968"/>
                  </a:lnTo>
                  <a:lnTo>
                    <a:pt x="664" y="0"/>
                  </a:lnTo>
                  <a:lnTo>
                    <a:pt x="72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0" name="Freeform 9"/>
            <p:cNvSpPr>
              <a:spLocks/>
            </p:cNvSpPr>
            <p:nvPr/>
          </p:nvSpPr>
          <p:spPr bwMode="auto">
            <a:xfrm>
              <a:off x="2630" y="2782"/>
              <a:ext cx="146" cy="94"/>
            </a:xfrm>
            <a:custGeom>
              <a:avLst/>
              <a:gdLst>
                <a:gd name="T0" fmla="*/ 1 w 1688"/>
                <a:gd name="T1" fmla="*/ 3 h 1124"/>
                <a:gd name="T2" fmla="*/ 2 w 1688"/>
                <a:gd name="T3" fmla="*/ 2 h 1124"/>
                <a:gd name="T4" fmla="*/ 6 w 1688"/>
                <a:gd name="T5" fmla="*/ 0 h 1124"/>
                <a:gd name="T6" fmla="*/ 8 w 1688"/>
                <a:gd name="T7" fmla="*/ 0 h 1124"/>
                <a:gd name="T8" fmla="*/ 10 w 1688"/>
                <a:gd name="T9" fmla="*/ 0 h 1124"/>
                <a:gd name="T10" fmla="*/ 12 w 1688"/>
                <a:gd name="T11" fmla="*/ 1 h 1124"/>
                <a:gd name="T12" fmla="*/ 13 w 1688"/>
                <a:gd name="T13" fmla="*/ 2 h 1124"/>
                <a:gd name="T14" fmla="*/ 6 w 1688"/>
                <a:gd name="T15" fmla="*/ 8 h 1124"/>
                <a:gd name="T16" fmla="*/ 3 w 1688"/>
                <a:gd name="T17" fmla="*/ 8 h 1124"/>
                <a:gd name="T18" fmla="*/ 0 w 1688"/>
                <a:gd name="T19" fmla="*/ 6 h 1124"/>
                <a:gd name="T20" fmla="*/ 1 w 1688"/>
                <a:gd name="T21" fmla="*/ 3 h 11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88"/>
                <a:gd name="T34" fmla="*/ 0 h 1124"/>
                <a:gd name="T35" fmla="*/ 1688 w 1688"/>
                <a:gd name="T36" fmla="*/ 1124 h 112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88" h="1124">
                  <a:moveTo>
                    <a:pt x="120" y="483"/>
                  </a:moveTo>
                  <a:lnTo>
                    <a:pt x="321" y="283"/>
                  </a:lnTo>
                  <a:lnTo>
                    <a:pt x="806" y="40"/>
                  </a:lnTo>
                  <a:lnTo>
                    <a:pt x="1127" y="0"/>
                  </a:lnTo>
                  <a:lnTo>
                    <a:pt x="1364" y="40"/>
                  </a:lnTo>
                  <a:lnTo>
                    <a:pt x="1571" y="161"/>
                  </a:lnTo>
                  <a:lnTo>
                    <a:pt x="1688" y="321"/>
                  </a:lnTo>
                  <a:lnTo>
                    <a:pt x="844" y="1124"/>
                  </a:lnTo>
                  <a:lnTo>
                    <a:pt x="362" y="1085"/>
                  </a:lnTo>
                  <a:lnTo>
                    <a:pt x="0" y="845"/>
                  </a:lnTo>
                  <a:lnTo>
                    <a:pt x="120" y="4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1" name="Freeform 10"/>
            <p:cNvSpPr>
              <a:spLocks/>
            </p:cNvSpPr>
            <p:nvPr/>
          </p:nvSpPr>
          <p:spPr bwMode="auto">
            <a:xfrm>
              <a:off x="3311" y="2522"/>
              <a:ext cx="76" cy="83"/>
            </a:xfrm>
            <a:custGeom>
              <a:avLst/>
              <a:gdLst>
                <a:gd name="T0" fmla="*/ 5 w 884"/>
                <a:gd name="T1" fmla="*/ 2 h 1000"/>
                <a:gd name="T2" fmla="*/ 7 w 884"/>
                <a:gd name="T3" fmla="*/ 4 h 1000"/>
                <a:gd name="T4" fmla="*/ 4 w 884"/>
                <a:gd name="T5" fmla="*/ 7 h 1000"/>
                <a:gd name="T6" fmla="*/ 3 w 884"/>
                <a:gd name="T7" fmla="*/ 6 h 1000"/>
                <a:gd name="T8" fmla="*/ 2 w 884"/>
                <a:gd name="T9" fmla="*/ 4 h 1000"/>
                <a:gd name="T10" fmla="*/ 0 w 884"/>
                <a:gd name="T11" fmla="*/ 3 h 1000"/>
                <a:gd name="T12" fmla="*/ 1 w 884"/>
                <a:gd name="T13" fmla="*/ 0 h 1000"/>
                <a:gd name="T14" fmla="*/ 5 w 884"/>
                <a:gd name="T15" fmla="*/ 2 h 10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84"/>
                <a:gd name="T25" fmla="*/ 0 h 1000"/>
                <a:gd name="T26" fmla="*/ 884 w 884"/>
                <a:gd name="T27" fmla="*/ 1000 h 10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84" h="1000">
                  <a:moveTo>
                    <a:pt x="683" y="279"/>
                  </a:moveTo>
                  <a:lnTo>
                    <a:pt x="884" y="599"/>
                  </a:lnTo>
                  <a:lnTo>
                    <a:pt x="561" y="1000"/>
                  </a:lnTo>
                  <a:lnTo>
                    <a:pt x="400" y="920"/>
                  </a:lnTo>
                  <a:lnTo>
                    <a:pt x="282" y="599"/>
                  </a:lnTo>
                  <a:lnTo>
                    <a:pt x="0" y="442"/>
                  </a:lnTo>
                  <a:lnTo>
                    <a:pt x="198" y="0"/>
                  </a:lnTo>
                  <a:lnTo>
                    <a:pt x="683" y="279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2" name="Freeform 11"/>
            <p:cNvSpPr>
              <a:spLocks/>
            </p:cNvSpPr>
            <p:nvPr/>
          </p:nvSpPr>
          <p:spPr bwMode="auto">
            <a:xfrm>
              <a:off x="2617" y="2809"/>
              <a:ext cx="100" cy="77"/>
            </a:xfrm>
            <a:custGeom>
              <a:avLst/>
              <a:gdLst>
                <a:gd name="T0" fmla="*/ 4 w 1167"/>
                <a:gd name="T1" fmla="*/ 0 h 925"/>
                <a:gd name="T2" fmla="*/ 9 w 1167"/>
                <a:gd name="T3" fmla="*/ 1 h 925"/>
                <a:gd name="T4" fmla="*/ 7 w 1167"/>
                <a:gd name="T5" fmla="*/ 6 h 925"/>
                <a:gd name="T6" fmla="*/ 6 w 1167"/>
                <a:gd name="T7" fmla="*/ 6 h 925"/>
                <a:gd name="T8" fmla="*/ 4 w 1167"/>
                <a:gd name="T9" fmla="*/ 6 h 925"/>
                <a:gd name="T10" fmla="*/ 2 w 1167"/>
                <a:gd name="T11" fmla="*/ 5 h 925"/>
                <a:gd name="T12" fmla="*/ 0 w 1167"/>
                <a:gd name="T13" fmla="*/ 4 h 925"/>
                <a:gd name="T14" fmla="*/ 2 w 1167"/>
                <a:gd name="T15" fmla="*/ 1 h 925"/>
                <a:gd name="T16" fmla="*/ 4 w 1167"/>
                <a:gd name="T17" fmla="*/ 0 h 9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7"/>
                <a:gd name="T28" fmla="*/ 0 h 925"/>
                <a:gd name="T29" fmla="*/ 1167 w 1167"/>
                <a:gd name="T30" fmla="*/ 925 h 9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7" h="925">
                  <a:moveTo>
                    <a:pt x="482" y="0"/>
                  </a:moveTo>
                  <a:lnTo>
                    <a:pt x="1167" y="162"/>
                  </a:lnTo>
                  <a:lnTo>
                    <a:pt x="1005" y="885"/>
                  </a:lnTo>
                  <a:lnTo>
                    <a:pt x="765" y="925"/>
                  </a:lnTo>
                  <a:lnTo>
                    <a:pt x="482" y="844"/>
                  </a:lnTo>
                  <a:lnTo>
                    <a:pt x="323" y="722"/>
                  </a:lnTo>
                  <a:lnTo>
                    <a:pt x="0" y="563"/>
                  </a:lnTo>
                  <a:lnTo>
                    <a:pt x="281" y="12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3" name="Freeform 12"/>
            <p:cNvSpPr>
              <a:spLocks/>
            </p:cNvSpPr>
            <p:nvPr/>
          </p:nvSpPr>
          <p:spPr bwMode="auto">
            <a:xfrm>
              <a:off x="3085" y="2331"/>
              <a:ext cx="183" cy="399"/>
            </a:xfrm>
            <a:custGeom>
              <a:avLst/>
              <a:gdLst>
                <a:gd name="T0" fmla="*/ 2 w 2123"/>
                <a:gd name="T1" fmla="*/ 0 h 4812"/>
                <a:gd name="T2" fmla="*/ 1 w 2123"/>
                <a:gd name="T3" fmla="*/ 0 h 4812"/>
                <a:gd name="T4" fmla="*/ 0 w 2123"/>
                <a:gd name="T5" fmla="*/ 3 h 4812"/>
                <a:gd name="T6" fmla="*/ 0 w 2123"/>
                <a:gd name="T7" fmla="*/ 6 h 4812"/>
                <a:gd name="T8" fmla="*/ 1 w 2123"/>
                <a:gd name="T9" fmla="*/ 10 h 4812"/>
                <a:gd name="T10" fmla="*/ 2 w 2123"/>
                <a:gd name="T11" fmla="*/ 17 h 4812"/>
                <a:gd name="T12" fmla="*/ 3 w 2123"/>
                <a:gd name="T13" fmla="*/ 22 h 4812"/>
                <a:gd name="T14" fmla="*/ 3 w 2123"/>
                <a:gd name="T15" fmla="*/ 28 h 4812"/>
                <a:gd name="T16" fmla="*/ 4 w 2123"/>
                <a:gd name="T17" fmla="*/ 33 h 4812"/>
                <a:gd name="T18" fmla="*/ 7 w 2123"/>
                <a:gd name="T19" fmla="*/ 29 h 4812"/>
                <a:gd name="T20" fmla="*/ 11 w 2123"/>
                <a:gd name="T21" fmla="*/ 25 h 4812"/>
                <a:gd name="T22" fmla="*/ 12 w 2123"/>
                <a:gd name="T23" fmla="*/ 22 h 4812"/>
                <a:gd name="T24" fmla="*/ 16 w 2123"/>
                <a:gd name="T25" fmla="*/ 11 h 4812"/>
                <a:gd name="T26" fmla="*/ 12 w 2123"/>
                <a:gd name="T27" fmla="*/ 6 h 4812"/>
                <a:gd name="T28" fmla="*/ 2 w 2123"/>
                <a:gd name="T29" fmla="*/ 0 h 48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23"/>
                <a:gd name="T46" fmla="*/ 0 h 4812"/>
                <a:gd name="T47" fmla="*/ 2123 w 2123"/>
                <a:gd name="T48" fmla="*/ 4812 h 48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23" h="4812">
                  <a:moveTo>
                    <a:pt x="265" y="0"/>
                  </a:moveTo>
                  <a:lnTo>
                    <a:pt x="101" y="77"/>
                  </a:lnTo>
                  <a:lnTo>
                    <a:pt x="0" y="391"/>
                  </a:lnTo>
                  <a:lnTo>
                    <a:pt x="16" y="808"/>
                  </a:lnTo>
                  <a:lnTo>
                    <a:pt x="127" y="1414"/>
                  </a:lnTo>
                  <a:lnTo>
                    <a:pt x="279" y="2484"/>
                  </a:lnTo>
                  <a:lnTo>
                    <a:pt x="364" y="3253"/>
                  </a:lnTo>
                  <a:lnTo>
                    <a:pt x="431" y="4059"/>
                  </a:lnTo>
                  <a:lnTo>
                    <a:pt x="556" y="4812"/>
                  </a:lnTo>
                  <a:lnTo>
                    <a:pt x="960" y="4271"/>
                  </a:lnTo>
                  <a:lnTo>
                    <a:pt x="1476" y="3644"/>
                  </a:lnTo>
                  <a:lnTo>
                    <a:pt x="1679" y="3176"/>
                  </a:lnTo>
                  <a:lnTo>
                    <a:pt x="2123" y="1564"/>
                  </a:lnTo>
                  <a:lnTo>
                    <a:pt x="1630" y="833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4" name="Freeform 13"/>
            <p:cNvSpPr>
              <a:spLocks/>
            </p:cNvSpPr>
            <p:nvPr/>
          </p:nvSpPr>
          <p:spPr bwMode="auto">
            <a:xfrm>
              <a:off x="3123" y="2430"/>
              <a:ext cx="93" cy="292"/>
            </a:xfrm>
            <a:custGeom>
              <a:avLst/>
              <a:gdLst>
                <a:gd name="T0" fmla="*/ 5 w 1074"/>
                <a:gd name="T1" fmla="*/ 0 h 3516"/>
                <a:gd name="T2" fmla="*/ 3 w 1074"/>
                <a:gd name="T3" fmla="*/ 2 h 3516"/>
                <a:gd name="T4" fmla="*/ 3 w 1074"/>
                <a:gd name="T5" fmla="*/ 3 h 3516"/>
                <a:gd name="T6" fmla="*/ 5 w 1074"/>
                <a:gd name="T7" fmla="*/ 6 h 3516"/>
                <a:gd name="T8" fmla="*/ 5 w 1074"/>
                <a:gd name="T9" fmla="*/ 7 h 3516"/>
                <a:gd name="T10" fmla="*/ 4 w 1074"/>
                <a:gd name="T11" fmla="*/ 9 h 3516"/>
                <a:gd name="T12" fmla="*/ 3 w 1074"/>
                <a:gd name="T13" fmla="*/ 13 h 3516"/>
                <a:gd name="T14" fmla="*/ 0 w 1074"/>
                <a:gd name="T15" fmla="*/ 22 h 3516"/>
                <a:gd name="T16" fmla="*/ 3 w 1074"/>
                <a:gd name="T17" fmla="*/ 24 h 3516"/>
                <a:gd name="T18" fmla="*/ 3 w 1074"/>
                <a:gd name="T19" fmla="*/ 24 h 3516"/>
                <a:gd name="T20" fmla="*/ 5 w 1074"/>
                <a:gd name="T21" fmla="*/ 22 h 3516"/>
                <a:gd name="T22" fmla="*/ 6 w 1074"/>
                <a:gd name="T23" fmla="*/ 20 h 3516"/>
                <a:gd name="T24" fmla="*/ 8 w 1074"/>
                <a:gd name="T25" fmla="*/ 17 h 3516"/>
                <a:gd name="T26" fmla="*/ 8 w 1074"/>
                <a:gd name="T27" fmla="*/ 15 h 3516"/>
                <a:gd name="T28" fmla="*/ 8 w 1074"/>
                <a:gd name="T29" fmla="*/ 13 h 3516"/>
                <a:gd name="T30" fmla="*/ 8 w 1074"/>
                <a:gd name="T31" fmla="*/ 9 h 3516"/>
                <a:gd name="T32" fmla="*/ 7 w 1074"/>
                <a:gd name="T33" fmla="*/ 7 h 3516"/>
                <a:gd name="T34" fmla="*/ 7 w 1074"/>
                <a:gd name="T35" fmla="*/ 6 h 3516"/>
                <a:gd name="T36" fmla="*/ 7 w 1074"/>
                <a:gd name="T37" fmla="*/ 4 h 3516"/>
                <a:gd name="T38" fmla="*/ 8 w 1074"/>
                <a:gd name="T39" fmla="*/ 2 h 3516"/>
                <a:gd name="T40" fmla="*/ 7 w 1074"/>
                <a:gd name="T41" fmla="*/ 1 h 3516"/>
                <a:gd name="T42" fmla="*/ 6 w 1074"/>
                <a:gd name="T43" fmla="*/ 0 h 3516"/>
                <a:gd name="T44" fmla="*/ 5 w 1074"/>
                <a:gd name="T45" fmla="*/ 0 h 35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74"/>
                <a:gd name="T70" fmla="*/ 0 h 3516"/>
                <a:gd name="T71" fmla="*/ 1074 w 1074"/>
                <a:gd name="T72" fmla="*/ 3516 h 35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74" h="3516">
                  <a:moveTo>
                    <a:pt x="645" y="13"/>
                  </a:moveTo>
                  <a:lnTo>
                    <a:pt x="355" y="266"/>
                  </a:lnTo>
                  <a:lnTo>
                    <a:pt x="392" y="431"/>
                  </a:lnTo>
                  <a:lnTo>
                    <a:pt x="629" y="832"/>
                  </a:lnTo>
                  <a:lnTo>
                    <a:pt x="645" y="982"/>
                  </a:lnTo>
                  <a:lnTo>
                    <a:pt x="579" y="1274"/>
                  </a:lnTo>
                  <a:lnTo>
                    <a:pt x="417" y="1830"/>
                  </a:lnTo>
                  <a:lnTo>
                    <a:pt x="0" y="3178"/>
                  </a:lnTo>
                  <a:lnTo>
                    <a:pt x="366" y="3516"/>
                  </a:lnTo>
                  <a:lnTo>
                    <a:pt x="405" y="3505"/>
                  </a:lnTo>
                  <a:lnTo>
                    <a:pt x="645" y="3215"/>
                  </a:lnTo>
                  <a:lnTo>
                    <a:pt x="795" y="2963"/>
                  </a:lnTo>
                  <a:lnTo>
                    <a:pt x="1049" y="2420"/>
                  </a:lnTo>
                  <a:lnTo>
                    <a:pt x="1074" y="2117"/>
                  </a:lnTo>
                  <a:lnTo>
                    <a:pt x="1060" y="1816"/>
                  </a:lnTo>
                  <a:lnTo>
                    <a:pt x="1033" y="1311"/>
                  </a:lnTo>
                  <a:lnTo>
                    <a:pt x="984" y="1021"/>
                  </a:lnTo>
                  <a:lnTo>
                    <a:pt x="908" y="858"/>
                  </a:lnTo>
                  <a:lnTo>
                    <a:pt x="933" y="542"/>
                  </a:lnTo>
                  <a:lnTo>
                    <a:pt x="1023" y="252"/>
                  </a:lnTo>
                  <a:lnTo>
                    <a:pt x="959" y="127"/>
                  </a:lnTo>
                  <a:lnTo>
                    <a:pt x="783" y="0"/>
                  </a:lnTo>
                  <a:lnTo>
                    <a:pt x="645" y="13"/>
                  </a:lnTo>
                  <a:close/>
                </a:path>
              </a:pathLst>
            </a:custGeom>
            <a:solidFill>
              <a:srgbClr val="FFE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5" name="Freeform 14"/>
            <p:cNvSpPr>
              <a:spLocks/>
            </p:cNvSpPr>
            <p:nvPr/>
          </p:nvSpPr>
          <p:spPr bwMode="auto">
            <a:xfrm>
              <a:off x="3205" y="2418"/>
              <a:ext cx="61" cy="196"/>
            </a:xfrm>
            <a:custGeom>
              <a:avLst/>
              <a:gdLst>
                <a:gd name="T0" fmla="*/ 0 w 707"/>
                <a:gd name="T1" fmla="*/ 2 h 2355"/>
                <a:gd name="T2" fmla="*/ 2 w 707"/>
                <a:gd name="T3" fmla="*/ 0 h 2355"/>
                <a:gd name="T4" fmla="*/ 5 w 707"/>
                <a:gd name="T5" fmla="*/ 3 h 2355"/>
                <a:gd name="T6" fmla="*/ 3 w 707"/>
                <a:gd name="T7" fmla="*/ 12 h 2355"/>
                <a:gd name="T8" fmla="*/ 2 w 707"/>
                <a:gd name="T9" fmla="*/ 16 h 2355"/>
                <a:gd name="T10" fmla="*/ 3 w 707"/>
                <a:gd name="T11" fmla="*/ 11 h 2355"/>
                <a:gd name="T12" fmla="*/ 3 w 707"/>
                <a:gd name="T13" fmla="*/ 9 h 2355"/>
                <a:gd name="T14" fmla="*/ 2 w 707"/>
                <a:gd name="T15" fmla="*/ 7 h 2355"/>
                <a:gd name="T16" fmla="*/ 0 w 707"/>
                <a:gd name="T17" fmla="*/ 5 h 2355"/>
                <a:gd name="T18" fmla="*/ 1 w 707"/>
                <a:gd name="T19" fmla="*/ 3 h 2355"/>
                <a:gd name="T20" fmla="*/ 0 w 707"/>
                <a:gd name="T21" fmla="*/ 2 h 23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07"/>
                <a:gd name="T34" fmla="*/ 0 h 2355"/>
                <a:gd name="T35" fmla="*/ 707 w 707"/>
                <a:gd name="T36" fmla="*/ 2355 h 23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07" h="2355">
                  <a:moveTo>
                    <a:pt x="50" y="279"/>
                  </a:moveTo>
                  <a:lnTo>
                    <a:pt x="288" y="0"/>
                  </a:lnTo>
                  <a:lnTo>
                    <a:pt x="707" y="505"/>
                  </a:lnTo>
                  <a:lnTo>
                    <a:pt x="453" y="1689"/>
                  </a:lnTo>
                  <a:lnTo>
                    <a:pt x="225" y="2355"/>
                  </a:lnTo>
                  <a:lnTo>
                    <a:pt x="365" y="1601"/>
                  </a:lnTo>
                  <a:lnTo>
                    <a:pt x="378" y="1247"/>
                  </a:lnTo>
                  <a:lnTo>
                    <a:pt x="264" y="1021"/>
                  </a:lnTo>
                  <a:lnTo>
                    <a:pt x="0" y="720"/>
                  </a:lnTo>
                  <a:lnTo>
                    <a:pt x="75" y="454"/>
                  </a:lnTo>
                  <a:lnTo>
                    <a:pt x="50" y="279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6" name="Freeform 15"/>
            <p:cNvSpPr>
              <a:spLocks/>
            </p:cNvSpPr>
            <p:nvPr/>
          </p:nvSpPr>
          <p:spPr bwMode="auto">
            <a:xfrm>
              <a:off x="3085" y="2333"/>
              <a:ext cx="96" cy="347"/>
            </a:xfrm>
            <a:custGeom>
              <a:avLst/>
              <a:gdLst>
                <a:gd name="T0" fmla="*/ 1 w 1112"/>
                <a:gd name="T1" fmla="*/ 0 h 4184"/>
                <a:gd name="T2" fmla="*/ 1 w 1112"/>
                <a:gd name="T3" fmla="*/ 2 h 4184"/>
                <a:gd name="T4" fmla="*/ 2 w 1112"/>
                <a:gd name="T5" fmla="*/ 6 h 4184"/>
                <a:gd name="T6" fmla="*/ 6 w 1112"/>
                <a:gd name="T7" fmla="*/ 9 h 4184"/>
                <a:gd name="T8" fmla="*/ 6 w 1112"/>
                <a:gd name="T9" fmla="*/ 10 h 4184"/>
                <a:gd name="T10" fmla="*/ 8 w 1112"/>
                <a:gd name="T11" fmla="*/ 13 h 4184"/>
                <a:gd name="T12" fmla="*/ 8 w 1112"/>
                <a:gd name="T13" fmla="*/ 14 h 4184"/>
                <a:gd name="T14" fmla="*/ 8 w 1112"/>
                <a:gd name="T15" fmla="*/ 17 h 4184"/>
                <a:gd name="T16" fmla="*/ 5 w 1112"/>
                <a:gd name="T17" fmla="*/ 25 h 4184"/>
                <a:gd name="T18" fmla="*/ 3 w 1112"/>
                <a:gd name="T19" fmla="*/ 29 h 4184"/>
                <a:gd name="T20" fmla="*/ 3 w 1112"/>
                <a:gd name="T21" fmla="*/ 25 h 4184"/>
                <a:gd name="T22" fmla="*/ 6 w 1112"/>
                <a:gd name="T23" fmla="*/ 18 h 4184"/>
                <a:gd name="T24" fmla="*/ 7 w 1112"/>
                <a:gd name="T25" fmla="*/ 15 h 4184"/>
                <a:gd name="T26" fmla="*/ 6 w 1112"/>
                <a:gd name="T27" fmla="*/ 13 h 4184"/>
                <a:gd name="T28" fmla="*/ 6 w 1112"/>
                <a:gd name="T29" fmla="*/ 12 h 4184"/>
                <a:gd name="T30" fmla="*/ 4 w 1112"/>
                <a:gd name="T31" fmla="*/ 14 h 4184"/>
                <a:gd name="T32" fmla="*/ 4 w 1112"/>
                <a:gd name="T33" fmla="*/ 15 h 4184"/>
                <a:gd name="T34" fmla="*/ 3 w 1112"/>
                <a:gd name="T35" fmla="*/ 15 h 4184"/>
                <a:gd name="T36" fmla="*/ 3 w 1112"/>
                <a:gd name="T37" fmla="*/ 16 h 4184"/>
                <a:gd name="T38" fmla="*/ 2 w 1112"/>
                <a:gd name="T39" fmla="*/ 20 h 4184"/>
                <a:gd name="T40" fmla="*/ 2 w 1112"/>
                <a:gd name="T41" fmla="*/ 16 h 4184"/>
                <a:gd name="T42" fmla="*/ 2 w 1112"/>
                <a:gd name="T43" fmla="*/ 13 h 4184"/>
                <a:gd name="T44" fmla="*/ 1 w 1112"/>
                <a:gd name="T45" fmla="*/ 8 h 4184"/>
                <a:gd name="T46" fmla="*/ 0 w 1112"/>
                <a:gd name="T47" fmla="*/ 6 h 4184"/>
                <a:gd name="T48" fmla="*/ 0 w 1112"/>
                <a:gd name="T49" fmla="*/ 4 h 4184"/>
                <a:gd name="T50" fmla="*/ 0 w 1112"/>
                <a:gd name="T51" fmla="*/ 2 h 4184"/>
                <a:gd name="T52" fmla="*/ 1 w 1112"/>
                <a:gd name="T53" fmla="*/ 1 h 4184"/>
                <a:gd name="T54" fmla="*/ 1 w 1112"/>
                <a:gd name="T55" fmla="*/ 0 h 418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12"/>
                <a:gd name="T85" fmla="*/ 0 h 4184"/>
                <a:gd name="T86" fmla="*/ 1112 w 1112"/>
                <a:gd name="T87" fmla="*/ 4184 h 418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12" h="4184">
                  <a:moveTo>
                    <a:pt x="152" y="0"/>
                  </a:moveTo>
                  <a:lnTo>
                    <a:pt x="127" y="364"/>
                  </a:lnTo>
                  <a:lnTo>
                    <a:pt x="279" y="818"/>
                  </a:lnTo>
                  <a:lnTo>
                    <a:pt x="848" y="1297"/>
                  </a:lnTo>
                  <a:lnTo>
                    <a:pt x="773" y="1511"/>
                  </a:lnTo>
                  <a:lnTo>
                    <a:pt x="1022" y="1827"/>
                  </a:lnTo>
                  <a:lnTo>
                    <a:pt x="1112" y="2079"/>
                  </a:lnTo>
                  <a:lnTo>
                    <a:pt x="1010" y="2544"/>
                  </a:lnTo>
                  <a:lnTo>
                    <a:pt x="644" y="3691"/>
                  </a:lnTo>
                  <a:lnTo>
                    <a:pt x="454" y="4184"/>
                  </a:lnTo>
                  <a:lnTo>
                    <a:pt x="394" y="3691"/>
                  </a:lnTo>
                  <a:lnTo>
                    <a:pt x="809" y="2558"/>
                  </a:lnTo>
                  <a:lnTo>
                    <a:pt x="897" y="2191"/>
                  </a:lnTo>
                  <a:lnTo>
                    <a:pt x="860" y="1938"/>
                  </a:lnTo>
                  <a:lnTo>
                    <a:pt x="745" y="1776"/>
                  </a:lnTo>
                  <a:lnTo>
                    <a:pt x="593" y="1979"/>
                  </a:lnTo>
                  <a:lnTo>
                    <a:pt x="505" y="2228"/>
                  </a:lnTo>
                  <a:lnTo>
                    <a:pt x="420" y="2117"/>
                  </a:lnTo>
                  <a:lnTo>
                    <a:pt x="353" y="2279"/>
                  </a:lnTo>
                  <a:lnTo>
                    <a:pt x="303" y="2885"/>
                  </a:lnTo>
                  <a:lnTo>
                    <a:pt x="265" y="2318"/>
                  </a:lnTo>
                  <a:lnTo>
                    <a:pt x="205" y="1912"/>
                  </a:lnTo>
                  <a:lnTo>
                    <a:pt x="90" y="1233"/>
                  </a:lnTo>
                  <a:lnTo>
                    <a:pt x="26" y="843"/>
                  </a:lnTo>
                  <a:lnTo>
                    <a:pt x="0" y="514"/>
                  </a:lnTo>
                  <a:lnTo>
                    <a:pt x="16" y="302"/>
                  </a:lnTo>
                  <a:lnTo>
                    <a:pt x="90" y="138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7" name="Freeform 16"/>
            <p:cNvSpPr>
              <a:spLocks/>
            </p:cNvSpPr>
            <p:nvPr/>
          </p:nvSpPr>
          <p:spPr bwMode="auto">
            <a:xfrm>
              <a:off x="2693" y="2773"/>
              <a:ext cx="285" cy="149"/>
            </a:xfrm>
            <a:custGeom>
              <a:avLst/>
              <a:gdLst>
                <a:gd name="T0" fmla="*/ 1 w 3310"/>
                <a:gd name="T1" fmla="*/ 9 h 1788"/>
                <a:gd name="T2" fmla="*/ 0 w 3310"/>
                <a:gd name="T3" fmla="*/ 8 h 1788"/>
                <a:gd name="T4" fmla="*/ 0 w 3310"/>
                <a:gd name="T5" fmla="*/ 5 h 1788"/>
                <a:gd name="T6" fmla="*/ 1 w 3310"/>
                <a:gd name="T7" fmla="*/ 4 h 1788"/>
                <a:gd name="T8" fmla="*/ 3 w 3310"/>
                <a:gd name="T9" fmla="*/ 3 h 1788"/>
                <a:gd name="T10" fmla="*/ 5 w 3310"/>
                <a:gd name="T11" fmla="*/ 3 h 1788"/>
                <a:gd name="T12" fmla="*/ 7 w 3310"/>
                <a:gd name="T13" fmla="*/ 3 h 1788"/>
                <a:gd name="T14" fmla="*/ 10 w 3310"/>
                <a:gd name="T15" fmla="*/ 3 h 1788"/>
                <a:gd name="T16" fmla="*/ 11 w 3310"/>
                <a:gd name="T17" fmla="*/ 2 h 1788"/>
                <a:gd name="T18" fmla="*/ 12 w 3310"/>
                <a:gd name="T19" fmla="*/ 2 h 1788"/>
                <a:gd name="T20" fmla="*/ 12 w 3310"/>
                <a:gd name="T21" fmla="*/ 1 h 1788"/>
                <a:gd name="T22" fmla="*/ 14 w 3310"/>
                <a:gd name="T23" fmla="*/ 0 h 1788"/>
                <a:gd name="T24" fmla="*/ 20 w 3310"/>
                <a:gd name="T25" fmla="*/ 2 h 1788"/>
                <a:gd name="T26" fmla="*/ 24 w 3310"/>
                <a:gd name="T27" fmla="*/ 7 h 1788"/>
                <a:gd name="T28" fmla="*/ 25 w 3310"/>
                <a:gd name="T29" fmla="*/ 9 h 1788"/>
                <a:gd name="T30" fmla="*/ 24 w 3310"/>
                <a:gd name="T31" fmla="*/ 9 h 1788"/>
                <a:gd name="T32" fmla="*/ 23 w 3310"/>
                <a:gd name="T33" fmla="*/ 9 h 1788"/>
                <a:gd name="T34" fmla="*/ 23 w 3310"/>
                <a:gd name="T35" fmla="*/ 11 h 1788"/>
                <a:gd name="T36" fmla="*/ 23 w 3310"/>
                <a:gd name="T37" fmla="*/ 12 h 1788"/>
                <a:gd name="T38" fmla="*/ 21 w 3310"/>
                <a:gd name="T39" fmla="*/ 11 h 1788"/>
                <a:gd name="T40" fmla="*/ 18 w 3310"/>
                <a:gd name="T41" fmla="*/ 12 h 1788"/>
                <a:gd name="T42" fmla="*/ 17 w 3310"/>
                <a:gd name="T43" fmla="*/ 12 h 1788"/>
                <a:gd name="T44" fmla="*/ 15 w 3310"/>
                <a:gd name="T45" fmla="*/ 12 h 1788"/>
                <a:gd name="T46" fmla="*/ 13 w 3310"/>
                <a:gd name="T47" fmla="*/ 12 h 1788"/>
                <a:gd name="T48" fmla="*/ 11 w 3310"/>
                <a:gd name="T49" fmla="*/ 12 h 1788"/>
                <a:gd name="T50" fmla="*/ 5 w 3310"/>
                <a:gd name="T51" fmla="*/ 9 h 1788"/>
                <a:gd name="T52" fmla="*/ 3 w 3310"/>
                <a:gd name="T53" fmla="*/ 9 h 1788"/>
                <a:gd name="T54" fmla="*/ 2 w 3310"/>
                <a:gd name="T55" fmla="*/ 9 h 1788"/>
                <a:gd name="T56" fmla="*/ 1 w 3310"/>
                <a:gd name="T57" fmla="*/ 9 h 178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310"/>
                <a:gd name="T88" fmla="*/ 0 h 1788"/>
                <a:gd name="T89" fmla="*/ 3310 w 3310"/>
                <a:gd name="T90" fmla="*/ 1788 h 178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310" h="1788">
                  <a:moveTo>
                    <a:pt x="165" y="1245"/>
                  </a:moveTo>
                  <a:lnTo>
                    <a:pt x="0" y="1089"/>
                  </a:lnTo>
                  <a:lnTo>
                    <a:pt x="55" y="709"/>
                  </a:lnTo>
                  <a:lnTo>
                    <a:pt x="182" y="590"/>
                  </a:lnTo>
                  <a:lnTo>
                    <a:pt x="431" y="498"/>
                  </a:lnTo>
                  <a:lnTo>
                    <a:pt x="728" y="408"/>
                  </a:lnTo>
                  <a:lnTo>
                    <a:pt x="929" y="408"/>
                  </a:lnTo>
                  <a:lnTo>
                    <a:pt x="1344" y="419"/>
                  </a:lnTo>
                  <a:lnTo>
                    <a:pt x="1473" y="327"/>
                  </a:lnTo>
                  <a:lnTo>
                    <a:pt x="1563" y="309"/>
                  </a:lnTo>
                  <a:lnTo>
                    <a:pt x="1635" y="118"/>
                  </a:lnTo>
                  <a:lnTo>
                    <a:pt x="1916" y="0"/>
                  </a:lnTo>
                  <a:lnTo>
                    <a:pt x="2745" y="228"/>
                  </a:lnTo>
                  <a:lnTo>
                    <a:pt x="3299" y="1016"/>
                  </a:lnTo>
                  <a:lnTo>
                    <a:pt x="3310" y="1332"/>
                  </a:lnTo>
                  <a:lnTo>
                    <a:pt x="3188" y="1368"/>
                  </a:lnTo>
                  <a:lnTo>
                    <a:pt x="3061" y="1352"/>
                  </a:lnTo>
                  <a:lnTo>
                    <a:pt x="3135" y="1643"/>
                  </a:lnTo>
                  <a:lnTo>
                    <a:pt x="3061" y="1714"/>
                  </a:lnTo>
                  <a:lnTo>
                    <a:pt x="2817" y="1622"/>
                  </a:lnTo>
                  <a:lnTo>
                    <a:pt x="2397" y="1668"/>
                  </a:lnTo>
                  <a:lnTo>
                    <a:pt x="2263" y="1659"/>
                  </a:lnTo>
                  <a:lnTo>
                    <a:pt x="2081" y="1788"/>
                  </a:lnTo>
                  <a:lnTo>
                    <a:pt x="1745" y="1788"/>
                  </a:lnTo>
                  <a:lnTo>
                    <a:pt x="1452" y="1677"/>
                  </a:lnTo>
                  <a:lnTo>
                    <a:pt x="710" y="1324"/>
                  </a:lnTo>
                  <a:lnTo>
                    <a:pt x="431" y="1245"/>
                  </a:lnTo>
                  <a:lnTo>
                    <a:pt x="272" y="1253"/>
                  </a:lnTo>
                  <a:lnTo>
                    <a:pt x="165" y="1245"/>
                  </a:lnTo>
                  <a:close/>
                </a:path>
              </a:pathLst>
            </a:custGeom>
            <a:solidFill>
              <a:srgbClr val="FFCA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8" name="Freeform 17"/>
            <p:cNvSpPr>
              <a:spLocks/>
            </p:cNvSpPr>
            <p:nvPr/>
          </p:nvSpPr>
          <p:spPr bwMode="auto">
            <a:xfrm>
              <a:off x="3046" y="2067"/>
              <a:ext cx="359" cy="488"/>
            </a:xfrm>
            <a:custGeom>
              <a:avLst/>
              <a:gdLst>
                <a:gd name="T0" fmla="*/ 1 w 4184"/>
                <a:gd name="T1" fmla="*/ 14 h 5866"/>
                <a:gd name="T2" fmla="*/ 0 w 4184"/>
                <a:gd name="T3" fmla="*/ 15 h 5866"/>
                <a:gd name="T4" fmla="*/ 0 w 4184"/>
                <a:gd name="T5" fmla="*/ 16 h 5866"/>
                <a:gd name="T6" fmla="*/ 0 w 4184"/>
                <a:gd name="T7" fmla="*/ 16 h 5866"/>
                <a:gd name="T8" fmla="*/ 0 w 4184"/>
                <a:gd name="T9" fmla="*/ 17 h 5866"/>
                <a:gd name="T10" fmla="*/ 1 w 4184"/>
                <a:gd name="T11" fmla="*/ 19 h 5866"/>
                <a:gd name="T12" fmla="*/ 2 w 4184"/>
                <a:gd name="T13" fmla="*/ 19 h 5866"/>
                <a:gd name="T14" fmla="*/ 2 w 4184"/>
                <a:gd name="T15" fmla="*/ 19 h 5866"/>
                <a:gd name="T16" fmla="*/ 4 w 4184"/>
                <a:gd name="T17" fmla="*/ 21 h 5866"/>
                <a:gd name="T18" fmla="*/ 4 w 4184"/>
                <a:gd name="T19" fmla="*/ 21 h 5866"/>
                <a:gd name="T20" fmla="*/ 5 w 4184"/>
                <a:gd name="T21" fmla="*/ 21 h 5866"/>
                <a:gd name="T22" fmla="*/ 7 w 4184"/>
                <a:gd name="T23" fmla="*/ 25 h 5866"/>
                <a:gd name="T24" fmla="*/ 11 w 4184"/>
                <a:gd name="T25" fmla="*/ 29 h 5866"/>
                <a:gd name="T26" fmla="*/ 13 w 4184"/>
                <a:gd name="T27" fmla="*/ 29 h 5866"/>
                <a:gd name="T28" fmla="*/ 13 w 4184"/>
                <a:gd name="T29" fmla="*/ 28 h 5866"/>
                <a:gd name="T30" fmla="*/ 13 w 4184"/>
                <a:gd name="T31" fmla="*/ 27 h 5866"/>
                <a:gd name="T32" fmla="*/ 14 w 4184"/>
                <a:gd name="T33" fmla="*/ 26 h 5866"/>
                <a:gd name="T34" fmla="*/ 15 w 4184"/>
                <a:gd name="T35" fmla="*/ 27 h 5866"/>
                <a:gd name="T36" fmla="*/ 16 w 4184"/>
                <a:gd name="T37" fmla="*/ 30 h 5866"/>
                <a:gd name="T38" fmla="*/ 18 w 4184"/>
                <a:gd name="T39" fmla="*/ 31 h 5866"/>
                <a:gd name="T40" fmla="*/ 19 w 4184"/>
                <a:gd name="T41" fmla="*/ 33 h 5866"/>
                <a:gd name="T42" fmla="*/ 20 w 4184"/>
                <a:gd name="T43" fmla="*/ 33 h 5866"/>
                <a:gd name="T44" fmla="*/ 22 w 4184"/>
                <a:gd name="T45" fmla="*/ 34 h 5866"/>
                <a:gd name="T46" fmla="*/ 23 w 4184"/>
                <a:gd name="T47" fmla="*/ 35 h 5866"/>
                <a:gd name="T48" fmla="*/ 24 w 4184"/>
                <a:gd name="T49" fmla="*/ 38 h 5866"/>
                <a:gd name="T50" fmla="*/ 25 w 4184"/>
                <a:gd name="T51" fmla="*/ 41 h 5866"/>
                <a:gd name="T52" fmla="*/ 28 w 4184"/>
                <a:gd name="T53" fmla="*/ 40 h 5866"/>
                <a:gd name="T54" fmla="*/ 29 w 4184"/>
                <a:gd name="T55" fmla="*/ 38 h 5866"/>
                <a:gd name="T56" fmla="*/ 30 w 4184"/>
                <a:gd name="T57" fmla="*/ 36 h 5866"/>
                <a:gd name="T58" fmla="*/ 31 w 4184"/>
                <a:gd name="T59" fmla="*/ 35 h 5866"/>
                <a:gd name="T60" fmla="*/ 28 w 4184"/>
                <a:gd name="T61" fmla="*/ 31 h 5866"/>
                <a:gd name="T62" fmla="*/ 23 w 4184"/>
                <a:gd name="T63" fmla="*/ 23 h 5866"/>
                <a:gd name="T64" fmla="*/ 24 w 4184"/>
                <a:gd name="T65" fmla="*/ 21 h 5866"/>
                <a:gd name="T66" fmla="*/ 24 w 4184"/>
                <a:gd name="T67" fmla="*/ 17 h 5866"/>
                <a:gd name="T68" fmla="*/ 24 w 4184"/>
                <a:gd name="T69" fmla="*/ 14 h 5866"/>
                <a:gd name="T70" fmla="*/ 24 w 4184"/>
                <a:gd name="T71" fmla="*/ 10 h 5866"/>
                <a:gd name="T72" fmla="*/ 23 w 4184"/>
                <a:gd name="T73" fmla="*/ 7 h 5866"/>
                <a:gd name="T74" fmla="*/ 20 w 4184"/>
                <a:gd name="T75" fmla="*/ 1 h 5866"/>
                <a:gd name="T76" fmla="*/ 17 w 4184"/>
                <a:gd name="T77" fmla="*/ 0 h 5866"/>
                <a:gd name="T78" fmla="*/ 6 w 4184"/>
                <a:gd name="T79" fmla="*/ 2 h 5866"/>
                <a:gd name="T80" fmla="*/ 3 w 4184"/>
                <a:gd name="T81" fmla="*/ 5 h 5866"/>
                <a:gd name="T82" fmla="*/ 1 w 4184"/>
                <a:gd name="T83" fmla="*/ 14 h 58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184"/>
                <a:gd name="T127" fmla="*/ 0 h 5866"/>
                <a:gd name="T128" fmla="*/ 4184 w 4184"/>
                <a:gd name="T129" fmla="*/ 5866 h 586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184" h="5866">
                  <a:moveTo>
                    <a:pt x="107" y="1993"/>
                  </a:moveTo>
                  <a:lnTo>
                    <a:pt x="42" y="2104"/>
                  </a:lnTo>
                  <a:lnTo>
                    <a:pt x="0" y="2255"/>
                  </a:lnTo>
                  <a:lnTo>
                    <a:pt x="0" y="2352"/>
                  </a:lnTo>
                  <a:lnTo>
                    <a:pt x="12" y="2516"/>
                  </a:lnTo>
                  <a:lnTo>
                    <a:pt x="123" y="2698"/>
                  </a:lnTo>
                  <a:lnTo>
                    <a:pt x="235" y="2782"/>
                  </a:lnTo>
                  <a:lnTo>
                    <a:pt x="316" y="2809"/>
                  </a:lnTo>
                  <a:lnTo>
                    <a:pt x="480" y="2975"/>
                  </a:lnTo>
                  <a:lnTo>
                    <a:pt x="609" y="2988"/>
                  </a:lnTo>
                  <a:lnTo>
                    <a:pt x="690" y="2975"/>
                  </a:lnTo>
                  <a:lnTo>
                    <a:pt x="982" y="3597"/>
                  </a:lnTo>
                  <a:lnTo>
                    <a:pt x="1522" y="4122"/>
                  </a:lnTo>
                  <a:lnTo>
                    <a:pt x="1784" y="4152"/>
                  </a:lnTo>
                  <a:lnTo>
                    <a:pt x="1784" y="4053"/>
                  </a:lnTo>
                  <a:lnTo>
                    <a:pt x="1702" y="3915"/>
                  </a:lnTo>
                  <a:lnTo>
                    <a:pt x="1854" y="3804"/>
                  </a:lnTo>
                  <a:lnTo>
                    <a:pt x="2010" y="3944"/>
                  </a:lnTo>
                  <a:lnTo>
                    <a:pt x="2204" y="4288"/>
                  </a:lnTo>
                  <a:lnTo>
                    <a:pt x="2384" y="4539"/>
                  </a:lnTo>
                  <a:lnTo>
                    <a:pt x="2577" y="4703"/>
                  </a:lnTo>
                  <a:lnTo>
                    <a:pt x="2771" y="4813"/>
                  </a:lnTo>
                  <a:lnTo>
                    <a:pt x="2964" y="4912"/>
                  </a:lnTo>
                  <a:lnTo>
                    <a:pt x="3105" y="5103"/>
                  </a:lnTo>
                  <a:lnTo>
                    <a:pt x="3298" y="5424"/>
                  </a:lnTo>
                  <a:lnTo>
                    <a:pt x="3465" y="5866"/>
                  </a:lnTo>
                  <a:lnTo>
                    <a:pt x="3768" y="5742"/>
                  </a:lnTo>
                  <a:lnTo>
                    <a:pt x="3977" y="5492"/>
                  </a:lnTo>
                  <a:lnTo>
                    <a:pt x="4141" y="5218"/>
                  </a:lnTo>
                  <a:lnTo>
                    <a:pt x="4184" y="5103"/>
                  </a:lnTo>
                  <a:lnTo>
                    <a:pt x="3781" y="4429"/>
                  </a:lnTo>
                  <a:lnTo>
                    <a:pt x="3145" y="3375"/>
                  </a:lnTo>
                  <a:lnTo>
                    <a:pt x="3241" y="2975"/>
                  </a:lnTo>
                  <a:lnTo>
                    <a:pt x="3298" y="2477"/>
                  </a:lnTo>
                  <a:lnTo>
                    <a:pt x="3272" y="1979"/>
                  </a:lnTo>
                  <a:lnTo>
                    <a:pt x="3226" y="1495"/>
                  </a:lnTo>
                  <a:lnTo>
                    <a:pt x="3131" y="984"/>
                  </a:lnTo>
                  <a:lnTo>
                    <a:pt x="2757" y="208"/>
                  </a:lnTo>
                  <a:lnTo>
                    <a:pt x="2342" y="0"/>
                  </a:lnTo>
                  <a:lnTo>
                    <a:pt x="760" y="235"/>
                  </a:lnTo>
                  <a:lnTo>
                    <a:pt x="360" y="678"/>
                  </a:lnTo>
                  <a:lnTo>
                    <a:pt x="107" y="1993"/>
                  </a:lnTo>
                  <a:close/>
                </a:path>
              </a:pathLst>
            </a:custGeom>
            <a:solidFill>
              <a:srgbClr val="FFCA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9" name="Freeform 18"/>
            <p:cNvSpPr>
              <a:spLocks/>
            </p:cNvSpPr>
            <p:nvPr/>
          </p:nvSpPr>
          <p:spPr bwMode="auto">
            <a:xfrm>
              <a:off x="3274" y="2188"/>
              <a:ext cx="32" cy="16"/>
            </a:xfrm>
            <a:custGeom>
              <a:avLst/>
              <a:gdLst>
                <a:gd name="T0" fmla="*/ 0 w 374"/>
                <a:gd name="T1" fmla="*/ 1 h 193"/>
                <a:gd name="T2" fmla="*/ 1 w 374"/>
                <a:gd name="T3" fmla="*/ 1 h 193"/>
                <a:gd name="T4" fmla="*/ 3 w 374"/>
                <a:gd name="T5" fmla="*/ 1 h 193"/>
                <a:gd name="T6" fmla="*/ 3 w 374"/>
                <a:gd name="T7" fmla="*/ 0 h 193"/>
                <a:gd name="T8" fmla="*/ 2 w 374"/>
                <a:gd name="T9" fmla="*/ 0 h 193"/>
                <a:gd name="T10" fmla="*/ 1 w 374"/>
                <a:gd name="T11" fmla="*/ 0 h 193"/>
                <a:gd name="T12" fmla="*/ 0 w 374"/>
                <a:gd name="T13" fmla="*/ 0 h 193"/>
                <a:gd name="T14" fmla="*/ 0 w 374"/>
                <a:gd name="T15" fmla="*/ 1 h 1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74"/>
                <a:gd name="T25" fmla="*/ 0 h 193"/>
                <a:gd name="T26" fmla="*/ 374 w 374"/>
                <a:gd name="T27" fmla="*/ 193 h 19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74" h="193">
                  <a:moveTo>
                    <a:pt x="0" y="193"/>
                  </a:moveTo>
                  <a:lnTo>
                    <a:pt x="125" y="164"/>
                  </a:lnTo>
                  <a:lnTo>
                    <a:pt x="374" y="150"/>
                  </a:lnTo>
                  <a:lnTo>
                    <a:pt x="361" y="55"/>
                  </a:lnTo>
                  <a:lnTo>
                    <a:pt x="321" y="0"/>
                  </a:lnTo>
                  <a:lnTo>
                    <a:pt x="168" y="12"/>
                  </a:lnTo>
                  <a:lnTo>
                    <a:pt x="58" y="67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0" name="Freeform 19"/>
            <p:cNvSpPr>
              <a:spLocks/>
            </p:cNvSpPr>
            <p:nvPr/>
          </p:nvSpPr>
          <p:spPr bwMode="auto">
            <a:xfrm>
              <a:off x="3167" y="2201"/>
              <a:ext cx="44" cy="20"/>
            </a:xfrm>
            <a:custGeom>
              <a:avLst/>
              <a:gdLst>
                <a:gd name="T0" fmla="*/ 0 w 514"/>
                <a:gd name="T1" fmla="*/ 2 h 249"/>
                <a:gd name="T2" fmla="*/ 1 w 514"/>
                <a:gd name="T3" fmla="*/ 2 h 249"/>
                <a:gd name="T4" fmla="*/ 4 w 514"/>
                <a:gd name="T5" fmla="*/ 1 h 249"/>
                <a:gd name="T6" fmla="*/ 4 w 514"/>
                <a:gd name="T7" fmla="*/ 0 h 249"/>
                <a:gd name="T8" fmla="*/ 3 w 514"/>
                <a:gd name="T9" fmla="*/ 0 h 249"/>
                <a:gd name="T10" fmla="*/ 2 w 514"/>
                <a:gd name="T11" fmla="*/ 0 h 249"/>
                <a:gd name="T12" fmla="*/ 0 w 514"/>
                <a:gd name="T13" fmla="*/ 1 h 249"/>
                <a:gd name="T14" fmla="*/ 0 w 514"/>
                <a:gd name="T15" fmla="*/ 1 h 249"/>
                <a:gd name="T16" fmla="*/ 0 w 514"/>
                <a:gd name="T17" fmla="*/ 2 h 2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4"/>
                <a:gd name="T28" fmla="*/ 0 h 249"/>
                <a:gd name="T29" fmla="*/ 514 w 514"/>
                <a:gd name="T30" fmla="*/ 249 h 2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4" h="249">
                  <a:moveTo>
                    <a:pt x="14" y="249"/>
                  </a:moveTo>
                  <a:lnTo>
                    <a:pt x="180" y="249"/>
                  </a:lnTo>
                  <a:lnTo>
                    <a:pt x="514" y="111"/>
                  </a:lnTo>
                  <a:lnTo>
                    <a:pt x="500" y="43"/>
                  </a:lnTo>
                  <a:lnTo>
                    <a:pt x="346" y="0"/>
                  </a:lnTo>
                  <a:lnTo>
                    <a:pt x="210" y="58"/>
                  </a:lnTo>
                  <a:lnTo>
                    <a:pt x="56" y="140"/>
                  </a:lnTo>
                  <a:lnTo>
                    <a:pt x="0" y="194"/>
                  </a:lnTo>
                  <a:lnTo>
                    <a:pt x="14" y="2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Freeform 20"/>
            <p:cNvSpPr>
              <a:spLocks/>
            </p:cNvSpPr>
            <p:nvPr/>
          </p:nvSpPr>
          <p:spPr bwMode="auto">
            <a:xfrm>
              <a:off x="3337" y="2465"/>
              <a:ext cx="57" cy="52"/>
            </a:xfrm>
            <a:custGeom>
              <a:avLst/>
              <a:gdLst>
                <a:gd name="T0" fmla="*/ 0 w 654"/>
                <a:gd name="T1" fmla="*/ 3 h 621"/>
                <a:gd name="T2" fmla="*/ 1 w 654"/>
                <a:gd name="T3" fmla="*/ 2 h 621"/>
                <a:gd name="T4" fmla="*/ 2 w 654"/>
                <a:gd name="T5" fmla="*/ 2 h 621"/>
                <a:gd name="T6" fmla="*/ 3 w 654"/>
                <a:gd name="T7" fmla="*/ 1 h 621"/>
                <a:gd name="T8" fmla="*/ 3 w 654"/>
                <a:gd name="T9" fmla="*/ 1 h 621"/>
                <a:gd name="T10" fmla="*/ 3 w 654"/>
                <a:gd name="T11" fmla="*/ 0 h 621"/>
                <a:gd name="T12" fmla="*/ 4 w 654"/>
                <a:gd name="T13" fmla="*/ 0 h 621"/>
                <a:gd name="T14" fmla="*/ 5 w 654"/>
                <a:gd name="T15" fmla="*/ 2 h 621"/>
                <a:gd name="T16" fmla="*/ 4 w 654"/>
                <a:gd name="T17" fmla="*/ 3 h 621"/>
                <a:gd name="T18" fmla="*/ 3 w 654"/>
                <a:gd name="T19" fmla="*/ 3 h 621"/>
                <a:gd name="T20" fmla="*/ 1 w 654"/>
                <a:gd name="T21" fmla="*/ 4 h 621"/>
                <a:gd name="T22" fmla="*/ 0 w 654"/>
                <a:gd name="T23" fmla="*/ 3 h 6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54"/>
                <a:gd name="T37" fmla="*/ 0 h 621"/>
                <a:gd name="T38" fmla="*/ 654 w 654"/>
                <a:gd name="T39" fmla="*/ 621 h 6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54" h="621">
                  <a:moveTo>
                    <a:pt x="0" y="415"/>
                  </a:moveTo>
                  <a:lnTo>
                    <a:pt x="140" y="334"/>
                  </a:lnTo>
                  <a:lnTo>
                    <a:pt x="275" y="226"/>
                  </a:lnTo>
                  <a:lnTo>
                    <a:pt x="334" y="173"/>
                  </a:lnTo>
                  <a:lnTo>
                    <a:pt x="389" y="127"/>
                  </a:lnTo>
                  <a:lnTo>
                    <a:pt x="391" y="63"/>
                  </a:lnTo>
                  <a:lnTo>
                    <a:pt x="474" y="0"/>
                  </a:lnTo>
                  <a:lnTo>
                    <a:pt x="654" y="318"/>
                  </a:lnTo>
                  <a:lnTo>
                    <a:pt x="556" y="376"/>
                  </a:lnTo>
                  <a:lnTo>
                    <a:pt x="407" y="479"/>
                  </a:lnTo>
                  <a:lnTo>
                    <a:pt x="132" y="621"/>
                  </a:lnTo>
                  <a:lnTo>
                    <a:pt x="0" y="415"/>
                  </a:lnTo>
                  <a:close/>
                </a:path>
              </a:pathLst>
            </a:custGeom>
            <a:solidFill>
              <a:srgbClr val="FFE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2" name="Freeform 21"/>
            <p:cNvSpPr>
              <a:spLocks/>
            </p:cNvSpPr>
            <p:nvPr/>
          </p:nvSpPr>
          <p:spPr bwMode="auto">
            <a:xfrm>
              <a:off x="3375" y="2451"/>
              <a:ext cx="34" cy="42"/>
            </a:xfrm>
            <a:custGeom>
              <a:avLst/>
              <a:gdLst>
                <a:gd name="T0" fmla="*/ 0 w 385"/>
                <a:gd name="T1" fmla="*/ 0 h 507"/>
                <a:gd name="T2" fmla="*/ 0 w 385"/>
                <a:gd name="T3" fmla="*/ 0 h 507"/>
                <a:gd name="T4" fmla="*/ 0 w 385"/>
                <a:gd name="T5" fmla="*/ 1 h 507"/>
                <a:gd name="T6" fmla="*/ 0 w 385"/>
                <a:gd name="T7" fmla="*/ 1 h 507"/>
                <a:gd name="T8" fmla="*/ 0 w 385"/>
                <a:gd name="T9" fmla="*/ 2 h 507"/>
                <a:gd name="T10" fmla="*/ 1 w 385"/>
                <a:gd name="T11" fmla="*/ 3 h 507"/>
                <a:gd name="T12" fmla="*/ 2 w 385"/>
                <a:gd name="T13" fmla="*/ 3 h 507"/>
                <a:gd name="T14" fmla="*/ 2 w 385"/>
                <a:gd name="T15" fmla="*/ 3 h 507"/>
                <a:gd name="T16" fmla="*/ 3 w 385"/>
                <a:gd name="T17" fmla="*/ 3 h 507"/>
                <a:gd name="T18" fmla="*/ 3 w 385"/>
                <a:gd name="T19" fmla="*/ 3 h 507"/>
                <a:gd name="T20" fmla="*/ 3 w 385"/>
                <a:gd name="T21" fmla="*/ 2 h 507"/>
                <a:gd name="T22" fmla="*/ 3 w 385"/>
                <a:gd name="T23" fmla="*/ 1 h 507"/>
                <a:gd name="T24" fmla="*/ 2 w 385"/>
                <a:gd name="T25" fmla="*/ 0 h 507"/>
                <a:gd name="T26" fmla="*/ 1 w 385"/>
                <a:gd name="T27" fmla="*/ 0 h 507"/>
                <a:gd name="T28" fmla="*/ 1 w 385"/>
                <a:gd name="T29" fmla="*/ 0 h 507"/>
                <a:gd name="T30" fmla="*/ 0 w 385"/>
                <a:gd name="T31" fmla="*/ 0 h 50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5"/>
                <a:gd name="T49" fmla="*/ 0 h 507"/>
                <a:gd name="T50" fmla="*/ 385 w 385"/>
                <a:gd name="T51" fmla="*/ 507 h 50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5" h="507">
                  <a:moveTo>
                    <a:pt x="60" y="0"/>
                  </a:moveTo>
                  <a:lnTo>
                    <a:pt x="16" y="50"/>
                  </a:lnTo>
                  <a:lnTo>
                    <a:pt x="0" y="119"/>
                  </a:lnTo>
                  <a:lnTo>
                    <a:pt x="12" y="202"/>
                  </a:lnTo>
                  <a:lnTo>
                    <a:pt x="44" y="312"/>
                  </a:lnTo>
                  <a:lnTo>
                    <a:pt x="155" y="444"/>
                  </a:lnTo>
                  <a:lnTo>
                    <a:pt x="256" y="507"/>
                  </a:lnTo>
                  <a:lnTo>
                    <a:pt x="310" y="503"/>
                  </a:lnTo>
                  <a:lnTo>
                    <a:pt x="367" y="474"/>
                  </a:lnTo>
                  <a:lnTo>
                    <a:pt x="385" y="442"/>
                  </a:lnTo>
                  <a:lnTo>
                    <a:pt x="385" y="305"/>
                  </a:lnTo>
                  <a:lnTo>
                    <a:pt x="344" y="167"/>
                  </a:lnTo>
                  <a:lnTo>
                    <a:pt x="245" y="50"/>
                  </a:lnTo>
                  <a:lnTo>
                    <a:pt x="167" y="6"/>
                  </a:lnTo>
                  <a:lnTo>
                    <a:pt x="108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22"/>
            <p:cNvSpPr>
              <a:spLocks/>
            </p:cNvSpPr>
            <p:nvPr/>
          </p:nvSpPr>
          <p:spPr bwMode="auto">
            <a:xfrm>
              <a:off x="3346" y="2485"/>
              <a:ext cx="27" cy="28"/>
            </a:xfrm>
            <a:custGeom>
              <a:avLst/>
              <a:gdLst>
                <a:gd name="T0" fmla="*/ 1 w 317"/>
                <a:gd name="T1" fmla="*/ 0 h 327"/>
                <a:gd name="T2" fmla="*/ 2 w 317"/>
                <a:gd name="T3" fmla="*/ 2 h 327"/>
                <a:gd name="T4" fmla="*/ 1 w 317"/>
                <a:gd name="T5" fmla="*/ 2 h 327"/>
                <a:gd name="T6" fmla="*/ 0 w 317"/>
                <a:gd name="T7" fmla="*/ 1 h 327"/>
                <a:gd name="T8" fmla="*/ 1 w 317"/>
                <a:gd name="T9" fmla="*/ 0 h 327"/>
                <a:gd name="T10" fmla="*/ 1 w 317"/>
                <a:gd name="T11" fmla="*/ 0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7"/>
                <a:gd name="T19" fmla="*/ 0 h 327"/>
                <a:gd name="T20" fmla="*/ 317 w 317"/>
                <a:gd name="T21" fmla="*/ 327 h 3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7" h="327">
                  <a:moveTo>
                    <a:pt x="174" y="0"/>
                  </a:moveTo>
                  <a:lnTo>
                    <a:pt x="317" y="208"/>
                  </a:lnTo>
                  <a:lnTo>
                    <a:pt x="123" y="327"/>
                  </a:lnTo>
                  <a:lnTo>
                    <a:pt x="0" y="125"/>
                  </a:lnTo>
                  <a:lnTo>
                    <a:pt x="103" y="49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7023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23"/>
            <p:cNvSpPr>
              <a:spLocks/>
            </p:cNvSpPr>
            <p:nvPr/>
          </p:nvSpPr>
          <p:spPr bwMode="auto">
            <a:xfrm>
              <a:off x="3035" y="2026"/>
              <a:ext cx="289" cy="293"/>
            </a:xfrm>
            <a:custGeom>
              <a:avLst/>
              <a:gdLst>
                <a:gd name="T0" fmla="*/ 5 w 3366"/>
                <a:gd name="T1" fmla="*/ 18 h 3521"/>
                <a:gd name="T2" fmla="*/ 7 w 3366"/>
                <a:gd name="T3" fmla="*/ 13 h 3521"/>
                <a:gd name="T4" fmla="*/ 6 w 3366"/>
                <a:gd name="T5" fmla="*/ 7 h 3521"/>
                <a:gd name="T6" fmla="*/ 10 w 3366"/>
                <a:gd name="T7" fmla="*/ 5 h 3521"/>
                <a:gd name="T8" fmla="*/ 16 w 3366"/>
                <a:gd name="T9" fmla="*/ 5 h 3521"/>
                <a:gd name="T10" fmla="*/ 21 w 3366"/>
                <a:gd name="T11" fmla="*/ 5 h 3521"/>
                <a:gd name="T12" fmla="*/ 23 w 3366"/>
                <a:gd name="T13" fmla="*/ 9 h 3521"/>
                <a:gd name="T14" fmla="*/ 23 w 3366"/>
                <a:gd name="T15" fmla="*/ 11 h 3521"/>
                <a:gd name="T16" fmla="*/ 22 w 3366"/>
                <a:gd name="T17" fmla="*/ 12 h 3521"/>
                <a:gd name="T18" fmla="*/ 24 w 3366"/>
                <a:gd name="T19" fmla="*/ 11 h 3521"/>
                <a:gd name="T20" fmla="*/ 24 w 3366"/>
                <a:gd name="T21" fmla="*/ 13 h 3521"/>
                <a:gd name="T22" fmla="*/ 24 w 3366"/>
                <a:gd name="T23" fmla="*/ 14 h 3521"/>
                <a:gd name="T24" fmla="*/ 25 w 3366"/>
                <a:gd name="T25" fmla="*/ 14 h 3521"/>
                <a:gd name="T26" fmla="*/ 25 w 3366"/>
                <a:gd name="T27" fmla="*/ 12 h 3521"/>
                <a:gd name="T28" fmla="*/ 24 w 3366"/>
                <a:gd name="T29" fmla="*/ 8 h 3521"/>
                <a:gd name="T30" fmla="*/ 21 w 3366"/>
                <a:gd name="T31" fmla="*/ 3 h 3521"/>
                <a:gd name="T32" fmla="*/ 17 w 3366"/>
                <a:gd name="T33" fmla="*/ 1 h 3521"/>
                <a:gd name="T34" fmla="*/ 12 w 3366"/>
                <a:gd name="T35" fmla="*/ 0 h 3521"/>
                <a:gd name="T36" fmla="*/ 5 w 3366"/>
                <a:gd name="T37" fmla="*/ 2 h 3521"/>
                <a:gd name="T38" fmla="*/ 1 w 3366"/>
                <a:gd name="T39" fmla="*/ 6 h 3521"/>
                <a:gd name="T40" fmla="*/ 0 w 3366"/>
                <a:gd name="T41" fmla="*/ 10 h 3521"/>
                <a:gd name="T42" fmla="*/ 1 w 3366"/>
                <a:gd name="T43" fmla="*/ 16 h 3521"/>
                <a:gd name="T44" fmla="*/ 1 w 3366"/>
                <a:gd name="T45" fmla="*/ 18 h 3521"/>
                <a:gd name="T46" fmla="*/ 1 w 3366"/>
                <a:gd name="T47" fmla="*/ 19 h 3521"/>
                <a:gd name="T48" fmla="*/ 2 w 3366"/>
                <a:gd name="T49" fmla="*/ 22 h 3521"/>
                <a:gd name="T50" fmla="*/ 3 w 3366"/>
                <a:gd name="T51" fmla="*/ 23 h 3521"/>
                <a:gd name="T52" fmla="*/ 4 w 3366"/>
                <a:gd name="T53" fmla="*/ 24 h 3521"/>
                <a:gd name="T54" fmla="*/ 5 w 3366"/>
                <a:gd name="T55" fmla="*/ 24 h 3521"/>
                <a:gd name="T56" fmla="*/ 6 w 3366"/>
                <a:gd name="T57" fmla="*/ 24 h 3521"/>
                <a:gd name="T58" fmla="*/ 5 w 3366"/>
                <a:gd name="T59" fmla="*/ 24 h 3521"/>
                <a:gd name="T60" fmla="*/ 4 w 3366"/>
                <a:gd name="T61" fmla="*/ 24 h 3521"/>
                <a:gd name="T62" fmla="*/ 2 w 3366"/>
                <a:gd name="T63" fmla="*/ 22 h 3521"/>
                <a:gd name="T64" fmla="*/ 1 w 3366"/>
                <a:gd name="T65" fmla="*/ 20 h 3521"/>
                <a:gd name="T66" fmla="*/ 1 w 3366"/>
                <a:gd name="T67" fmla="*/ 18 h 3521"/>
                <a:gd name="T68" fmla="*/ 2 w 3366"/>
                <a:gd name="T69" fmla="*/ 17 h 3521"/>
                <a:gd name="T70" fmla="*/ 3 w 3366"/>
                <a:gd name="T71" fmla="*/ 18 h 3521"/>
                <a:gd name="T72" fmla="*/ 5 w 3366"/>
                <a:gd name="T73" fmla="*/ 18 h 3521"/>
                <a:gd name="T74" fmla="*/ 5 w 3366"/>
                <a:gd name="T75" fmla="*/ 19 h 352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66"/>
                <a:gd name="T115" fmla="*/ 0 h 3521"/>
                <a:gd name="T116" fmla="*/ 3366 w 3366"/>
                <a:gd name="T117" fmla="*/ 3521 h 352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66" h="3521">
                  <a:moveTo>
                    <a:pt x="770" y="2719"/>
                  </a:moveTo>
                  <a:lnTo>
                    <a:pt x="733" y="2599"/>
                  </a:lnTo>
                  <a:lnTo>
                    <a:pt x="733" y="2221"/>
                  </a:lnTo>
                  <a:lnTo>
                    <a:pt x="880" y="1867"/>
                  </a:lnTo>
                  <a:lnTo>
                    <a:pt x="795" y="1452"/>
                  </a:lnTo>
                  <a:lnTo>
                    <a:pt x="759" y="1050"/>
                  </a:lnTo>
                  <a:lnTo>
                    <a:pt x="1067" y="873"/>
                  </a:lnTo>
                  <a:lnTo>
                    <a:pt x="1399" y="754"/>
                  </a:lnTo>
                  <a:lnTo>
                    <a:pt x="1752" y="684"/>
                  </a:lnTo>
                  <a:lnTo>
                    <a:pt x="2157" y="673"/>
                  </a:lnTo>
                  <a:lnTo>
                    <a:pt x="2618" y="708"/>
                  </a:lnTo>
                  <a:lnTo>
                    <a:pt x="2858" y="778"/>
                  </a:lnTo>
                  <a:lnTo>
                    <a:pt x="2985" y="931"/>
                  </a:lnTo>
                  <a:lnTo>
                    <a:pt x="3130" y="1311"/>
                  </a:lnTo>
                  <a:lnTo>
                    <a:pt x="3211" y="1463"/>
                  </a:lnTo>
                  <a:lnTo>
                    <a:pt x="3071" y="1560"/>
                  </a:lnTo>
                  <a:lnTo>
                    <a:pt x="2939" y="1714"/>
                  </a:lnTo>
                  <a:lnTo>
                    <a:pt x="2928" y="1762"/>
                  </a:lnTo>
                  <a:lnTo>
                    <a:pt x="3152" y="1641"/>
                  </a:lnTo>
                  <a:lnTo>
                    <a:pt x="3260" y="1619"/>
                  </a:lnTo>
                  <a:lnTo>
                    <a:pt x="3285" y="1749"/>
                  </a:lnTo>
                  <a:lnTo>
                    <a:pt x="3285" y="1821"/>
                  </a:lnTo>
                  <a:lnTo>
                    <a:pt x="3211" y="1984"/>
                  </a:lnTo>
                  <a:lnTo>
                    <a:pt x="3236" y="2021"/>
                  </a:lnTo>
                  <a:lnTo>
                    <a:pt x="3343" y="1913"/>
                  </a:lnTo>
                  <a:lnTo>
                    <a:pt x="3366" y="2067"/>
                  </a:lnTo>
                  <a:lnTo>
                    <a:pt x="3366" y="1808"/>
                  </a:lnTo>
                  <a:lnTo>
                    <a:pt x="3343" y="1665"/>
                  </a:lnTo>
                  <a:lnTo>
                    <a:pt x="3333" y="1393"/>
                  </a:lnTo>
                  <a:lnTo>
                    <a:pt x="3260" y="1088"/>
                  </a:lnTo>
                  <a:lnTo>
                    <a:pt x="3103" y="719"/>
                  </a:lnTo>
                  <a:lnTo>
                    <a:pt x="2893" y="435"/>
                  </a:lnTo>
                  <a:lnTo>
                    <a:pt x="2596" y="212"/>
                  </a:lnTo>
                  <a:lnTo>
                    <a:pt x="2312" y="81"/>
                  </a:lnTo>
                  <a:lnTo>
                    <a:pt x="2040" y="0"/>
                  </a:lnTo>
                  <a:lnTo>
                    <a:pt x="1577" y="0"/>
                  </a:lnTo>
                  <a:lnTo>
                    <a:pt x="1162" y="104"/>
                  </a:lnTo>
                  <a:lnTo>
                    <a:pt x="700" y="306"/>
                  </a:lnTo>
                  <a:lnTo>
                    <a:pt x="392" y="519"/>
                  </a:lnTo>
                  <a:lnTo>
                    <a:pt x="166" y="850"/>
                  </a:lnTo>
                  <a:lnTo>
                    <a:pt x="36" y="1168"/>
                  </a:lnTo>
                  <a:lnTo>
                    <a:pt x="0" y="1489"/>
                  </a:lnTo>
                  <a:lnTo>
                    <a:pt x="25" y="1903"/>
                  </a:lnTo>
                  <a:lnTo>
                    <a:pt x="106" y="2280"/>
                  </a:lnTo>
                  <a:lnTo>
                    <a:pt x="166" y="2479"/>
                  </a:lnTo>
                  <a:lnTo>
                    <a:pt x="177" y="2539"/>
                  </a:lnTo>
                  <a:lnTo>
                    <a:pt x="133" y="2636"/>
                  </a:lnTo>
                  <a:lnTo>
                    <a:pt x="95" y="2801"/>
                  </a:lnTo>
                  <a:lnTo>
                    <a:pt x="133" y="3000"/>
                  </a:lnTo>
                  <a:lnTo>
                    <a:pt x="225" y="3191"/>
                  </a:lnTo>
                  <a:lnTo>
                    <a:pt x="320" y="3274"/>
                  </a:lnTo>
                  <a:lnTo>
                    <a:pt x="427" y="3310"/>
                  </a:lnTo>
                  <a:lnTo>
                    <a:pt x="521" y="3405"/>
                  </a:lnTo>
                  <a:lnTo>
                    <a:pt x="581" y="3474"/>
                  </a:lnTo>
                  <a:lnTo>
                    <a:pt x="652" y="3521"/>
                  </a:lnTo>
                  <a:lnTo>
                    <a:pt x="722" y="3521"/>
                  </a:lnTo>
                  <a:lnTo>
                    <a:pt x="759" y="3497"/>
                  </a:lnTo>
                  <a:lnTo>
                    <a:pt x="781" y="3426"/>
                  </a:lnTo>
                  <a:lnTo>
                    <a:pt x="781" y="3380"/>
                  </a:lnTo>
                  <a:lnTo>
                    <a:pt x="749" y="3426"/>
                  </a:lnTo>
                  <a:lnTo>
                    <a:pt x="652" y="3463"/>
                  </a:lnTo>
                  <a:lnTo>
                    <a:pt x="592" y="3440"/>
                  </a:lnTo>
                  <a:lnTo>
                    <a:pt x="440" y="3262"/>
                  </a:lnTo>
                  <a:lnTo>
                    <a:pt x="332" y="3240"/>
                  </a:lnTo>
                  <a:lnTo>
                    <a:pt x="225" y="3121"/>
                  </a:lnTo>
                  <a:lnTo>
                    <a:pt x="155" y="2952"/>
                  </a:lnTo>
                  <a:lnTo>
                    <a:pt x="133" y="2801"/>
                  </a:lnTo>
                  <a:lnTo>
                    <a:pt x="166" y="2647"/>
                  </a:lnTo>
                  <a:lnTo>
                    <a:pt x="225" y="2539"/>
                  </a:lnTo>
                  <a:lnTo>
                    <a:pt x="309" y="2506"/>
                  </a:lnTo>
                  <a:lnTo>
                    <a:pt x="381" y="2506"/>
                  </a:lnTo>
                  <a:lnTo>
                    <a:pt x="463" y="2566"/>
                  </a:lnTo>
                  <a:lnTo>
                    <a:pt x="546" y="2576"/>
                  </a:lnTo>
                  <a:lnTo>
                    <a:pt x="616" y="2636"/>
                  </a:lnTo>
                  <a:lnTo>
                    <a:pt x="652" y="2682"/>
                  </a:lnTo>
                  <a:lnTo>
                    <a:pt x="710" y="2682"/>
                  </a:lnTo>
                  <a:lnTo>
                    <a:pt x="770" y="27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24"/>
            <p:cNvSpPr>
              <a:spLocks/>
            </p:cNvSpPr>
            <p:nvPr/>
          </p:nvSpPr>
          <p:spPr bwMode="auto">
            <a:xfrm>
              <a:off x="3175" y="2178"/>
              <a:ext cx="30" cy="11"/>
            </a:xfrm>
            <a:custGeom>
              <a:avLst/>
              <a:gdLst>
                <a:gd name="T0" fmla="*/ 1 w 356"/>
                <a:gd name="T1" fmla="*/ 0 h 129"/>
                <a:gd name="T2" fmla="*/ 0 w 356"/>
                <a:gd name="T3" fmla="*/ 1 h 129"/>
                <a:gd name="T4" fmla="*/ 2 w 356"/>
                <a:gd name="T5" fmla="*/ 1 h 129"/>
                <a:gd name="T6" fmla="*/ 3 w 356"/>
                <a:gd name="T7" fmla="*/ 0 h 129"/>
                <a:gd name="T8" fmla="*/ 2 w 356"/>
                <a:gd name="T9" fmla="*/ 0 h 129"/>
                <a:gd name="T10" fmla="*/ 1 w 356"/>
                <a:gd name="T11" fmla="*/ 0 h 129"/>
                <a:gd name="T12" fmla="*/ 1 w 356"/>
                <a:gd name="T13" fmla="*/ 0 h 1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6"/>
                <a:gd name="T22" fmla="*/ 0 h 129"/>
                <a:gd name="T23" fmla="*/ 356 w 356"/>
                <a:gd name="T24" fmla="*/ 129 h 1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6" h="129">
                  <a:moveTo>
                    <a:pt x="70" y="59"/>
                  </a:moveTo>
                  <a:lnTo>
                    <a:pt x="0" y="129"/>
                  </a:lnTo>
                  <a:lnTo>
                    <a:pt x="275" y="129"/>
                  </a:lnTo>
                  <a:lnTo>
                    <a:pt x="356" y="46"/>
                  </a:lnTo>
                  <a:lnTo>
                    <a:pt x="307" y="0"/>
                  </a:lnTo>
                  <a:lnTo>
                    <a:pt x="202" y="46"/>
                  </a:lnTo>
                  <a:lnTo>
                    <a:pt x="7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25"/>
            <p:cNvSpPr>
              <a:spLocks/>
            </p:cNvSpPr>
            <p:nvPr/>
          </p:nvSpPr>
          <p:spPr bwMode="auto">
            <a:xfrm>
              <a:off x="3203" y="2189"/>
              <a:ext cx="22" cy="42"/>
            </a:xfrm>
            <a:custGeom>
              <a:avLst/>
              <a:gdLst>
                <a:gd name="T0" fmla="*/ 0 w 261"/>
                <a:gd name="T1" fmla="*/ 0 h 497"/>
                <a:gd name="T2" fmla="*/ 1 w 261"/>
                <a:gd name="T3" fmla="*/ 0 h 497"/>
                <a:gd name="T4" fmla="*/ 2 w 261"/>
                <a:gd name="T5" fmla="*/ 1 h 497"/>
                <a:gd name="T6" fmla="*/ 2 w 261"/>
                <a:gd name="T7" fmla="*/ 2 h 497"/>
                <a:gd name="T8" fmla="*/ 2 w 261"/>
                <a:gd name="T9" fmla="*/ 3 h 497"/>
                <a:gd name="T10" fmla="*/ 1 w 261"/>
                <a:gd name="T11" fmla="*/ 4 h 497"/>
                <a:gd name="T12" fmla="*/ 2 w 261"/>
                <a:gd name="T13" fmla="*/ 3 h 497"/>
                <a:gd name="T14" fmla="*/ 2 w 261"/>
                <a:gd name="T15" fmla="*/ 2 h 497"/>
                <a:gd name="T16" fmla="*/ 1 w 261"/>
                <a:gd name="T17" fmla="*/ 1 h 497"/>
                <a:gd name="T18" fmla="*/ 0 w 261"/>
                <a:gd name="T19" fmla="*/ 0 h 4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1"/>
                <a:gd name="T31" fmla="*/ 0 h 497"/>
                <a:gd name="T32" fmla="*/ 261 w 261"/>
                <a:gd name="T33" fmla="*/ 497 h 4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1" h="497">
                  <a:moveTo>
                    <a:pt x="0" y="0"/>
                  </a:moveTo>
                  <a:lnTo>
                    <a:pt x="166" y="60"/>
                  </a:lnTo>
                  <a:lnTo>
                    <a:pt x="248" y="154"/>
                  </a:lnTo>
                  <a:lnTo>
                    <a:pt x="261" y="286"/>
                  </a:lnTo>
                  <a:lnTo>
                    <a:pt x="237" y="378"/>
                  </a:lnTo>
                  <a:lnTo>
                    <a:pt x="131" y="497"/>
                  </a:lnTo>
                  <a:lnTo>
                    <a:pt x="215" y="368"/>
                  </a:lnTo>
                  <a:lnTo>
                    <a:pt x="215" y="237"/>
                  </a:lnTo>
                  <a:lnTo>
                    <a:pt x="74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26"/>
            <p:cNvSpPr>
              <a:spLocks/>
            </p:cNvSpPr>
            <p:nvPr/>
          </p:nvSpPr>
          <p:spPr bwMode="auto">
            <a:xfrm>
              <a:off x="3144" y="2199"/>
              <a:ext cx="72" cy="32"/>
            </a:xfrm>
            <a:custGeom>
              <a:avLst/>
              <a:gdLst>
                <a:gd name="T0" fmla="*/ 6 w 831"/>
                <a:gd name="T1" fmla="*/ 1 h 391"/>
                <a:gd name="T2" fmla="*/ 6 w 831"/>
                <a:gd name="T3" fmla="*/ 1 h 391"/>
                <a:gd name="T4" fmla="*/ 6 w 831"/>
                <a:gd name="T5" fmla="*/ 0 h 391"/>
                <a:gd name="T6" fmla="*/ 5 w 831"/>
                <a:gd name="T7" fmla="*/ 0 h 391"/>
                <a:gd name="T8" fmla="*/ 4 w 831"/>
                <a:gd name="T9" fmla="*/ 0 h 391"/>
                <a:gd name="T10" fmla="*/ 3 w 831"/>
                <a:gd name="T11" fmla="*/ 1 h 391"/>
                <a:gd name="T12" fmla="*/ 2 w 831"/>
                <a:gd name="T13" fmla="*/ 1 h 391"/>
                <a:gd name="T14" fmla="*/ 1 w 831"/>
                <a:gd name="T15" fmla="*/ 1 h 391"/>
                <a:gd name="T16" fmla="*/ 0 w 831"/>
                <a:gd name="T17" fmla="*/ 2 h 391"/>
                <a:gd name="T18" fmla="*/ 1 w 831"/>
                <a:gd name="T19" fmla="*/ 3 h 391"/>
                <a:gd name="T20" fmla="*/ 2 w 831"/>
                <a:gd name="T21" fmla="*/ 2 h 391"/>
                <a:gd name="T22" fmla="*/ 2 w 831"/>
                <a:gd name="T23" fmla="*/ 2 h 391"/>
                <a:gd name="T24" fmla="*/ 2 w 831"/>
                <a:gd name="T25" fmla="*/ 2 h 391"/>
                <a:gd name="T26" fmla="*/ 3 w 831"/>
                <a:gd name="T27" fmla="*/ 1 h 391"/>
                <a:gd name="T28" fmla="*/ 3 w 831"/>
                <a:gd name="T29" fmla="*/ 1 h 391"/>
                <a:gd name="T30" fmla="*/ 4 w 831"/>
                <a:gd name="T31" fmla="*/ 2 h 391"/>
                <a:gd name="T32" fmla="*/ 5 w 831"/>
                <a:gd name="T33" fmla="*/ 1 h 391"/>
                <a:gd name="T34" fmla="*/ 5 w 831"/>
                <a:gd name="T35" fmla="*/ 1 h 391"/>
                <a:gd name="T36" fmla="*/ 6 w 831"/>
                <a:gd name="T37" fmla="*/ 1 h 391"/>
                <a:gd name="T38" fmla="*/ 6 w 831"/>
                <a:gd name="T39" fmla="*/ 1 h 391"/>
                <a:gd name="T40" fmla="*/ 6 w 831"/>
                <a:gd name="T41" fmla="*/ 1 h 3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1"/>
                <a:gd name="T64" fmla="*/ 0 h 391"/>
                <a:gd name="T65" fmla="*/ 831 w 831"/>
                <a:gd name="T66" fmla="*/ 391 h 3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1" h="391">
                  <a:moveTo>
                    <a:pt x="749" y="202"/>
                  </a:moveTo>
                  <a:lnTo>
                    <a:pt x="831" y="97"/>
                  </a:lnTo>
                  <a:lnTo>
                    <a:pt x="831" y="72"/>
                  </a:lnTo>
                  <a:lnTo>
                    <a:pt x="690" y="0"/>
                  </a:lnTo>
                  <a:lnTo>
                    <a:pt x="523" y="0"/>
                  </a:lnTo>
                  <a:lnTo>
                    <a:pt x="402" y="83"/>
                  </a:lnTo>
                  <a:lnTo>
                    <a:pt x="297" y="169"/>
                  </a:lnTo>
                  <a:lnTo>
                    <a:pt x="73" y="143"/>
                  </a:lnTo>
                  <a:lnTo>
                    <a:pt x="0" y="272"/>
                  </a:lnTo>
                  <a:lnTo>
                    <a:pt x="189" y="391"/>
                  </a:lnTo>
                  <a:lnTo>
                    <a:pt x="308" y="332"/>
                  </a:lnTo>
                  <a:lnTo>
                    <a:pt x="248" y="309"/>
                  </a:lnTo>
                  <a:lnTo>
                    <a:pt x="274" y="240"/>
                  </a:lnTo>
                  <a:lnTo>
                    <a:pt x="380" y="143"/>
                  </a:lnTo>
                  <a:lnTo>
                    <a:pt x="440" y="108"/>
                  </a:lnTo>
                  <a:lnTo>
                    <a:pt x="523" y="240"/>
                  </a:lnTo>
                  <a:lnTo>
                    <a:pt x="652" y="191"/>
                  </a:lnTo>
                  <a:lnTo>
                    <a:pt x="663" y="97"/>
                  </a:lnTo>
                  <a:lnTo>
                    <a:pt x="749" y="108"/>
                  </a:lnTo>
                  <a:lnTo>
                    <a:pt x="749" y="169"/>
                  </a:lnTo>
                  <a:lnTo>
                    <a:pt x="749" y="20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27"/>
            <p:cNvSpPr>
              <a:spLocks/>
            </p:cNvSpPr>
            <p:nvPr/>
          </p:nvSpPr>
          <p:spPr bwMode="auto">
            <a:xfrm>
              <a:off x="3123" y="2150"/>
              <a:ext cx="16" cy="68"/>
            </a:xfrm>
            <a:custGeom>
              <a:avLst/>
              <a:gdLst>
                <a:gd name="T0" fmla="*/ 0 w 188"/>
                <a:gd name="T1" fmla="*/ 1 h 817"/>
                <a:gd name="T2" fmla="*/ 1 w 188"/>
                <a:gd name="T3" fmla="*/ 3 h 817"/>
                <a:gd name="T4" fmla="*/ 0 w 188"/>
                <a:gd name="T5" fmla="*/ 5 h 817"/>
                <a:gd name="T6" fmla="*/ 1 w 188"/>
                <a:gd name="T7" fmla="*/ 6 h 817"/>
                <a:gd name="T8" fmla="*/ 1 w 188"/>
                <a:gd name="T9" fmla="*/ 3 h 817"/>
                <a:gd name="T10" fmla="*/ 0 w 188"/>
                <a:gd name="T11" fmla="*/ 1 h 817"/>
                <a:gd name="T12" fmla="*/ 0 w 188"/>
                <a:gd name="T13" fmla="*/ 0 h 817"/>
                <a:gd name="T14" fmla="*/ 0 w 188"/>
                <a:gd name="T15" fmla="*/ 0 h 817"/>
                <a:gd name="T16" fmla="*/ 0 w 188"/>
                <a:gd name="T17" fmla="*/ 1 h 8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8"/>
                <a:gd name="T28" fmla="*/ 0 h 817"/>
                <a:gd name="T29" fmla="*/ 188 w 188"/>
                <a:gd name="T30" fmla="*/ 817 h 8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8" h="817">
                  <a:moveTo>
                    <a:pt x="0" y="188"/>
                  </a:moveTo>
                  <a:lnTo>
                    <a:pt x="94" y="414"/>
                  </a:lnTo>
                  <a:lnTo>
                    <a:pt x="10" y="745"/>
                  </a:lnTo>
                  <a:lnTo>
                    <a:pt x="164" y="817"/>
                  </a:lnTo>
                  <a:lnTo>
                    <a:pt x="188" y="402"/>
                  </a:lnTo>
                  <a:lnTo>
                    <a:pt x="24" y="163"/>
                  </a:lnTo>
                  <a:lnTo>
                    <a:pt x="24" y="0"/>
                  </a:lnTo>
                  <a:lnTo>
                    <a:pt x="0" y="34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28"/>
            <p:cNvSpPr>
              <a:spLocks/>
            </p:cNvSpPr>
            <p:nvPr/>
          </p:nvSpPr>
          <p:spPr bwMode="auto">
            <a:xfrm>
              <a:off x="3113" y="2226"/>
              <a:ext cx="35" cy="59"/>
            </a:xfrm>
            <a:custGeom>
              <a:avLst/>
              <a:gdLst>
                <a:gd name="T0" fmla="*/ 1 w 404"/>
                <a:gd name="T1" fmla="*/ 0 h 711"/>
                <a:gd name="T2" fmla="*/ 0 w 404"/>
                <a:gd name="T3" fmla="*/ 2 h 711"/>
                <a:gd name="T4" fmla="*/ 0 w 404"/>
                <a:gd name="T5" fmla="*/ 3 h 711"/>
                <a:gd name="T6" fmla="*/ 1 w 404"/>
                <a:gd name="T7" fmla="*/ 4 h 711"/>
                <a:gd name="T8" fmla="*/ 2 w 404"/>
                <a:gd name="T9" fmla="*/ 4 h 711"/>
                <a:gd name="T10" fmla="*/ 3 w 404"/>
                <a:gd name="T11" fmla="*/ 5 h 711"/>
                <a:gd name="T12" fmla="*/ 2 w 404"/>
                <a:gd name="T13" fmla="*/ 3 h 711"/>
                <a:gd name="T14" fmla="*/ 1 w 404"/>
                <a:gd name="T15" fmla="*/ 2 h 711"/>
                <a:gd name="T16" fmla="*/ 1 w 404"/>
                <a:gd name="T17" fmla="*/ 0 h 7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4"/>
                <a:gd name="T28" fmla="*/ 0 h 711"/>
                <a:gd name="T29" fmla="*/ 404 w 404"/>
                <a:gd name="T30" fmla="*/ 711 h 7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4" h="711">
                  <a:moveTo>
                    <a:pt x="83" y="0"/>
                  </a:moveTo>
                  <a:lnTo>
                    <a:pt x="0" y="272"/>
                  </a:lnTo>
                  <a:lnTo>
                    <a:pt x="0" y="428"/>
                  </a:lnTo>
                  <a:lnTo>
                    <a:pt x="143" y="580"/>
                  </a:lnTo>
                  <a:lnTo>
                    <a:pt x="237" y="569"/>
                  </a:lnTo>
                  <a:lnTo>
                    <a:pt x="404" y="711"/>
                  </a:lnTo>
                  <a:lnTo>
                    <a:pt x="321" y="509"/>
                  </a:lnTo>
                  <a:lnTo>
                    <a:pt x="83" y="285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29"/>
            <p:cNvSpPr>
              <a:spLocks/>
            </p:cNvSpPr>
            <p:nvPr/>
          </p:nvSpPr>
          <p:spPr bwMode="auto">
            <a:xfrm>
              <a:off x="3260" y="2182"/>
              <a:ext cx="21" cy="44"/>
            </a:xfrm>
            <a:custGeom>
              <a:avLst/>
              <a:gdLst>
                <a:gd name="T0" fmla="*/ 1 w 239"/>
                <a:gd name="T1" fmla="*/ 0 h 543"/>
                <a:gd name="T2" fmla="*/ 0 w 239"/>
                <a:gd name="T3" fmla="*/ 1 h 543"/>
                <a:gd name="T4" fmla="*/ 0 w 239"/>
                <a:gd name="T5" fmla="*/ 2 h 543"/>
                <a:gd name="T6" fmla="*/ 0 w 239"/>
                <a:gd name="T7" fmla="*/ 2 h 543"/>
                <a:gd name="T8" fmla="*/ 1 w 239"/>
                <a:gd name="T9" fmla="*/ 4 h 543"/>
                <a:gd name="T10" fmla="*/ 1 w 239"/>
                <a:gd name="T11" fmla="*/ 2 h 543"/>
                <a:gd name="T12" fmla="*/ 2 w 239"/>
                <a:gd name="T13" fmla="*/ 1 h 543"/>
                <a:gd name="T14" fmla="*/ 1 w 239"/>
                <a:gd name="T15" fmla="*/ 1 h 543"/>
                <a:gd name="T16" fmla="*/ 0 w 239"/>
                <a:gd name="T17" fmla="*/ 1 h 543"/>
                <a:gd name="T18" fmla="*/ 0 w 239"/>
                <a:gd name="T19" fmla="*/ 1 h 543"/>
                <a:gd name="T20" fmla="*/ 1 w 239"/>
                <a:gd name="T21" fmla="*/ 0 h 5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39"/>
                <a:gd name="T34" fmla="*/ 0 h 543"/>
                <a:gd name="T35" fmla="*/ 239 w 239"/>
                <a:gd name="T36" fmla="*/ 543 h 54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39" h="543">
                  <a:moveTo>
                    <a:pt x="121" y="0"/>
                  </a:moveTo>
                  <a:lnTo>
                    <a:pt x="27" y="165"/>
                  </a:lnTo>
                  <a:lnTo>
                    <a:pt x="0" y="248"/>
                  </a:lnTo>
                  <a:lnTo>
                    <a:pt x="0" y="308"/>
                  </a:lnTo>
                  <a:lnTo>
                    <a:pt x="156" y="543"/>
                  </a:lnTo>
                  <a:lnTo>
                    <a:pt x="156" y="248"/>
                  </a:lnTo>
                  <a:lnTo>
                    <a:pt x="239" y="130"/>
                  </a:lnTo>
                  <a:lnTo>
                    <a:pt x="96" y="225"/>
                  </a:lnTo>
                  <a:lnTo>
                    <a:pt x="27" y="225"/>
                  </a:lnTo>
                  <a:lnTo>
                    <a:pt x="27" y="20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30"/>
            <p:cNvSpPr>
              <a:spLocks/>
            </p:cNvSpPr>
            <p:nvPr/>
          </p:nvSpPr>
          <p:spPr bwMode="auto">
            <a:xfrm>
              <a:off x="3286" y="2186"/>
              <a:ext cx="29" cy="24"/>
            </a:xfrm>
            <a:custGeom>
              <a:avLst/>
              <a:gdLst>
                <a:gd name="T0" fmla="*/ 0 w 332"/>
                <a:gd name="T1" fmla="*/ 0 h 284"/>
                <a:gd name="T2" fmla="*/ 1 w 332"/>
                <a:gd name="T3" fmla="*/ 0 h 284"/>
                <a:gd name="T4" fmla="*/ 2 w 332"/>
                <a:gd name="T5" fmla="*/ 0 h 284"/>
                <a:gd name="T6" fmla="*/ 3 w 332"/>
                <a:gd name="T7" fmla="*/ 1 h 284"/>
                <a:gd name="T8" fmla="*/ 3 w 332"/>
                <a:gd name="T9" fmla="*/ 2 h 284"/>
                <a:gd name="T10" fmla="*/ 2 w 332"/>
                <a:gd name="T11" fmla="*/ 2 h 284"/>
                <a:gd name="T12" fmla="*/ 1 w 332"/>
                <a:gd name="T13" fmla="*/ 2 h 284"/>
                <a:gd name="T14" fmla="*/ 2 w 332"/>
                <a:gd name="T15" fmla="*/ 1 h 284"/>
                <a:gd name="T16" fmla="*/ 2 w 332"/>
                <a:gd name="T17" fmla="*/ 1 h 284"/>
                <a:gd name="T18" fmla="*/ 1 w 332"/>
                <a:gd name="T19" fmla="*/ 0 h 284"/>
                <a:gd name="T20" fmla="*/ 1 w 332"/>
                <a:gd name="T21" fmla="*/ 1 h 284"/>
                <a:gd name="T22" fmla="*/ 0 w 332"/>
                <a:gd name="T23" fmla="*/ 1 h 284"/>
                <a:gd name="T24" fmla="*/ 1 w 332"/>
                <a:gd name="T25" fmla="*/ 1 h 284"/>
                <a:gd name="T26" fmla="*/ 0 w 332"/>
                <a:gd name="T27" fmla="*/ 1 h 284"/>
                <a:gd name="T28" fmla="*/ 0 w 332"/>
                <a:gd name="T29" fmla="*/ 0 h 284"/>
                <a:gd name="T30" fmla="*/ 0 w 332"/>
                <a:gd name="T31" fmla="*/ 0 h 2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2"/>
                <a:gd name="T49" fmla="*/ 0 h 284"/>
                <a:gd name="T50" fmla="*/ 332 w 332"/>
                <a:gd name="T51" fmla="*/ 284 h 2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2" h="284">
                  <a:moveTo>
                    <a:pt x="0" y="35"/>
                  </a:moveTo>
                  <a:lnTo>
                    <a:pt x="71" y="0"/>
                  </a:lnTo>
                  <a:lnTo>
                    <a:pt x="246" y="0"/>
                  </a:lnTo>
                  <a:lnTo>
                    <a:pt x="332" y="71"/>
                  </a:lnTo>
                  <a:lnTo>
                    <a:pt x="332" y="212"/>
                  </a:lnTo>
                  <a:lnTo>
                    <a:pt x="246" y="212"/>
                  </a:lnTo>
                  <a:lnTo>
                    <a:pt x="94" y="284"/>
                  </a:lnTo>
                  <a:lnTo>
                    <a:pt x="235" y="189"/>
                  </a:lnTo>
                  <a:lnTo>
                    <a:pt x="214" y="71"/>
                  </a:lnTo>
                  <a:lnTo>
                    <a:pt x="165" y="35"/>
                  </a:lnTo>
                  <a:lnTo>
                    <a:pt x="165" y="166"/>
                  </a:lnTo>
                  <a:lnTo>
                    <a:pt x="57" y="166"/>
                  </a:lnTo>
                  <a:lnTo>
                    <a:pt x="94" y="117"/>
                  </a:lnTo>
                  <a:lnTo>
                    <a:pt x="46" y="81"/>
                  </a:lnTo>
                  <a:lnTo>
                    <a:pt x="46" y="23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Freeform 31"/>
            <p:cNvSpPr>
              <a:spLocks/>
            </p:cNvSpPr>
            <p:nvPr/>
          </p:nvSpPr>
          <p:spPr bwMode="auto">
            <a:xfrm>
              <a:off x="3055" y="2246"/>
              <a:ext cx="32" cy="43"/>
            </a:xfrm>
            <a:custGeom>
              <a:avLst/>
              <a:gdLst>
                <a:gd name="T0" fmla="*/ 0 w 380"/>
                <a:gd name="T1" fmla="*/ 1 h 523"/>
                <a:gd name="T2" fmla="*/ 0 w 380"/>
                <a:gd name="T3" fmla="*/ 0 h 523"/>
                <a:gd name="T4" fmla="*/ 1 w 380"/>
                <a:gd name="T5" fmla="*/ 0 h 523"/>
                <a:gd name="T6" fmla="*/ 2 w 380"/>
                <a:gd name="T7" fmla="*/ 1 h 523"/>
                <a:gd name="T8" fmla="*/ 2 w 380"/>
                <a:gd name="T9" fmla="*/ 1 h 523"/>
                <a:gd name="T10" fmla="*/ 3 w 380"/>
                <a:gd name="T11" fmla="*/ 2 h 523"/>
                <a:gd name="T12" fmla="*/ 3 w 380"/>
                <a:gd name="T13" fmla="*/ 3 h 523"/>
                <a:gd name="T14" fmla="*/ 2 w 380"/>
                <a:gd name="T15" fmla="*/ 4 h 523"/>
                <a:gd name="T16" fmla="*/ 2 w 380"/>
                <a:gd name="T17" fmla="*/ 2 h 523"/>
                <a:gd name="T18" fmla="*/ 2 w 380"/>
                <a:gd name="T19" fmla="*/ 2 h 523"/>
                <a:gd name="T20" fmla="*/ 1 w 380"/>
                <a:gd name="T21" fmla="*/ 2 h 523"/>
                <a:gd name="T22" fmla="*/ 1 w 380"/>
                <a:gd name="T23" fmla="*/ 3 h 523"/>
                <a:gd name="T24" fmla="*/ 1 w 380"/>
                <a:gd name="T25" fmla="*/ 3 h 523"/>
                <a:gd name="T26" fmla="*/ 1 w 380"/>
                <a:gd name="T27" fmla="*/ 2 h 523"/>
                <a:gd name="T28" fmla="*/ 1 w 380"/>
                <a:gd name="T29" fmla="*/ 2 h 523"/>
                <a:gd name="T30" fmla="*/ 0 w 380"/>
                <a:gd name="T31" fmla="*/ 2 h 523"/>
                <a:gd name="T32" fmla="*/ 1 w 380"/>
                <a:gd name="T33" fmla="*/ 1 h 523"/>
                <a:gd name="T34" fmla="*/ 1 w 380"/>
                <a:gd name="T35" fmla="*/ 1 h 523"/>
                <a:gd name="T36" fmla="*/ 1 w 380"/>
                <a:gd name="T37" fmla="*/ 0 h 523"/>
                <a:gd name="T38" fmla="*/ 0 w 380"/>
                <a:gd name="T39" fmla="*/ 0 h 523"/>
                <a:gd name="T40" fmla="*/ 0 w 380"/>
                <a:gd name="T41" fmla="*/ 1 h 52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0"/>
                <a:gd name="T64" fmla="*/ 0 h 523"/>
                <a:gd name="T65" fmla="*/ 380 w 380"/>
                <a:gd name="T66" fmla="*/ 523 h 52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0" h="523">
                  <a:moveTo>
                    <a:pt x="0" y="120"/>
                  </a:moveTo>
                  <a:lnTo>
                    <a:pt x="59" y="24"/>
                  </a:lnTo>
                  <a:lnTo>
                    <a:pt x="191" y="0"/>
                  </a:lnTo>
                  <a:lnTo>
                    <a:pt x="227" y="94"/>
                  </a:lnTo>
                  <a:lnTo>
                    <a:pt x="285" y="224"/>
                  </a:lnTo>
                  <a:lnTo>
                    <a:pt x="370" y="283"/>
                  </a:lnTo>
                  <a:lnTo>
                    <a:pt x="380" y="426"/>
                  </a:lnTo>
                  <a:lnTo>
                    <a:pt x="275" y="523"/>
                  </a:lnTo>
                  <a:lnTo>
                    <a:pt x="275" y="295"/>
                  </a:lnTo>
                  <a:lnTo>
                    <a:pt x="227" y="248"/>
                  </a:lnTo>
                  <a:lnTo>
                    <a:pt x="156" y="343"/>
                  </a:lnTo>
                  <a:lnTo>
                    <a:pt x="191" y="437"/>
                  </a:lnTo>
                  <a:lnTo>
                    <a:pt x="169" y="450"/>
                  </a:lnTo>
                  <a:lnTo>
                    <a:pt x="121" y="364"/>
                  </a:lnTo>
                  <a:lnTo>
                    <a:pt x="121" y="295"/>
                  </a:lnTo>
                  <a:lnTo>
                    <a:pt x="59" y="295"/>
                  </a:lnTo>
                  <a:lnTo>
                    <a:pt x="132" y="224"/>
                  </a:lnTo>
                  <a:lnTo>
                    <a:pt x="132" y="120"/>
                  </a:lnTo>
                  <a:lnTo>
                    <a:pt x="181" y="72"/>
                  </a:lnTo>
                  <a:lnTo>
                    <a:pt x="48" y="72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3" name="Freeform 32"/>
            <p:cNvSpPr>
              <a:spLocks/>
            </p:cNvSpPr>
            <p:nvPr/>
          </p:nvSpPr>
          <p:spPr bwMode="auto">
            <a:xfrm>
              <a:off x="3223" y="2235"/>
              <a:ext cx="28" cy="44"/>
            </a:xfrm>
            <a:custGeom>
              <a:avLst/>
              <a:gdLst>
                <a:gd name="T0" fmla="*/ 2 w 334"/>
                <a:gd name="T1" fmla="*/ 0 h 532"/>
                <a:gd name="T2" fmla="*/ 2 w 334"/>
                <a:gd name="T3" fmla="*/ 0 h 532"/>
                <a:gd name="T4" fmla="*/ 2 w 334"/>
                <a:gd name="T5" fmla="*/ 2 h 532"/>
                <a:gd name="T6" fmla="*/ 1 w 334"/>
                <a:gd name="T7" fmla="*/ 2 h 532"/>
                <a:gd name="T8" fmla="*/ 0 w 334"/>
                <a:gd name="T9" fmla="*/ 3 h 532"/>
                <a:gd name="T10" fmla="*/ 0 w 334"/>
                <a:gd name="T11" fmla="*/ 3 h 532"/>
                <a:gd name="T12" fmla="*/ 1 w 334"/>
                <a:gd name="T13" fmla="*/ 4 h 532"/>
                <a:gd name="T14" fmla="*/ 1 w 334"/>
                <a:gd name="T15" fmla="*/ 4 h 532"/>
                <a:gd name="T16" fmla="*/ 0 w 334"/>
                <a:gd name="T17" fmla="*/ 3 h 532"/>
                <a:gd name="T18" fmla="*/ 0 w 334"/>
                <a:gd name="T19" fmla="*/ 2 h 532"/>
                <a:gd name="T20" fmla="*/ 1 w 334"/>
                <a:gd name="T21" fmla="*/ 1 h 532"/>
                <a:gd name="T22" fmla="*/ 2 w 334"/>
                <a:gd name="T23" fmla="*/ 1 h 532"/>
                <a:gd name="T24" fmla="*/ 2 w 334"/>
                <a:gd name="T25" fmla="*/ 0 h 532"/>
                <a:gd name="T26" fmla="*/ 2 w 334"/>
                <a:gd name="T27" fmla="*/ 0 h 5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4"/>
                <a:gd name="T43" fmla="*/ 0 h 532"/>
                <a:gd name="T44" fmla="*/ 334 w 334"/>
                <a:gd name="T45" fmla="*/ 532 h 53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4" h="532">
                  <a:moveTo>
                    <a:pt x="275" y="0"/>
                  </a:moveTo>
                  <a:lnTo>
                    <a:pt x="334" y="70"/>
                  </a:lnTo>
                  <a:lnTo>
                    <a:pt x="249" y="261"/>
                  </a:lnTo>
                  <a:lnTo>
                    <a:pt x="132" y="261"/>
                  </a:lnTo>
                  <a:lnTo>
                    <a:pt x="48" y="413"/>
                  </a:lnTo>
                  <a:lnTo>
                    <a:pt x="48" y="473"/>
                  </a:lnTo>
                  <a:lnTo>
                    <a:pt x="155" y="532"/>
                  </a:lnTo>
                  <a:lnTo>
                    <a:pt x="72" y="532"/>
                  </a:lnTo>
                  <a:lnTo>
                    <a:pt x="0" y="473"/>
                  </a:lnTo>
                  <a:lnTo>
                    <a:pt x="0" y="365"/>
                  </a:lnTo>
                  <a:lnTo>
                    <a:pt x="155" y="176"/>
                  </a:lnTo>
                  <a:lnTo>
                    <a:pt x="215" y="176"/>
                  </a:lnTo>
                  <a:lnTo>
                    <a:pt x="249" y="22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33"/>
            <p:cNvSpPr>
              <a:spLocks/>
            </p:cNvSpPr>
            <p:nvPr/>
          </p:nvSpPr>
          <p:spPr bwMode="auto">
            <a:xfrm>
              <a:off x="3201" y="2262"/>
              <a:ext cx="120" cy="55"/>
            </a:xfrm>
            <a:custGeom>
              <a:avLst/>
              <a:gdLst>
                <a:gd name="T0" fmla="*/ 3 w 1401"/>
                <a:gd name="T1" fmla="*/ 1 h 659"/>
                <a:gd name="T2" fmla="*/ 4 w 1401"/>
                <a:gd name="T3" fmla="*/ 0 h 659"/>
                <a:gd name="T4" fmla="*/ 5 w 1401"/>
                <a:gd name="T5" fmla="*/ 0 h 659"/>
                <a:gd name="T6" fmla="*/ 6 w 1401"/>
                <a:gd name="T7" fmla="*/ 1 h 659"/>
                <a:gd name="T8" fmla="*/ 6 w 1401"/>
                <a:gd name="T9" fmla="*/ 1 h 659"/>
                <a:gd name="T10" fmla="*/ 7 w 1401"/>
                <a:gd name="T11" fmla="*/ 0 h 659"/>
                <a:gd name="T12" fmla="*/ 8 w 1401"/>
                <a:gd name="T13" fmla="*/ 0 h 659"/>
                <a:gd name="T14" fmla="*/ 8 w 1401"/>
                <a:gd name="T15" fmla="*/ 1 h 659"/>
                <a:gd name="T16" fmla="*/ 7 w 1401"/>
                <a:gd name="T17" fmla="*/ 1 h 659"/>
                <a:gd name="T18" fmla="*/ 7 w 1401"/>
                <a:gd name="T19" fmla="*/ 1 h 659"/>
                <a:gd name="T20" fmla="*/ 9 w 1401"/>
                <a:gd name="T21" fmla="*/ 2 h 659"/>
                <a:gd name="T22" fmla="*/ 10 w 1401"/>
                <a:gd name="T23" fmla="*/ 3 h 659"/>
                <a:gd name="T24" fmla="*/ 10 w 1401"/>
                <a:gd name="T25" fmla="*/ 4 h 659"/>
                <a:gd name="T26" fmla="*/ 9 w 1401"/>
                <a:gd name="T27" fmla="*/ 3 h 659"/>
                <a:gd name="T28" fmla="*/ 7 w 1401"/>
                <a:gd name="T29" fmla="*/ 3 h 659"/>
                <a:gd name="T30" fmla="*/ 6 w 1401"/>
                <a:gd name="T31" fmla="*/ 3 h 659"/>
                <a:gd name="T32" fmla="*/ 5 w 1401"/>
                <a:gd name="T33" fmla="*/ 3 h 659"/>
                <a:gd name="T34" fmla="*/ 4 w 1401"/>
                <a:gd name="T35" fmla="*/ 3 h 659"/>
                <a:gd name="T36" fmla="*/ 3 w 1401"/>
                <a:gd name="T37" fmla="*/ 3 h 659"/>
                <a:gd name="T38" fmla="*/ 2 w 1401"/>
                <a:gd name="T39" fmla="*/ 4 h 659"/>
                <a:gd name="T40" fmla="*/ 0 w 1401"/>
                <a:gd name="T41" fmla="*/ 5 h 659"/>
                <a:gd name="T42" fmla="*/ 0 w 1401"/>
                <a:gd name="T43" fmla="*/ 4 h 659"/>
                <a:gd name="T44" fmla="*/ 1 w 1401"/>
                <a:gd name="T45" fmla="*/ 3 h 659"/>
                <a:gd name="T46" fmla="*/ 3 w 1401"/>
                <a:gd name="T47" fmla="*/ 3 h 659"/>
                <a:gd name="T48" fmla="*/ 4 w 1401"/>
                <a:gd name="T49" fmla="*/ 2 h 659"/>
                <a:gd name="T50" fmla="*/ 5 w 1401"/>
                <a:gd name="T51" fmla="*/ 1 h 659"/>
                <a:gd name="T52" fmla="*/ 4 w 1401"/>
                <a:gd name="T53" fmla="*/ 1 h 659"/>
                <a:gd name="T54" fmla="*/ 3 w 1401"/>
                <a:gd name="T55" fmla="*/ 1 h 65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401"/>
                <a:gd name="T85" fmla="*/ 0 h 659"/>
                <a:gd name="T86" fmla="*/ 1401 w 1401"/>
                <a:gd name="T87" fmla="*/ 659 h 65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401" h="659">
                  <a:moveTo>
                    <a:pt x="451" y="114"/>
                  </a:moveTo>
                  <a:lnTo>
                    <a:pt x="556" y="44"/>
                  </a:lnTo>
                  <a:lnTo>
                    <a:pt x="627" y="44"/>
                  </a:lnTo>
                  <a:lnTo>
                    <a:pt x="793" y="141"/>
                  </a:lnTo>
                  <a:lnTo>
                    <a:pt x="878" y="141"/>
                  </a:lnTo>
                  <a:lnTo>
                    <a:pt x="972" y="0"/>
                  </a:lnTo>
                  <a:lnTo>
                    <a:pt x="1053" y="11"/>
                  </a:lnTo>
                  <a:lnTo>
                    <a:pt x="1067" y="70"/>
                  </a:lnTo>
                  <a:lnTo>
                    <a:pt x="950" y="114"/>
                  </a:lnTo>
                  <a:lnTo>
                    <a:pt x="996" y="200"/>
                  </a:lnTo>
                  <a:lnTo>
                    <a:pt x="1242" y="305"/>
                  </a:lnTo>
                  <a:lnTo>
                    <a:pt x="1401" y="413"/>
                  </a:lnTo>
                  <a:lnTo>
                    <a:pt x="1376" y="507"/>
                  </a:lnTo>
                  <a:lnTo>
                    <a:pt x="1210" y="436"/>
                  </a:lnTo>
                  <a:lnTo>
                    <a:pt x="890" y="436"/>
                  </a:lnTo>
                  <a:lnTo>
                    <a:pt x="783" y="388"/>
                  </a:lnTo>
                  <a:lnTo>
                    <a:pt x="664" y="459"/>
                  </a:lnTo>
                  <a:lnTo>
                    <a:pt x="523" y="494"/>
                  </a:lnTo>
                  <a:lnTo>
                    <a:pt x="427" y="482"/>
                  </a:lnTo>
                  <a:lnTo>
                    <a:pt x="284" y="577"/>
                  </a:lnTo>
                  <a:lnTo>
                    <a:pt x="23" y="659"/>
                  </a:lnTo>
                  <a:lnTo>
                    <a:pt x="0" y="625"/>
                  </a:lnTo>
                  <a:lnTo>
                    <a:pt x="179" y="436"/>
                  </a:lnTo>
                  <a:lnTo>
                    <a:pt x="405" y="364"/>
                  </a:lnTo>
                  <a:lnTo>
                    <a:pt x="583" y="235"/>
                  </a:lnTo>
                  <a:lnTo>
                    <a:pt x="616" y="129"/>
                  </a:lnTo>
                  <a:lnTo>
                    <a:pt x="556" y="114"/>
                  </a:lnTo>
                  <a:lnTo>
                    <a:pt x="451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34"/>
            <p:cNvSpPr>
              <a:spLocks/>
            </p:cNvSpPr>
            <p:nvPr/>
          </p:nvSpPr>
          <p:spPr bwMode="auto">
            <a:xfrm>
              <a:off x="3296" y="2221"/>
              <a:ext cx="34" cy="127"/>
            </a:xfrm>
            <a:custGeom>
              <a:avLst/>
              <a:gdLst>
                <a:gd name="T0" fmla="*/ 3 w 393"/>
                <a:gd name="T1" fmla="*/ 0 h 1538"/>
                <a:gd name="T2" fmla="*/ 3 w 393"/>
                <a:gd name="T3" fmla="*/ 2 h 1538"/>
                <a:gd name="T4" fmla="*/ 3 w 393"/>
                <a:gd name="T5" fmla="*/ 4 h 1538"/>
                <a:gd name="T6" fmla="*/ 3 w 393"/>
                <a:gd name="T7" fmla="*/ 6 h 1538"/>
                <a:gd name="T8" fmla="*/ 3 w 393"/>
                <a:gd name="T9" fmla="*/ 8 h 1538"/>
                <a:gd name="T10" fmla="*/ 2 w 393"/>
                <a:gd name="T11" fmla="*/ 10 h 1538"/>
                <a:gd name="T12" fmla="*/ 1 w 393"/>
                <a:gd name="T13" fmla="*/ 10 h 1538"/>
                <a:gd name="T14" fmla="*/ 1 w 393"/>
                <a:gd name="T15" fmla="*/ 8 h 1538"/>
                <a:gd name="T16" fmla="*/ 1 w 393"/>
                <a:gd name="T17" fmla="*/ 8 h 1538"/>
                <a:gd name="T18" fmla="*/ 0 w 393"/>
                <a:gd name="T19" fmla="*/ 8 h 1538"/>
                <a:gd name="T20" fmla="*/ 1 w 393"/>
                <a:gd name="T21" fmla="*/ 7 h 1538"/>
                <a:gd name="T22" fmla="*/ 1 w 393"/>
                <a:gd name="T23" fmla="*/ 8 h 1538"/>
                <a:gd name="T24" fmla="*/ 1 w 393"/>
                <a:gd name="T25" fmla="*/ 9 h 1538"/>
                <a:gd name="T26" fmla="*/ 2 w 393"/>
                <a:gd name="T27" fmla="*/ 8 h 1538"/>
                <a:gd name="T28" fmla="*/ 3 w 393"/>
                <a:gd name="T29" fmla="*/ 6 h 1538"/>
                <a:gd name="T30" fmla="*/ 3 w 393"/>
                <a:gd name="T31" fmla="*/ 4 h 1538"/>
                <a:gd name="T32" fmla="*/ 3 w 393"/>
                <a:gd name="T33" fmla="*/ 0 h 15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3"/>
                <a:gd name="T52" fmla="*/ 0 h 1538"/>
                <a:gd name="T53" fmla="*/ 393 w 393"/>
                <a:gd name="T54" fmla="*/ 1538 h 15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3" h="1538">
                  <a:moveTo>
                    <a:pt x="358" y="0"/>
                  </a:moveTo>
                  <a:lnTo>
                    <a:pt x="380" y="237"/>
                  </a:lnTo>
                  <a:lnTo>
                    <a:pt x="393" y="556"/>
                  </a:lnTo>
                  <a:lnTo>
                    <a:pt x="369" y="947"/>
                  </a:lnTo>
                  <a:lnTo>
                    <a:pt x="344" y="1147"/>
                  </a:lnTo>
                  <a:lnTo>
                    <a:pt x="215" y="1538"/>
                  </a:lnTo>
                  <a:lnTo>
                    <a:pt x="129" y="1430"/>
                  </a:lnTo>
                  <a:lnTo>
                    <a:pt x="129" y="1158"/>
                  </a:lnTo>
                  <a:lnTo>
                    <a:pt x="70" y="1124"/>
                  </a:lnTo>
                  <a:lnTo>
                    <a:pt x="0" y="1182"/>
                  </a:lnTo>
                  <a:lnTo>
                    <a:pt x="85" y="1087"/>
                  </a:lnTo>
                  <a:lnTo>
                    <a:pt x="166" y="1124"/>
                  </a:lnTo>
                  <a:lnTo>
                    <a:pt x="178" y="1373"/>
                  </a:lnTo>
                  <a:lnTo>
                    <a:pt x="298" y="1158"/>
                  </a:lnTo>
                  <a:lnTo>
                    <a:pt x="344" y="887"/>
                  </a:lnTo>
                  <a:lnTo>
                    <a:pt x="369" y="532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35"/>
            <p:cNvSpPr>
              <a:spLocks/>
            </p:cNvSpPr>
            <p:nvPr/>
          </p:nvSpPr>
          <p:spPr bwMode="auto">
            <a:xfrm>
              <a:off x="3099" y="2304"/>
              <a:ext cx="117" cy="124"/>
            </a:xfrm>
            <a:custGeom>
              <a:avLst/>
              <a:gdLst>
                <a:gd name="T0" fmla="*/ 0 w 1352"/>
                <a:gd name="T1" fmla="*/ 0 h 1489"/>
                <a:gd name="T2" fmla="*/ 1 w 1352"/>
                <a:gd name="T3" fmla="*/ 1 h 1489"/>
                <a:gd name="T4" fmla="*/ 3 w 1352"/>
                <a:gd name="T5" fmla="*/ 4 h 1489"/>
                <a:gd name="T6" fmla="*/ 3 w 1352"/>
                <a:gd name="T7" fmla="*/ 4 h 1489"/>
                <a:gd name="T8" fmla="*/ 5 w 1352"/>
                <a:gd name="T9" fmla="*/ 5 h 1489"/>
                <a:gd name="T10" fmla="*/ 4 w 1352"/>
                <a:gd name="T11" fmla="*/ 3 h 1489"/>
                <a:gd name="T12" fmla="*/ 4 w 1352"/>
                <a:gd name="T13" fmla="*/ 1 h 1489"/>
                <a:gd name="T14" fmla="*/ 4 w 1352"/>
                <a:gd name="T15" fmla="*/ 3 h 1489"/>
                <a:gd name="T16" fmla="*/ 6 w 1352"/>
                <a:gd name="T17" fmla="*/ 4 h 1489"/>
                <a:gd name="T18" fmla="*/ 7 w 1352"/>
                <a:gd name="T19" fmla="*/ 4 h 1489"/>
                <a:gd name="T20" fmla="*/ 8 w 1352"/>
                <a:gd name="T21" fmla="*/ 2 h 1489"/>
                <a:gd name="T22" fmla="*/ 9 w 1352"/>
                <a:gd name="T23" fmla="*/ 2 h 1489"/>
                <a:gd name="T24" fmla="*/ 10 w 1352"/>
                <a:gd name="T25" fmla="*/ 2 h 1489"/>
                <a:gd name="T26" fmla="*/ 9 w 1352"/>
                <a:gd name="T27" fmla="*/ 2 h 1489"/>
                <a:gd name="T28" fmla="*/ 8 w 1352"/>
                <a:gd name="T29" fmla="*/ 4 h 1489"/>
                <a:gd name="T30" fmla="*/ 9 w 1352"/>
                <a:gd name="T31" fmla="*/ 4 h 1489"/>
                <a:gd name="T32" fmla="*/ 7 w 1352"/>
                <a:gd name="T33" fmla="*/ 5 h 1489"/>
                <a:gd name="T34" fmla="*/ 6 w 1352"/>
                <a:gd name="T35" fmla="*/ 5 h 1489"/>
                <a:gd name="T36" fmla="*/ 6 w 1352"/>
                <a:gd name="T37" fmla="*/ 6 h 1489"/>
                <a:gd name="T38" fmla="*/ 6 w 1352"/>
                <a:gd name="T39" fmla="*/ 6 h 1489"/>
                <a:gd name="T40" fmla="*/ 7 w 1352"/>
                <a:gd name="T41" fmla="*/ 8 h 1489"/>
                <a:gd name="T42" fmla="*/ 7 w 1352"/>
                <a:gd name="T43" fmla="*/ 8 h 1489"/>
                <a:gd name="T44" fmla="*/ 9 w 1352"/>
                <a:gd name="T45" fmla="*/ 9 h 1489"/>
                <a:gd name="T46" fmla="*/ 7 w 1352"/>
                <a:gd name="T47" fmla="*/ 9 h 1489"/>
                <a:gd name="T48" fmla="*/ 7 w 1352"/>
                <a:gd name="T49" fmla="*/ 10 h 1489"/>
                <a:gd name="T50" fmla="*/ 7 w 1352"/>
                <a:gd name="T51" fmla="*/ 10 h 1489"/>
                <a:gd name="T52" fmla="*/ 6 w 1352"/>
                <a:gd name="T53" fmla="*/ 10 h 1489"/>
                <a:gd name="T54" fmla="*/ 5 w 1352"/>
                <a:gd name="T55" fmla="*/ 9 h 1489"/>
                <a:gd name="T56" fmla="*/ 3 w 1352"/>
                <a:gd name="T57" fmla="*/ 8 h 1489"/>
                <a:gd name="T58" fmla="*/ 2 w 1352"/>
                <a:gd name="T59" fmla="*/ 7 h 1489"/>
                <a:gd name="T60" fmla="*/ 1 w 1352"/>
                <a:gd name="T61" fmla="*/ 6 h 1489"/>
                <a:gd name="T62" fmla="*/ 1 w 1352"/>
                <a:gd name="T63" fmla="*/ 5 h 1489"/>
                <a:gd name="T64" fmla="*/ 1 w 1352"/>
                <a:gd name="T65" fmla="*/ 4 h 1489"/>
                <a:gd name="T66" fmla="*/ 1 w 1352"/>
                <a:gd name="T67" fmla="*/ 3 h 1489"/>
                <a:gd name="T68" fmla="*/ 0 w 1352"/>
                <a:gd name="T69" fmla="*/ 2 h 1489"/>
                <a:gd name="T70" fmla="*/ 0 w 1352"/>
                <a:gd name="T71" fmla="*/ 1 h 1489"/>
                <a:gd name="T72" fmla="*/ 0 w 1352"/>
                <a:gd name="T73" fmla="*/ 0 h 14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2"/>
                <a:gd name="T112" fmla="*/ 0 h 1489"/>
                <a:gd name="T113" fmla="*/ 1352 w 1352"/>
                <a:gd name="T114" fmla="*/ 1489 h 14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2" h="1489">
                  <a:moveTo>
                    <a:pt x="11" y="0"/>
                  </a:moveTo>
                  <a:lnTo>
                    <a:pt x="154" y="141"/>
                  </a:lnTo>
                  <a:lnTo>
                    <a:pt x="343" y="553"/>
                  </a:lnTo>
                  <a:lnTo>
                    <a:pt x="437" y="624"/>
                  </a:lnTo>
                  <a:lnTo>
                    <a:pt x="629" y="685"/>
                  </a:lnTo>
                  <a:lnTo>
                    <a:pt x="558" y="402"/>
                  </a:lnTo>
                  <a:lnTo>
                    <a:pt x="558" y="164"/>
                  </a:lnTo>
                  <a:lnTo>
                    <a:pt x="594" y="367"/>
                  </a:lnTo>
                  <a:lnTo>
                    <a:pt x="829" y="639"/>
                  </a:lnTo>
                  <a:lnTo>
                    <a:pt x="982" y="580"/>
                  </a:lnTo>
                  <a:lnTo>
                    <a:pt x="1115" y="353"/>
                  </a:lnTo>
                  <a:lnTo>
                    <a:pt x="1196" y="249"/>
                  </a:lnTo>
                  <a:lnTo>
                    <a:pt x="1352" y="224"/>
                  </a:lnTo>
                  <a:lnTo>
                    <a:pt x="1184" y="321"/>
                  </a:lnTo>
                  <a:lnTo>
                    <a:pt x="1020" y="624"/>
                  </a:lnTo>
                  <a:lnTo>
                    <a:pt x="1152" y="569"/>
                  </a:lnTo>
                  <a:lnTo>
                    <a:pt x="972" y="685"/>
                  </a:lnTo>
                  <a:lnTo>
                    <a:pt x="866" y="723"/>
                  </a:lnTo>
                  <a:lnTo>
                    <a:pt x="783" y="804"/>
                  </a:lnTo>
                  <a:lnTo>
                    <a:pt x="783" y="874"/>
                  </a:lnTo>
                  <a:lnTo>
                    <a:pt x="877" y="1194"/>
                  </a:lnTo>
                  <a:lnTo>
                    <a:pt x="912" y="1230"/>
                  </a:lnTo>
                  <a:lnTo>
                    <a:pt x="1173" y="1300"/>
                  </a:lnTo>
                  <a:lnTo>
                    <a:pt x="936" y="1300"/>
                  </a:lnTo>
                  <a:lnTo>
                    <a:pt x="936" y="1489"/>
                  </a:lnTo>
                  <a:lnTo>
                    <a:pt x="877" y="1465"/>
                  </a:lnTo>
                  <a:lnTo>
                    <a:pt x="818" y="1408"/>
                  </a:lnTo>
                  <a:lnTo>
                    <a:pt x="650" y="1289"/>
                  </a:lnTo>
                  <a:lnTo>
                    <a:pt x="391" y="1147"/>
                  </a:lnTo>
                  <a:lnTo>
                    <a:pt x="225" y="1004"/>
                  </a:lnTo>
                  <a:lnTo>
                    <a:pt x="143" y="874"/>
                  </a:lnTo>
                  <a:lnTo>
                    <a:pt x="84" y="733"/>
                  </a:lnTo>
                  <a:lnTo>
                    <a:pt x="84" y="613"/>
                  </a:lnTo>
                  <a:lnTo>
                    <a:pt x="84" y="402"/>
                  </a:lnTo>
                  <a:lnTo>
                    <a:pt x="48" y="249"/>
                  </a:lnTo>
                  <a:lnTo>
                    <a:pt x="0" y="11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36"/>
            <p:cNvSpPr>
              <a:spLocks/>
            </p:cNvSpPr>
            <p:nvPr/>
          </p:nvSpPr>
          <p:spPr bwMode="auto">
            <a:xfrm>
              <a:off x="3223" y="2304"/>
              <a:ext cx="279" cy="193"/>
            </a:xfrm>
            <a:custGeom>
              <a:avLst/>
              <a:gdLst>
                <a:gd name="T0" fmla="*/ 1 w 3243"/>
                <a:gd name="T1" fmla="*/ 1 h 2330"/>
                <a:gd name="T2" fmla="*/ 3 w 3243"/>
                <a:gd name="T3" fmla="*/ 0 h 2330"/>
                <a:gd name="T4" fmla="*/ 6 w 3243"/>
                <a:gd name="T5" fmla="*/ 1 h 2330"/>
                <a:gd name="T6" fmla="*/ 8 w 3243"/>
                <a:gd name="T7" fmla="*/ 3 h 2330"/>
                <a:gd name="T8" fmla="*/ 11 w 3243"/>
                <a:gd name="T9" fmla="*/ 5 h 2330"/>
                <a:gd name="T10" fmla="*/ 15 w 3243"/>
                <a:gd name="T11" fmla="*/ 7 h 2330"/>
                <a:gd name="T12" fmla="*/ 19 w 3243"/>
                <a:gd name="T13" fmla="*/ 9 h 2330"/>
                <a:gd name="T14" fmla="*/ 24 w 3243"/>
                <a:gd name="T15" fmla="*/ 11 h 2330"/>
                <a:gd name="T16" fmla="*/ 19 w 3243"/>
                <a:gd name="T17" fmla="*/ 9 h 2330"/>
                <a:gd name="T18" fmla="*/ 16 w 3243"/>
                <a:gd name="T19" fmla="*/ 8 h 2330"/>
                <a:gd name="T20" fmla="*/ 12 w 3243"/>
                <a:gd name="T21" fmla="*/ 8 h 2330"/>
                <a:gd name="T22" fmla="*/ 14 w 3243"/>
                <a:gd name="T23" fmla="*/ 10 h 2330"/>
                <a:gd name="T24" fmla="*/ 17 w 3243"/>
                <a:gd name="T25" fmla="*/ 11 h 2330"/>
                <a:gd name="T26" fmla="*/ 21 w 3243"/>
                <a:gd name="T27" fmla="*/ 13 h 2330"/>
                <a:gd name="T28" fmla="*/ 19 w 3243"/>
                <a:gd name="T29" fmla="*/ 14 h 2330"/>
                <a:gd name="T30" fmla="*/ 16 w 3243"/>
                <a:gd name="T31" fmla="*/ 15 h 2330"/>
                <a:gd name="T32" fmla="*/ 15 w 3243"/>
                <a:gd name="T33" fmla="*/ 14 h 2330"/>
                <a:gd name="T34" fmla="*/ 14 w 3243"/>
                <a:gd name="T35" fmla="*/ 12 h 2330"/>
                <a:gd name="T36" fmla="*/ 14 w 3243"/>
                <a:gd name="T37" fmla="*/ 12 h 2330"/>
                <a:gd name="T38" fmla="*/ 13 w 3243"/>
                <a:gd name="T39" fmla="*/ 13 h 2330"/>
                <a:gd name="T40" fmla="*/ 14 w 3243"/>
                <a:gd name="T41" fmla="*/ 14 h 2330"/>
                <a:gd name="T42" fmla="*/ 15 w 3243"/>
                <a:gd name="T43" fmla="*/ 15 h 2330"/>
                <a:gd name="T44" fmla="*/ 15 w 3243"/>
                <a:gd name="T45" fmla="*/ 16 h 2330"/>
                <a:gd name="T46" fmla="*/ 15 w 3243"/>
                <a:gd name="T47" fmla="*/ 16 h 2330"/>
                <a:gd name="T48" fmla="*/ 14 w 3243"/>
                <a:gd name="T49" fmla="*/ 16 h 2330"/>
                <a:gd name="T50" fmla="*/ 13 w 3243"/>
                <a:gd name="T51" fmla="*/ 14 h 2330"/>
                <a:gd name="T52" fmla="*/ 14 w 3243"/>
                <a:gd name="T53" fmla="*/ 15 h 2330"/>
                <a:gd name="T54" fmla="*/ 13 w 3243"/>
                <a:gd name="T55" fmla="*/ 14 h 2330"/>
                <a:gd name="T56" fmla="*/ 13 w 3243"/>
                <a:gd name="T57" fmla="*/ 13 h 2330"/>
                <a:gd name="T58" fmla="*/ 13 w 3243"/>
                <a:gd name="T59" fmla="*/ 12 h 2330"/>
                <a:gd name="T60" fmla="*/ 11 w 3243"/>
                <a:gd name="T61" fmla="*/ 10 h 2330"/>
                <a:gd name="T62" fmla="*/ 7 w 3243"/>
                <a:gd name="T63" fmla="*/ 3 h 2330"/>
                <a:gd name="T64" fmla="*/ 5 w 3243"/>
                <a:gd name="T65" fmla="*/ 1 h 2330"/>
                <a:gd name="T66" fmla="*/ 4 w 3243"/>
                <a:gd name="T67" fmla="*/ 0 h 2330"/>
                <a:gd name="T68" fmla="*/ 2 w 3243"/>
                <a:gd name="T69" fmla="*/ 1 h 2330"/>
                <a:gd name="T70" fmla="*/ 1 w 3243"/>
                <a:gd name="T71" fmla="*/ 1 h 23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43"/>
                <a:gd name="T109" fmla="*/ 0 h 2330"/>
                <a:gd name="T110" fmla="*/ 3243 w 3243"/>
                <a:gd name="T111" fmla="*/ 2330 h 23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43" h="2330">
                  <a:moveTo>
                    <a:pt x="0" y="217"/>
                  </a:moveTo>
                  <a:lnTo>
                    <a:pt x="157" y="150"/>
                  </a:lnTo>
                  <a:lnTo>
                    <a:pt x="316" y="12"/>
                  </a:lnTo>
                  <a:lnTo>
                    <a:pt x="390" y="0"/>
                  </a:lnTo>
                  <a:lnTo>
                    <a:pt x="705" y="29"/>
                  </a:lnTo>
                  <a:lnTo>
                    <a:pt x="770" y="86"/>
                  </a:lnTo>
                  <a:lnTo>
                    <a:pt x="892" y="233"/>
                  </a:lnTo>
                  <a:lnTo>
                    <a:pt x="1041" y="466"/>
                  </a:lnTo>
                  <a:lnTo>
                    <a:pt x="1096" y="549"/>
                  </a:lnTo>
                  <a:lnTo>
                    <a:pt x="1430" y="668"/>
                  </a:lnTo>
                  <a:lnTo>
                    <a:pt x="1745" y="892"/>
                  </a:lnTo>
                  <a:lnTo>
                    <a:pt x="2034" y="1033"/>
                  </a:lnTo>
                  <a:lnTo>
                    <a:pt x="2416" y="1162"/>
                  </a:lnTo>
                  <a:lnTo>
                    <a:pt x="2590" y="1254"/>
                  </a:lnTo>
                  <a:lnTo>
                    <a:pt x="3002" y="1385"/>
                  </a:lnTo>
                  <a:lnTo>
                    <a:pt x="3243" y="1551"/>
                  </a:lnTo>
                  <a:lnTo>
                    <a:pt x="2964" y="1385"/>
                  </a:lnTo>
                  <a:lnTo>
                    <a:pt x="2610" y="1281"/>
                  </a:lnTo>
                  <a:lnTo>
                    <a:pt x="2416" y="1208"/>
                  </a:lnTo>
                  <a:lnTo>
                    <a:pt x="2175" y="1200"/>
                  </a:lnTo>
                  <a:lnTo>
                    <a:pt x="1865" y="1154"/>
                  </a:lnTo>
                  <a:lnTo>
                    <a:pt x="1623" y="1116"/>
                  </a:lnTo>
                  <a:lnTo>
                    <a:pt x="1700" y="1246"/>
                  </a:lnTo>
                  <a:lnTo>
                    <a:pt x="1838" y="1385"/>
                  </a:lnTo>
                  <a:lnTo>
                    <a:pt x="2006" y="1525"/>
                  </a:lnTo>
                  <a:lnTo>
                    <a:pt x="2227" y="1654"/>
                  </a:lnTo>
                  <a:lnTo>
                    <a:pt x="2582" y="1784"/>
                  </a:lnTo>
                  <a:lnTo>
                    <a:pt x="2788" y="1859"/>
                  </a:lnTo>
                  <a:lnTo>
                    <a:pt x="2824" y="1894"/>
                  </a:lnTo>
                  <a:lnTo>
                    <a:pt x="2518" y="1979"/>
                  </a:lnTo>
                  <a:lnTo>
                    <a:pt x="2175" y="2060"/>
                  </a:lnTo>
                  <a:lnTo>
                    <a:pt x="2155" y="2219"/>
                  </a:lnTo>
                  <a:lnTo>
                    <a:pt x="2146" y="2089"/>
                  </a:lnTo>
                  <a:lnTo>
                    <a:pt x="2098" y="1968"/>
                  </a:lnTo>
                  <a:lnTo>
                    <a:pt x="2026" y="1867"/>
                  </a:lnTo>
                  <a:lnTo>
                    <a:pt x="1951" y="1802"/>
                  </a:lnTo>
                  <a:lnTo>
                    <a:pt x="1885" y="1784"/>
                  </a:lnTo>
                  <a:lnTo>
                    <a:pt x="1830" y="1784"/>
                  </a:lnTo>
                  <a:lnTo>
                    <a:pt x="1792" y="1821"/>
                  </a:lnTo>
                  <a:lnTo>
                    <a:pt x="1775" y="1885"/>
                  </a:lnTo>
                  <a:lnTo>
                    <a:pt x="1784" y="1968"/>
                  </a:lnTo>
                  <a:lnTo>
                    <a:pt x="1821" y="2069"/>
                  </a:lnTo>
                  <a:lnTo>
                    <a:pt x="1896" y="2164"/>
                  </a:lnTo>
                  <a:lnTo>
                    <a:pt x="1960" y="2228"/>
                  </a:lnTo>
                  <a:lnTo>
                    <a:pt x="2034" y="2276"/>
                  </a:lnTo>
                  <a:lnTo>
                    <a:pt x="2080" y="2276"/>
                  </a:lnTo>
                  <a:lnTo>
                    <a:pt x="2146" y="2245"/>
                  </a:lnTo>
                  <a:lnTo>
                    <a:pt x="2098" y="2311"/>
                  </a:lnTo>
                  <a:lnTo>
                    <a:pt x="2026" y="2330"/>
                  </a:lnTo>
                  <a:lnTo>
                    <a:pt x="1933" y="2311"/>
                  </a:lnTo>
                  <a:lnTo>
                    <a:pt x="1874" y="2304"/>
                  </a:lnTo>
                  <a:lnTo>
                    <a:pt x="1745" y="2118"/>
                  </a:lnTo>
                  <a:lnTo>
                    <a:pt x="1874" y="2258"/>
                  </a:lnTo>
                  <a:lnTo>
                    <a:pt x="1885" y="2190"/>
                  </a:lnTo>
                  <a:lnTo>
                    <a:pt x="1801" y="2078"/>
                  </a:lnTo>
                  <a:lnTo>
                    <a:pt x="1775" y="2005"/>
                  </a:lnTo>
                  <a:lnTo>
                    <a:pt x="1718" y="2069"/>
                  </a:lnTo>
                  <a:lnTo>
                    <a:pt x="1718" y="1959"/>
                  </a:lnTo>
                  <a:lnTo>
                    <a:pt x="1729" y="1848"/>
                  </a:lnTo>
                  <a:lnTo>
                    <a:pt x="1753" y="1793"/>
                  </a:lnTo>
                  <a:lnTo>
                    <a:pt x="1559" y="1516"/>
                  </a:lnTo>
                  <a:lnTo>
                    <a:pt x="1467" y="1385"/>
                  </a:lnTo>
                  <a:lnTo>
                    <a:pt x="1234" y="857"/>
                  </a:lnTo>
                  <a:lnTo>
                    <a:pt x="975" y="438"/>
                  </a:lnTo>
                  <a:lnTo>
                    <a:pt x="817" y="178"/>
                  </a:lnTo>
                  <a:lnTo>
                    <a:pt x="705" y="86"/>
                  </a:lnTo>
                  <a:lnTo>
                    <a:pt x="632" y="60"/>
                  </a:lnTo>
                  <a:lnTo>
                    <a:pt x="512" y="69"/>
                  </a:lnTo>
                  <a:lnTo>
                    <a:pt x="436" y="113"/>
                  </a:lnTo>
                  <a:lnTo>
                    <a:pt x="307" y="122"/>
                  </a:lnTo>
                  <a:lnTo>
                    <a:pt x="194" y="178"/>
                  </a:lnTo>
                  <a:lnTo>
                    <a:pt x="92" y="20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37"/>
            <p:cNvSpPr>
              <a:spLocks/>
            </p:cNvSpPr>
            <p:nvPr/>
          </p:nvSpPr>
          <p:spPr bwMode="auto">
            <a:xfrm>
              <a:off x="3262" y="2324"/>
              <a:ext cx="44" cy="63"/>
            </a:xfrm>
            <a:custGeom>
              <a:avLst/>
              <a:gdLst>
                <a:gd name="T0" fmla="*/ 0 w 519"/>
                <a:gd name="T1" fmla="*/ 0 h 763"/>
                <a:gd name="T2" fmla="*/ 1 w 519"/>
                <a:gd name="T3" fmla="*/ 1 h 763"/>
                <a:gd name="T4" fmla="*/ 2 w 519"/>
                <a:gd name="T5" fmla="*/ 2 h 763"/>
                <a:gd name="T6" fmla="*/ 2 w 519"/>
                <a:gd name="T7" fmla="*/ 3 h 763"/>
                <a:gd name="T8" fmla="*/ 4 w 519"/>
                <a:gd name="T9" fmla="*/ 5 h 763"/>
                <a:gd name="T10" fmla="*/ 2 w 519"/>
                <a:gd name="T11" fmla="*/ 4 h 763"/>
                <a:gd name="T12" fmla="*/ 2 w 519"/>
                <a:gd name="T13" fmla="*/ 3 h 763"/>
                <a:gd name="T14" fmla="*/ 0 w 519"/>
                <a:gd name="T15" fmla="*/ 0 h 763"/>
                <a:gd name="T16" fmla="*/ 0 w 519"/>
                <a:gd name="T17" fmla="*/ 0 h 7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9"/>
                <a:gd name="T28" fmla="*/ 0 h 763"/>
                <a:gd name="T29" fmla="*/ 519 w 519"/>
                <a:gd name="T30" fmla="*/ 763 h 7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9" h="763">
                  <a:moveTo>
                    <a:pt x="0" y="0"/>
                  </a:moveTo>
                  <a:lnTo>
                    <a:pt x="176" y="167"/>
                  </a:lnTo>
                  <a:lnTo>
                    <a:pt x="214" y="334"/>
                  </a:lnTo>
                  <a:lnTo>
                    <a:pt x="277" y="436"/>
                  </a:lnTo>
                  <a:lnTo>
                    <a:pt x="519" y="763"/>
                  </a:lnTo>
                  <a:lnTo>
                    <a:pt x="325" y="565"/>
                  </a:lnTo>
                  <a:lnTo>
                    <a:pt x="286" y="484"/>
                  </a:lnTo>
                  <a:lnTo>
                    <a:pt x="7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38"/>
            <p:cNvSpPr>
              <a:spLocks/>
            </p:cNvSpPr>
            <p:nvPr/>
          </p:nvSpPr>
          <p:spPr bwMode="auto">
            <a:xfrm>
              <a:off x="3241" y="2345"/>
              <a:ext cx="21" cy="28"/>
            </a:xfrm>
            <a:custGeom>
              <a:avLst/>
              <a:gdLst>
                <a:gd name="T0" fmla="*/ 0 w 242"/>
                <a:gd name="T1" fmla="*/ 0 h 336"/>
                <a:gd name="T2" fmla="*/ 1 w 242"/>
                <a:gd name="T3" fmla="*/ 1 h 336"/>
                <a:gd name="T4" fmla="*/ 1 w 242"/>
                <a:gd name="T5" fmla="*/ 2 h 336"/>
                <a:gd name="T6" fmla="*/ 2 w 242"/>
                <a:gd name="T7" fmla="*/ 2 h 336"/>
                <a:gd name="T8" fmla="*/ 1 w 242"/>
                <a:gd name="T9" fmla="*/ 1 h 336"/>
                <a:gd name="T10" fmla="*/ 0 w 242"/>
                <a:gd name="T11" fmla="*/ 0 h 336"/>
                <a:gd name="T12" fmla="*/ 0 w 242"/>
                <a:gd name="T13" fmla="*/ 0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2"/>
                <a:gd name="T22" fmla="*/ 0 h 336"/>
                <a:gd name="T23" fmla="*/ 242 w 242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2" h="336">
                  <a:moveTo>
                    <a:pt x="0" y="0"/>
                  </a:moveTo>
                  <a:lnTo>
                    <a:pt x="129" y="94"/>
                  </a:lnTo>
                  <a:lnTo>
                    <a:pt x="187" y="242"/>
                  </a:lnTo>
                  <a:lnTo>
                    <a:pt x="242" y="336"/>
                  </a:lnTo>
                  <a:lnTo>
                    <a:pt x="113" y="198"/>
                  </a:lnTo>
                  <a:lnTo>
                    <a:pt x="1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39"/>
            <p:cNvSpPr>
              <a:spLocks/>
            </p:cNvSpPr>
            <p:nvPr/>
          </p:nvSpPr>
          <p:spPr bwMode="auto">
            <a:xfrm>
              <a:off x="3186" y="2376"/>
              <a:ext cx="220" cy="185"/>
            </a:xfrm>
            <a:custGeom>
              <a:avLst/>
              <a:gdLst>
                <a:gd name="T0" fmla="*/ 0 w 2564"/>
                <a:gd name="T1" fmla="*/ 1 h 2233"/>
                <a:gd name="T2" fmla="*/ 0 w 2564"/>
                <a:gd name="T3" fmla="*/ 1 h 2233"/>
                <a:gd name="T4" fmla="*/ 0 w 2564"/>
                <a:gd name="T5" fmla="*/ 2 h 2233"/>
                <a:gd name="T6" fmla="*/ 1 w 2564"/>
                <a:gd name="T7" fmla="*/ 2 h 2233"/>
                <a:gd name="T8" fmla="*/ 1 w 2564"/>
                <a:gd name="T9" fmla="*/ 2 h 2233"/>
                <a:gd name="T10" fmla="*/ 1 w 2564"/>
                <a:gd name="T11" fmla="*/ 3 h 2233"/>
                <a:gd name="T12" fmla="*/ 1 w 2564"/>
                <a:gd name="T13" fmla="*/ 2 h 2233"/>
                <a:gd name="T14" fmla="*/ 1 w 2564"/>
                <a:gd name="T15" fmla="*/ 1 h 2233"/>
                <a:gd name="T16" fmla="*/ 2 w 2564"/>
                <a:gd name="T17" fmla="*/ 1 h 2233"/>
                <a:gd name="T18" fmla="*/ 2 w 2564"/>
                <a:gd name="T19" fmla="*/ 1 h 2233"/>
                <a:gd name="T20" fmla="*/ 3 w 2564"/>
                <a:gd name="T21" fmla="*/ 2 h 2233"/>
                <a:gd name="T22" fmla="*/ 4 w 2564"/>
                <a:gd name="T23" fmla="*/ 4 h 2233"/>
                <a:gd name="T24" fmla="*/ 5 w 2564"/>
                <a:gd name="T25" fmla="*/ 6 h 2233"/>
                <a:gd name="T26" fmla="*/ 7 w 2564"/>
                <a:gd name="T27" fmla="*/ 7 h 2233"/>
                <a:gd name="T28" fmla="*/ 9 w 2564"/>
                <a:gd name="T29" fmla="*/ 8 h 2233"/>
                <a:gd name="T30" fmla="*/ 10 w 2564"/>
                <a:gd name="T31" fmla="*/ 9 h 2233"/>
                <a:gd name="T32" fmla="*/ 11 w 2564"/>
                <a:gd name="T33" fmla="*/ 10 h 2233"/>
                <a:gd name="T34" fmla="*/ 12 w 2564"/>
                <a:gd name="T35" fmla="*/ 12 h 2233"/>
                <a:gd name="T36" fmla="*/ 12 w 2564"/>
                <a:gd name="T37" fmla="*/ 13 h 2233"/>
                <a:gd name="T38" fmla="*/ 13 w 2564"/>
                <a:gd name="T39" fmla="*/ 15 h 2233"/>
                <a:gd name="T40" fmla="*/ 13 w 2564"/>
                <a:gd name="T41" fmla="*/ 15 h 2233"/>
                <a:gd name="T42" fmla="*/ 14 w 2564"/>
                <a:gd name="T43" fmla="*/ 15 h 2233"/>
                <a:gd name="T44" fmla="*/ 16 w 2564"/>
                <a:gd name="T45" fmla="*/ 14 h 2233"/>
                <a:gd name="T46" fmla="*/ 17 w 2564"/>
                <a:gd name="T47" fmla="*/ 13 h 2233"/>
                <a:gd name="T48" fmla="*/ 18 w 2564"/>
                <a:gd name="T49" fmla="*/ 12 h 2233"/>
                <a:gd name="T50" fmla="*/ 18 w 2564"/>
                <a:gd name="T51" fmla="*/ 10 h 2233"/>
                <a:gd name="T52" fmla="*/ 19 w 2564"/>
                <a:gd name="T53" fmla="*/ 10 h 2233"/>
                <a:gd name="T54" fmla="*/ 18 w 2564"/>
                <a:gd name="T55" fmla="*/ 12 h 2233"/>
                <a:gd name="T56" fmla="*/ 17 w 2564"/>
                <a:gd name="T57" fmla="*/ 13 h 2233"/>
                <a:gd name="T58" fmla="*/ 15 w 2564"/>
                <a:gd name="T59" fmla="*/ 14 h 2233"/>
                <a:gd name="T60" fmla="*/ 14 w 2564"/>
                <a:gd name="T61" fmla="*/ 14 h 2233"/>
                <a:gd name="T62" fmla="*/ 13 w 2564"/>
                <a:gd name="T63" fmla="*/ 12 h 2233"/>
                <a:gd name="T64" fmla="*/ 15 w 2564"/>
                <a:gd name="T65" fmla="*/ 11 h 2233"/>
                <a:gd name="T66" fmla="*/ 16 w 2564"/>
                <a:gd name="T67" fmla="*/ 11 h 2233"/>
                <a:gd name="T68" fmla="*/ 17 w 2564"/>
                <a:gd name="T69" fmla="*/ 10 h 2233"/>
                <a:gd name="T70" fmla="*/ 17 w 2564"/>
                <a:gd name="T71" fmla="*/ 10 h 2233"/>
                <a:gd name="T72" fmla="*/ 16 w 2564"/>
                <a:gd name="T73" fmla="*/ 11 h 2233"/>
                <a:gd name="T74" fmla="*/ 14 w 2564"/>
                <a:gd name="T75" fmla="*/ 11 h 2233"/>
                <a:gd name="T76" fmla="*/ 14 w 2564"/>
                <a:gd name="T77" fmla="*/ 10 h 2233"/>
                <a:gd name="T78" fmla="*/ 15 w 2564"/>
                <a:gd name="T79" fmla="*/ 9 h 2233"/>
                <a:gd name="T80" fmla="*/ 15 w 2564"/>
                <a:gd name="T81" fmla="*/ 9 h 2233"/>
                <a:gd name="T82" fmla="*/ 14 w 2564"/>
                <a:gd name="T83" fmla="*/ 9 h 2233"/>
                <a:gd name="T84" fmla="*/ 13 w 2564"/>
                <a:gd name="T85" fmla="*/ 10 h 2233"/>
                <a:gd name="T86" fmla="*/ 12 w 2564"/>
                <a:gd name="T87" fmla="*/ 11 h 2233"/>
                <a:gd name="T88" fmla="*/ 10 w 2564"/>
                <a:gd name="T89" fmla="*/ 9 h 2233"/>
                <a:gd name="T90" fmla="*/ 11 w 2564"/>
                <a:gd name="T91" fmla="*/ 8 h 2233"/>
                <a:gd name="T92" fmla="*/ 11 w 2564"/>
                <a:gd name="T93" fmla="*/ 8 h 2233"/>
                <a:gd name="T94" fmla="*/ 10 w 2564"/>
                <a:gd name="T95" fmla="*/ 8 h 2233"/>
                <a:gd name="T96" fmla="*/ 8 w 2564"/>
                <a:gd name="T97" fmla="*/ 8 h 2233"/>
                <a:gd name="T98" fmla="*/ 7 w 2564"/>
                <a:gd name="T99" fmla="*/ 7 h 2233"/>
                <a:gd name="T100" fmla="*/ 6 w 2564"/>
                <a:gd name="T101" fmla="*/ 6 h 2233"/>
                <a:gd name="T102" fmla="*/ 5 w 2564"/>
                <a:gd name="T103" fmla="*/ 5 h 2233"/>
                <a:gd name="T104" fmla="*/ 4 w 2564"/>
                <a:gd name="T105" fmla="*/ 3 h 2233"/>
                <a:gd name="T106" fmla="*/ 3 w 2564"/>
                <a:gd name="T107" fmla="*/ 2 h 2233"/>
                <a:gd name="T108" fmla="*/ 2 w 2564"/>
                <a:gd name="T109" fmla="*/ 1 h 2233"/>
                <a:gd name="T110" fmla="*/ 1 w 2564"/>
                <a:gd name="T111" fmla="*/ 0 h 2233"/>
                <a:gd name="T112" fmla="*/ 1 w 2564"/>
                <a:gd name="T113" fmla="*/ 0 h 2233"/>
                <a:gd name="T114" fmla="*/ 0 w 2564"/>
                <a:gd name="T115" fmla="*/ 1 h 2233"/>
                <a:gd name="T116" fmla="*/ 0 w 2564"/>
                <a:gd name="T117" fmla="*/ 1 h 223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64"/>
                <a:gd name="T178" fmla="*/ 0 h 2233"/>
                <a:gd name="T179" fmla="*/ 2564 w 2564"/>
                <a:gd name="T180" fmla="*/ 2233 h 223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64" h="2233">
                  <a:moveTo>
                    <a:pt x="37" y="118"/>
                  </a:moveTo>
                  <a:lnTo>
                    <a:pt x="37" y="194"/>
                  </a:lnTo>
                  <a:lnTo>
                    <a:pt x="9" y="342"/>
                  </a:lnTo>
                  <a:lnTo>
                    <a:pt x="67" y="266"/>
                  </a:lnTo>
                  <a:lnTo>
                    <a:pt x="130" y="342"/>
                  </a:lnTo>
                  <a:lnTo>
                    <a:pt x="173" y="445"/>
                  </a:lnTo>
                  <a:lnTo>
                    <a:pt x="173" y="334"/>
                  </a:lnTo>
                  <a:lnTo>
                    <a:pt x="113" y="185"/>
                  </a:lnTo>
                  <a:lnTo>
                    <a:pt x="213" y="155"/>
                  </a:lnTo>
                  <a:lnTo>
                    <a:pt x="233" y="127"/>
                  </a:lnTo>
                  <a:lnTo>
                    <a:pt x="409" y="351"/>
                  </a:lnTo>
                  <a:lnTo>
                    <a:pt x="530" y="630"/>
                  </a:lnTo>
                  <a:lnTo>
                    <a:pt x="708" y="881"/>
                  </a:lnTo>
                  <a:lnTo>
                    <a:pt x="967" y="1085"/>
                  </a:lnTo>
                  <a:lnTo>
                    <a:pt x="1208" y="1212"/>
                  </a:lnTo>
                  <a:lnTo>
                    <a:pt x="1310" y="1280"/>
                  </a:lnTo>
                  <a:lnTo>
                    <a:pt x="1471" y="1502"/>
                  </a:lnTo>
                  <a:lnTo>
                    <a:pt x="1591" y="1678"/>
                  </a:lnTo>
                  <a:lnTo>
                    <a:pt x="1681" y="1890"/>
                  </a:lnTo>
                  <a:lnTo>
                    <a:pt x="1729" y="2180"/>
                  </a:lnTo>
                  <a:lnTo>
                    <a:pt x="1803" y="2233"/>
                  </a:lnTo>
                  <a:lnTo>
                    <a:pt x="1960" y="2180"/>
                  </a:lnTo>
                  <a:lnTo>
                    <a:pt x="2167" y="2031"/>
                  </a:lnTo>
                  <a:lnTo>
                    <a:pt x="2294" y="1882"/>
                  </a:lnTo>
                  <a:lnTo>
                    <a:pt x="2424" y="1696"/>
                  </a:lnTo>
                  <a:lnTo>
                    <a:pt x="2510" y="1510"/>
                  </a:lnTo>
                  <a:lnTo>
                    <a:pt x="2564" y="1401"/>
                  </a:lnTo>
                  <a:lnTo>
                    <a:pt x="2380" y="1715"/>
                  </a:lnTo>
                  <a:lnTo>
                    <a:pt x="2250" y="1882"/>
                  </a:lnTo>
                  <a:lnTo>
                    <a:pt x="1971" y="2095"/>
                  </a:lnTo>
                  <a:lnTo>
                    <a:pt x="1886" y="2113"/>
                  </a:lnTo>
                  <a:lnTo>
                    <a:pt x="1738" y="1816"/>
                  </a:lnTo>
                  <a:lnTo>
                    <a:pt x="2061" y="1632"/>
                  </a:lnTo>
                  <a:lnTo>
                    <a:pt x="2213" y="1537"/>
                  </a:lnTo>
                  <a:lnTo>
                    <a:pt x="2334" y="1445"/>
                  </a:lnTo>
                  <a:lnTo>
                    <a:pt x="2323" y="1438"/>
                  </a:lnTo>
                  <a:lnTo>
                    <a:pt x="2174" y="1528"/>
                  </a:lnTo>
                  <a:lnTo>
                    <a:pt x="1953" y="1657"/>
                  </a:lnTo>
                  <a:lnTo>
                    <a:pt x="1840" y="1482"/>
                  </a:lnTo>
                  <a:lnTo>
                    <a:pt x="2061" y="1307"/>
                  </a:lnTo>
                  <a:lnTo>
                    <a:pt x="2061" y="1280"/>
                  </a:lnTo>
                  <a:lnTo>
                    <a:pt x="1941" y="1370"/>
                  </a:lnTo>
                  <a:lnTo>
                    <a:pt x="1785" y="1464"/>
                  </a:lnTo>
                  <a:lnTo>
                    <a:pt x="1607" y="1559"/>
                  </a:lnTo>
                  <a:lnTo>
                    <a:pt x="1413" y="1272"/>
                  </a:lnTo>
                  <a:lnTo>
                    <a:pt x="1515" y="1203"/>
                  </a:lnTo>
                  <a:lnTo>
                    <a:pt x="1462" y="1168"/>
                  </a:lnTo>
                  <a:lnTo>
                    <a:pt x="1321" y="1168"/>
                  </a:lnTo>
                  <a:lnTo>
                    <a:pt x="1151" y="1113"/>
                  </a:lnTo>
                  <a:lnTo>
                    <a:pt x="1013" y="1019"/>
                  </a:lnTo>
                  <a:lnTo>
                    <a:pt x="837" y="852"/>
                  </a:lnTo>
                  <a:lnTo>
                    <a:pt x="668" y="665"/>
                  </a:lnTo>
                  <a:lnTo>
                    <a:pt x="547" y="480"/>
                  </a:lnTo>
                  <a:lnTo>
                    <a:pt x="466" y="342"/>
                  </a:lnTo>
                  <a:lnTo>
                    <a:pt x="334" y="167"/>
                  </a:lnTo>
                  <a:lnTo>
                    <a:pt x="187" y="0"/>
                  </a:lnTo>
                  <a:lnTo>
                    <a:pt x="139" y="54"/>
                  </a:lnTo>
                  <a:lnTo>
                    <a:pt x="0" y="101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40"/>
            <p:cNvSpPr>
              <a:spLocks/>
            </p:cNvSpPr>
            <p:nvPr/>
          </p:nvSpPr>
          <p:spPr bwMode="auto">
            <a:xfrm>
              <a:off x="3349" y="2490"/>
              <a:ext cx="16" cy="21"/>
            </a:xfrm>
            <a:custGeom>
              <a:avLst/>
              <a:gdLst>
                <a:gd name="T0" fmla="*/ 0 w 185"/>
                <a:gd name="T1" fmla="*/ 0 h 253"/>
                <a:gd name="T2" fmla="*/ 1 w 185"/>
                <a:gd name="T3" fmla="*/ 2 h 253"/>
                <a:gd name="T4" fmla="*/ 1 w 185"/>
                <a:gd name="T5" fmla="*/ 1 h 253"/>
                <a:gd name="T6" fmla="*/ 0 w 185"/>
                <a:gd name="T7" fmla="*/ 0 h 253"/>
                <a:gd name="T8" fmla="*/ 0 w 185"/>
                <a:gd name="T9" fmla="*/ 0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"/>
                <a:gd name="T16" fmla="*/ 0 h 253"/>
                <a:gd name="T17" fmla="*/ 185 w 185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" h="253">
                  <a:moveTo>
                    <a:pt x="0" y="48"/>
                  </a:moveTo>
                  <a:lnTo>
                    <a:pt x="120" y="253"/>
                  </a:lnTo>
                  <a:lnTo>
                    <a:pt x="185" y="207"/>
                  </a:lnTo>
                  <a:lnTo>
                    <a:pt x="63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41"/>
            <p:cNvSpPr>
              <a:spLocks/>
            </p:cNvSpPr>
            <p:nvPr/>
          </p:nvSpPr>
          <p:spPr bwMode="auto">
            <a:xfrm>
              <a:off x="3311" y="2527"/>
              <a:ext cx="55" cy="82"/>
            </a:xfrm>
            <a:custGeom>
              <a:avLst/>
              <a:gdLst>
                <a:gd name="T0" fmla="*/ 1 w 630"/>
                <a:gd name="T1" fmla="*/ 0 h 995"/>
                <a:gd name="T2" fmla="*/ 1 w 630"/>
                <a:gd name="T3" fmla="*/ 1 h 995"/>
                <a:gd name="T4" fmla="*/ 0 w 630"/>
                <a:gd name="T5" fmla="*/ 2 h 995"/>
                <a:gd name="T6" fmla="*/ 0 w 630"/>
                <a:gd name="T7" fmla="*/ 2 h 995"/>
                <a:gd name="T8" fmla="*/ 0 w 630"/>
                <a:gd name="T9" fmla="*/ 3 h 995"/>
                <a:gd name="T10" fmla="*/ 1 w 630"/>
                <a:gd name="T11" fmla="*/ 3 h 995"/>
                <a:gd name="T12" fmla="*/ 2 w 630"/>
                <a:gd name="T13" fmla="*/ 4 h 995"/>
                <a:gd name="T14" fmla="*/ 2 w 630"/>
                <a:gd name="T15" fmla="*/ 5 h 995"/>
                <a:gd name="T16" fmla="*/ 3 w 630"/>
                <a:gd name="T17" fmla="*/ 6 h 995"/>
                <a:gd name="T18" fmla="*/ 3 w 630"/>
                <a:gd name="T19" fmla="*/ 7 h 995"/>
                <a:gd name="T20" fmla="*/ 5 w 630"/>
                <a:gd name="T21" fmla="*/ 7 h 995"/>
                <a:gd name="T22" fmla="*/ 5 w 630"/>
                <a:gd name="T23" fmla="*/ 6 h 995"/>
                <a:gd name="T24" fmla="*/ 4 w 630"/>
                <a:gd name="T25" fmla="*/ 6 h 995"/>
                <a:gd name="T26" fmla="*/ 3 w 630"/>
                <a:gd name="T27" fmla="*/ 6 h 995"/>
                <a:gd name="T28" fmla="*/ 3 w 630"/>
                <a:gd name="T29" fmla="*/ 5 h 995"/>
                <a:gd name="T30" fmla="*/ 2 w 630"/>
                <a:gd name="T31" fmla="*/ 4 h 995"/>
                <a:gd name="T32" fmla="*/ 1 w 630"/>
                <a:gd name="T33" fmla="*/ 3 h 995"/>
                <a:gd name="T34" fmla="*/ 0 w 630"/>
                <a:gd name="T35" fmla="*/ 2 h 995"/>
                <a:gd name="T36" fmla="*/ 0 w 630"/>
                <a:gd name="T37" fmla="*/ 2 h 995"/>
                <a:gd name="T38" fmla="*/ 1 w 630"/>
                <a:gd name="T39" fmla="*/ 1 h 995"/>
                <a:gd name="T40" fmla="*/ 1 w 630"/>
                <a:gd name="T41" fmla="*/ 1 h 995"/>
                <a:gd name="T42" fmla="*/ 2 w 630"/>
                <a:gd name="T43" fmla="*/ 1 h 995"/>
                <a:gd name="T44" fmla="*/ 1 w 630"/>
                <a:gd name="T45" fmla="*/ 0 h 99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30"/>
                <a:gd name="T70" fmla="*/ 0 h 995"/>
                <a:gd name="T71" fmla="*/ 630 w 630"/>
                <a:gd name="T72" fmla="*/ 995 h 99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30" h="995">
                  <a:moveTo>
                    <a:pt x="173" y="0"/>
                  </a:moveTo>
                  <a:lnTo>
                    <a:pt x="120" y="103"/>
                  </a:lnTo>
                  <a:lnTo>
                    <a:pt x="44" y="253"/>
                  </a:lnTo>
                  <a:lnTo>
                    <a:pt x="0" y="364"/>
                  </a:lnTo>
                  <a:lnTo>
                    <a:pt x="17" y="408"/>
                  </a:lnTo>
                  <a:lnTo>
                    <a:pt x="156" y="512"/>
                  </a:lnTo>
                  <a:lnTo>
                    <a:pt x="242" y="613"/>
                  </a:lnTo>
                  <a:lnTo>
                    <a:pt x="302" y="762"/>
                  </a:lnTo>
                  <a:lnTo>
                    <a:pt x="397" y="917"/>
                  </a:lnTo>
                  <a:lnTo>
                    <a:pt x="452" y="956"/>
                  </a:lnTo>
                  <a:lnTo>
                    <a:pt x="630" y="995"/>
                  </a:lnTo>
                  <a:lnTo>
                    <a:pt x="620" y="917"/>
                  </a:lnTo>
                  <a:lnTo>
                    <a:pt x="491" y="892"/>
                  </a:lnTo>
                  <a:lnTo>
                    <a:pt x="435" y="825"/>
                  </a:lnTo>
                  <a:lnTo>
                    <a:pt x="378" y="696"/>
                  </a:lnTo>
                  <a:lnTo>
                    <a:pt x="276" y="558"/>
                  </a:lnTo>
                  <a:lnTo>
                    <a:pt x="164" y="445"/>
                  </a:lnTo>
                  <a:lnTo>
                    <a:pt x="62" y="364"/>
                  </a:lnTo>
                  <a:lnTo>
                    <a:pt x="62" y="305"/>
                  </a:lnTo>
                  <a:lnTo>
                    <a:pt x="120" y="166"/>
                  </a:lnTo>
                  <a:lnTo>
                    <a:pt x="156" y="94"/>
                  </a:lnTo>
                  <a:lnTo>
                    <a:pt x="251" y="94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3" name="Freeform 42"/>
            <p:cNvSpPr>
              <a:spLocks/>
            </p:cNvSpPr>
            <p:nvPr/>
          </p:nvSpPr>
          <p:spPr bwMode="auto">
            <a:xfrm>
              <a:off x="3368" y="2474"/>
              <a:ext cx="48" cy="128"/>
            </a:xfrm>
            <a:custGeom>
              <a:avLst/>
              <a:gdLst>
                <a:gd name="T0" fmla="*/ 3 w 567"/>
                <a:gd name="T1" fmla="*/ 1 h 1548"/>
                <a:gd name="T2" fmla="*/ 4 w 567"/>
                <a:gd name="T3" fmla="*/ 2 h 1548"/>
                <a:gd name="T4" fmla="*/ 3 w 567"/>
                <a:gd name="T5" fmla="*/ 4 h 1548"/>
                <a:gd name="T6" fmla="*/ 3 w 567"/>
                <a:gd name="T7" fmla="*/ 5 h 1548"/>
                <a:gd name="T8" fmla="*/ 2 w 567"/>
                <a:gd name="T9" fmla="*/ 8 h 1548"/>
                <a:gd name="T10" fmla="*/ 0 w 567"/>
                <a:gd name="T11" fmla="*/ 11 h 1548"/>
                <a:gd name="T12" fmla="*/ 2 w 567"/>
                <a:gd name="T13" fmla="*/ 8 h 1548"/>
                <a:gd name="T14" fmla="*/ 3 w 567"/>
                <a:gd name="T15" fmla="*/ 5 h 1548"/>
                <a:gd name="T16" fmla="*/ 4 w 567"/>
                <a:gd name="T17" fmla="*/ 4 h 1548"/>
                <a:gd name="T18" fmla="*/ 4 w 567"/>
                <a:gd name="T19" fmla="*/ 2 h 1548"/>
                <a:gd name="T20" fmla="*/ 4 w 567"/>
                <a:gd name="T21" fmla="*/ 1 h 1548"/>
                <a:gd name="T22" fmla="*/ 4 w 567"/>
                <a:gd name="T23" fmla="*/ 0 h 1548"/>
                <a:gd name="T24" fmla="*/ 4 w 567"/>
                <a:gd name="T25" fmla="*/ 0 h 1548"/>
                <a:gd name="T26" fmla="*/ 3 w 567"/>
                <a:gd name="T27" fmla="*/ 1 h 15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67"/>
                <a:gd name="T43" fmla="*/ 0 h 1548"/>
                <a:gd name="T44" fmla="*/ 567 w 567"/>
                <a:gd name="T45" fmla="*/ 1548 h 15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67" h="1548">
                  <a:moveTo>
                    <a:pt x="483" y="159"/>
                  </a:moveTo>
                  <a:lnTo>
                    <a:pt x="503" y="366"/>
                  </a:lnTo>
                  <a:lnTo>
                    <a:pt x="483" y="596"/>
                  </a:lnTo>
                  <a:lnTo>
                    <a:pt x="410" y="797"/>
                  </a:lnTo>
                  <a:lnTo>
                    <a:pt x="261" y="1122"/>
                  </a:lnTo>
                  <a:lnTo>
                    <a:pt x="0" y="1548"/>
                  </a:lnTo>
                  <a:lnTo>
                    <a:pt x="270" y="1143"/>
                  </a:lnTo>
                  <a:lnTo>
                    <a:pt x="454" y="778"/>
                  </a:lnTo>
                  <a:lnTo>
                    <a:pt x="530" y="530"/>
                  </a:lnTo>
                  <a:lnTo>
                    <a:pt x="567" y="317"/>
                  </a:lnTo>
                  <a:lnTo>
                    <a:pt x="558" y="159"/>
                  </a:lnTo>
                  <a:lnTo>
                    <a:pt x="537" y="67"/>
                  </a:lnTo>
                  <a:lnTo>
                    <a:pt x="503" y="0"/>
                  </a:lnTo>
                  <a:lnTo>
                    <a:pt x="483" y="1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4" name="Freeform 43"/>
            <p:cNvSpPr>
              <a:spLocks/>
            </p:cNvSpPr>
            <p:nvPr/>
          </p:nvSpPr>
          <p:spPr bwMode="auto">
            <a:xfrm>
              <a:off x="3414" y="2462"/>
              <a:ext cx="127" cy="342"/>
            </a:xfrm>
            <a:custGeom>
              <a:avLst/>
              <a:gdLst>
                <a:gd name="T0" fmla="*/ 0 w 1477"/>
                <a:gd name="T1" fmla="*/ 2 h 4119"/>
                <a:gd name="T2" fmla="*/ 2 w 1477"/>
                <a:gd name="T3" fmla="*/ 4 h 4119"/>
                <a:gd name="T4" fmla="*/ 4 w 1477"/>
                <a:gd name="T5" fmla="*/ 6 h 4119"/>
                <a:gd name="T6" fmla="*/ 4 w 1477"/>
                <a:gd name="T7" fmla="*/ 4 h 4119"/>
                <a:gd name="T8" fmla="*/ 6 w 1477"/>
                <a:gd name="T9" fmla="*/ 0 h 4119"/>
                <a:gd name="T10" fmla="*/ 5 w 1477"/>
                <a:gd name="T11" fmla="*/ 4 h 4119"/>
                <a:gd name="T12" fmla="*/ 4 w 1477"/>
                <a:gd name="T13" fmla="*/ 7 h 4119"/>
                <a:gd name="T14" fmla="*/ 6 w 1477"/>
                <a:gd name="T15" fmla="*/ 9 h 4119"/>
                <a:gd name="T16" fmla="*/ 8 w 1477"/>
                <a:gd name="T17" fmla="*/ 11 h 4119"/>
                <a:gd name="T18" fmla="*/ 10 w 1477"/>
                <a:gd name="T19" fmla="*/ 14 h 4119"/>
                <a:gd name="T20" fmla="*/ 11 w 1477"/>
                <a:gd name="T21" fmla="*/ 18 h 4119"/>
                <a:gd name="T22" fmla="*/ 10 w 1477"/>
                <a:gd name="T23" fmla="*/ 21 h 4119"/>
                <a:gd name="T24" fmla="*/ 10 w 1477"/>
                <a:gd name="T25" fmla="*/ 25 h 4119"/>
                <a:gd name="T26" fmla="*/ 11 w 1477"/>
                <a:gd name="T27" fmla="*/ 28 h 4119"/>
                <a:gd name="T28" fmla="*/ 8 w 1477"/>
                <a:gd name="T29" fmla="*/ 23 h 4119"/>
                <a:gd name="T30" fmla="*/ 9 w 1477"/>
                <a:gd name="T31" fmla="*/ 22 h 4119"/>
                <a:gd name="T32" fmla="*/ 10 w 1477"/>
                <a:gd name="T33" fmla="*/ 20 h 4119"/>
                <a:gd name="T34" fmla="*/ 10 w 1477"/>
                <a:gd name="T35" fmla="*/ 18 h 4119"/>
                <a:gd name="T36" fmla="*/ 9 w 1477"/>
                <a:gd name="T37" fmla="*/ 16 h 4119"/>
                <a:gd name="T38" fmla="*/ 8 w 1477"/>
                <a:gd name="T39" fmla="*/ 13 h 4119"/>
                <a:gd name="T40" fmla="*/ 7 w 1477"/>
                <a:gd name="T41" fmla="*/ 10 h 4119"/>
                <a:gd name="T42" fmla="*/ 6 w 1477"/>
                <a:gd name="T43" fmla="*/ 9 h 4119"/>
                <a:gd name="T44" fmla="*/ 5 w 1477"/>
                <a:gd name="T45" fmla="*/ 8 h 4119"/>
                <a:gd name="T46" fmla="*/ 5 w 1477"/>
                <a:gd name="T47" fmla="*/ 11 h 4119"/>
                <a:gd name="T48" fmla="*/ 6 w 1477"/>
                <a:gd name="T49" fmla="*/ 15 h 4119"/>
                <a:gd name="T50" fmla="*/ 6 w 1477"/>
                <a:gd name="T51" fmla="*/ 18 h 4119"/>
                <a:gd name="T52" fmla="*/ 6 w 1477"/>
                <a:gd name="T53" fmla="*/ 19 h 4119"/>
                <a:gd name="T54" fmla="*/ 5 w 1477"/>
                <a:gd name="T55" fmla="*/ 20 h 4119"/>
                <a:gd name="T56" fmla="*/ 5 w 1477"/>
                <a:gd name="T57" fmla="*/ 20 h 4119"/>
                <a:gd name="T58" fmla="*/ 4 w 1477"/>
                <a:gd name="T59" fmla="*/ 20 h 4119"/>
                <a:gd name="T60" fmla="*/ 2 w 1477"/>
                <a:gd name="T61" fmla="*/ 20 h 4119"/>
                <a:gd name="T62" fmla="*/ 4 w 1477"/>
                <a:gd name="T63" fmla="*/ 20 h 4119"/>
                <a:gd name="T64" fmla="*/ 4 w 1477"/>
                <a:gd name="T65" fmla="*/ 19 h 4119"/>
                <a:gd name="T66" fmla="*/ 5 w 1477"/>
                <a:gd name="T67" fmla="*/ 18 h 4119"/>
                <a:gd name="T68" fmla="*/ 5 w 1477"/>
                <a:gd name="T69" fmla="*/ 16 h 4119"/>
                <a:gd name="T70" fmla="*/ 4 w 1477"/>
                <a:gd name="T71" fmla="*/ 13 h 4119"/>
                <a:gd name="T72" fmla="*/ 4 w 1477"/>
                <a:gd name="T73" fmla="*/ 10 h 4119"/>
                <a:gd name="T74" fmla="*/ 2 w 1477"/>
                <a:gd name="T75" fmla="*/ 6 h 4119"/>
                <a:gd name="T76" fmla="*/ 1 w 1477"/>
                <a:gd name="T77" fmla="*/ 4 h 4119"/>
                <a:gd name="T78" fmla="*/ 0 w 1477"/>
                <a:gd name="T79" fmla="*/ 2 h 4119"/>
                <a:gd name="T80" fmla="*/ 0 w 1477"/>
                <a:gd name="T81" fmla="*/ 2 h 4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77"/>
                <a:gd name="T124" fmla="*/ 0 h 4119"/>
                <a:gd name="T125" fmla="*/ 1477 w 1477"/>
                <a:gd name="T126" fmla="*/ 4119 h 4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77" h="4119">
                  <a:moveTo>
                    <a:pt x="0" y="237"/>
                  </a:moveTo>
                  <a:lnTo>
                    <a:pt x="253" y="613"/>
                  </a:lnTo>
                  <a:lnTo>
                    <a:pt x="486" y="933"/>
                  </a:lnTo>
                  <a:lnTo>
                    <a:pt x="598" y="557"/>
                  </a:lnTo>
                  <a:lnTo>
                    <a:pt x="862" y="0"/>
                  </a:lnTo>
                  <a:lnTo>
                    <a:pt x="629" y="586"/>
                  </a:lnTo>
                  <a:lnTo>
                    <a:pt x="559" y="989"/>
                  </a:lnTo>
                  <a:lnTo>
                    <a:pt x="781" y="1267"/>
                  </a:lnTo>
                  <a:lnTo>
                    <a:pt x="1115" y="1556"/>
                  </a:lnTo>
                  <a:lnTo>
                    <a:pt x="1383" y="2074"/>
                  </a:lnTo>
                  <a:lnTo>
                    <a:pt x="1477" y="2588"/>
                  </a:lnTo>
                  <a:lnTo>
                    <a:pt x="1409" y="3060"/>
                  </a:lnTo>
                  <a:lnTo>
                    <a:pt x="1409" y="3673"/>
                  </a:lnTo>
                  <a:lnTo>
                    <a:pt x="1464" y="4119"/>
                  </a:lnTo>
                  <a:lnTo>
                    <a:pt x="1115" y="3394"/>
                  </a:lnTo>
                  <a:lnTo>
                    <a:pt x="1256" y="3147"/>
                  </a:lnTo>
                  <a:lnTo>
                    <a:pt x="1297" y="2910"/>
                  </a:lnTo>
                  <a:lnTo>
                    <a:pt x="1311" y="2643"/>
                  </a:lnTo>
                  <a:lnTo>
                    <a:pt x="1256" y="2382"/>
                  </a:lnTo>
                  <a:lnTo>
                    <a:pt x="1130" y="1921"/>
                  </a:lnTo>
                  <a:lnTo>
                    <a:pt x="947" y="1504"/>
                  </a:lnTo>
                  <a:lnTo>
                    <a:pt x="809" y="1337"/>
                  </a:lnTo>
                  <a:lnTo>
                    <a:pt x="629" y="1170"/>
                  </a:lnTo>
                  <a:lnTo>
                    <a:pt x="710" y="1556"/>
                  </a:lnTo>
                  <a:lnTo>
                    <a:pt x="781" y="2129"/>
                  </a:lnTo>
                  <a:lnTo>
                    <a:pt x="797" y="2549"/>
                  </a:lnTo>
                  <a:lnTo>
                    <a:pt x="754" y="2795"/>
                  </a:lnTo>
                  <a:lnTo>
                    <a:pt x="697" y="2894"/>
                  </a:lnTo>
                  <a:lnTo>
                    <a:pt x="629" y="2935"/>
                  </a:lnTo>
                  <a:lnTo>
                    <a:pt x="530" y="2922"/>
                  </a:lnTo>
                  <a:lnTo>
                    <a:pt x="306" y="2855"/>
                  </a:lnTo>
                  <a:lnTo>
                    <a:pt x="486" y="2841"/>
                  </a:lnTo>
                  <a:lnTo>
                    <a:pt x="569" y="2771"/>
                  </a:lnTo>
                  <a:lnTo>
                    <a:pt x="642" y="2602"/>
                  </a:lnTo>
                  <a:lnTo>
                    <a:pt x="656" y="2338"/>
                  </a:lnTo>
                  <a:lnTo>
                    <a:pt x="598" y="1864"/>
                  </a:lnTo>
                  <a:lnTo>
                    <a:pt x="486" y="1392"/>
                  </a:lnTo>
                  <a:lnTo>
                    <a:pt x="322" y="891"/>
                  </a:lnTo>
                  <a:lnTo>
                    <a:pt x="154" y="557"/>
                  </a:lnTo>
                  <a:lnTo>
                    <a:pt x="13" y="307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5" name="Freeform 44"/>
            <p:cNvSpPr>
              <a:spLocks/>
            </p:cNvSpPr>
            <p:nvPr/>
          </p:nvSpPr>
          <p:spPr bwMode="auto">
            <a:xfrm>
              <a:off x="3471" y="2442"/>
              <a:ext cx="82" cy="206"/>
            </a:xfrm>
            <a:custGeom>
              <a:avLst/>
              <a:gdLst>
                <a:gd name="T0" fmla="*/ 4 w 948"/>
                <a:gd name="T1" fmla="*/ 0 h 2477"/>
                <a:gd name="T2" fmla="*/ 4 w 948"/>
                <a:gd name="T3" fmla="*/ 1 h 2477"/>
                <a:gd name="T4" fmla="*/ 4 w 948"/>
                <a:gd name="T5" fmla="*/ 2 h 2477"/>
                <a:gd name="T6" fmla="*/ 3 w 948"/>
                <a:gd name="T7" fmla="*/ 3 h 2477"/>
                <a:gd name="T8" fmla="*/ 2 w 948"/>
                <a:gd name="T9" fmla="*/ 5 h 2477"/>
                <a:gd name="T10" fmla="*/ 1 w 948"/>
                <a:gd name="T11" fmla="*/ 6 h 2477"/>
                <a:gd name="T12" fmla="*/ 0 w 948"/>
                <a:gd name="T13" fmla="*/ 7 h 2477"/>
                <a:gd name="T14" fmla="*/ 0 w 948"/>
                <a:gd name="T15" fmla="*/ 10 h 2477"/>
                <a:gd name="T16" fmla="*/ 1 w 948"/>
                <a:gd name="T17" fmla="*/ 9 h 2477"/>
                <a:gd name="T18" fmla="*/ 1 w 948"/>
                <a:gd name="T19" fmla="*/ 8 h 2477"/>
                <a:gd name="T20" fmla="*/ 2 w 948"/>
                <a:gd name="T21" fmla="*/ 7 h 2477"/>
                <a:gd name="T22" fmla="*/ 3 w 948"/>
                <a:gd name="T23" fmla="*/ 7 h 2477"/>
                <a:gd name="T24" fmla="*/ 4 w 948"/>
                <a:gd name="T25" fmla="*/ 7 h 2477"/>
                <a:gd name="T26" fmla="*/ 4 w 948"/>
                <a:gd name="T27" fmla="*/ 8 h 2477"/>
                <a:gd name="T28" fmla="*/ 4 w 948"/>
                <a:gd name="T29" fmla="*/ 9 h 2477"/>
                <a:gd name="T30" fmla="*/ 3 w 948"/>
                <a:gd name="T31" fmla="*/ 10 h 2477"/>
                <a:gd name="T32" fmla="*/ 2 w 948"/>
                <a:gd name="T33" fmla="*/ 11 h 2477"/>
                <a:gd name="T34" fmla="*/ 1 w 948"/>
                <a:gd name="T35" fmla="*/ 11 h 2477"/>
                <a:gd name="T36" fmla="*/ 3 w 948"/>
                <a:gd name="T37" fmla="*/ 12 h 2477"/>
                <a:gd name="T38" fmla="*/ 4 w 948"/>
                <a:gd name="T39" fmla="*/ 15 h 2477"/>
                <a:gd name="T40" fmla="*/ 5 w 948"/>
                <a:gd name="T41" fmla="*/ 16 h 2477"/>
                <a:gd name="T42" fmla="*/ 7 w 948"/>
                <a:gd name="T43" fmla="*/ 16 h 2477"/>
                <a:gd name="T44" fmla="*/ 7 w 948"/>
                <a:gd name="T45" fmla="*/ 17 h 2477"/>
                <a:gd name="T46" fmla="*/ 7 w 948"/>
                <a:gd name="T47" fmla="*/ 14 h 2477"/>
                <a:gd name="T48" fmla="*/ 6 w 948"/>
                <a:gd name="T49" fmla="*/ 12 h 2477"/>
                <a:gd name="T50" fmla="*/ 5 w 948"/>
                <a:gd name="T51" fmla="*/ 11 h 2477"/>
                <a:gd name="T52" fmla="*/ 6 w 948"/>
                <a:gd name="T53" fmla="*/ 10 h 2477"/>
                <a:gd name="T54" fmla="*/ 6 w 948"/>
                <a:gd name="T55" fmla="*/ 8 h 2477"/>
                <a:gd name="T56" fmla="*/ 5 w 948"/>
                <a:gd name="T57" fmla="*/ 8 h 2477"/>
                <a:gd name="T58" fmla="*/ 5 w 948"/>
                <a:gd name="T59" fmla="*/ 6 h 2477"/>
                <a:gd name="T60" fmla="*/ 6 w 948"/>
                <a:gd name="T61" fmla="*/ 5 h 2477"/>
                <a:gd name="T62" fmla="*/ 6 w 948"/>
                <a:gd name="T63" fmla="*/ 4 h 2477"/>
                <a:gd name="T64" fmla="*/ 6 w 948"/>
                <a:gd name="T65" fmla="*/ 3 h 2477"/>
                <a:gd name="T66" fmla="*/ 5 w 948"/>
                <a:gd name="T67" fmla="*/ 1 h 2477"/>
                <a:gd name="T68" fmla="*/ 4 w 948"/>
                <a:gd name="T69" fmla="*/ 0 h 247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48"/>
                <a:gd name="T106" fmla="*/ 0 h 2477"/>
                <a:gd name="T107" fmla="*/ 948 w 948"/>
                <a:gd name="T108" fmla="*/ 2477 h 247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48" h="2477">
                  <a:moveTo>
                    <a:pt x="558" y="0"/>
                  </a:moveTo>
                  <a:lnTo>
                    <a:pt x="558" y="111"/>
                  </a:lnTo>
                  <a:lnTo>
                    <a:pt x="532" y="291"/>
                  </a:lnTo>
                  <a:lnTo>
                    <a:pt x="433" y="445"/>
                  </a:lnTo>
                  <a:lnTo>
                    <a:pt x="212" y="680"/>
                  </a:lnTo>
                  <a:lnTo>
                    <a:pt x="113" y="860"/>
                  </a:lnTo>
                  <a:lnTo>
                    <a:pt x="58" y="1014"/>
                  </a:lnTo>
                  <a:lnTo>
                    <a:pt x="0" y="1392"/>
                  </a:lnTo>
                  <a:lnTo>
                    <a:pt x="71" y="1238"/>
                  </a:lnTo>
                  <a:lnTo>
                    <a:pt x="194" y="1099"/>
                  </a:lnTo>
                  <a:lnTo>
                    <a:pt x="321" y="1042"/>
                  </a:lnTo>
                  <a:lnTo>
                    <a:pt x="420" y="1042"/>
                  </a:lnTo>
                  <a:lnTo>
                    <a:pt x="475" y="1071"/>
                  </a:lnTo>
                  <a:lnTo>
                    <a:pt x="517" y="1139"/>
                  </a:lnTo>
                  <a:lnTo>
                    <a:pt x="504" y="1238"/>
                  </a:lnTo>
                  <a:lnTo>
                    <a:pt x="376" y="1418"/>
                  </a:lnTo>
                  <a:lnTo>
                    <a:pt x="253" y="1546"/>
                  </a:lnTo>
                  <a:lnTo>
                    <a:pt x="180" y="1572"/>
                  </a:lnTo>
                  <a:lnTo>
                    <a:pt x="405" y="1791"/>
                  </a:lnTo>
                  <a:lnTo>
                    <a:pt x="602" y="2129"/>
                  </a:lnTo>
                  <a:lnTo>
                    <a:pt x="697" y="2265"/>
                  </a:lnTo>
                  <a:lnTo>
                    <a:pt x="880" y="2325"/>
                  </a:lnTo>
                  <a:lnTo>
                    <a:pt x="948" y="2477"/>
                  </a:lnTo>
                  <a:lnTo>
                    <a:pt x="948" y="2005"/>
                  </a:lnTo>
                  <a:lnTo>
                    <a:pt x="741" y="1696"/>
                  </a:lnTo>
                  <a:lnTo>
                    <a:pt x="715" y="1546"/>
                  </a:lnTo>
                  <a:lnTo>
                    <a:pt x="781" y="1392"/>
                  </a:lnTo>
                  <a:lnTo>
                    <a:pt x="781" y="1224"/>
                  </a:lnTo>
                  <a:lnTo>
                    <a:pt x="643" y="1139"/>
                  </a:lnTo>
                  <a:lnTo>
                    <a:pt x="629" y="931"/>
                  </a:lnTo>
                  <a:lnTo>
                    <a:pt x="754" y="751"/>
                  </a:lnTo>
                  <a:lnTo>
                    <a:pt x="781" y="558"/>
                  </a:lnTo>
                  <a:lnTo>
                    <a:pt x="754" y="388"/>
                  </a:lnTo>
                  <a:lnTo>
                    <a:pt x="655" y="180"/>
                  </a:lnTo>
                  <a:lnTo>
                    <a:pt x="5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6" name="Freeform 45"/>
            <p:cNvSpPr>
              <a:spLocks/>
            </p:cNvSpPr>
            <p:nvPr/>
          </p:nvSpPr>
          <p:spPr bwMode="auto">
            <a:xfrm>
              <a:off x="3555" y="2655"/>
              <a:ext cx="29" cy="199"/>
            </a:xfrm>
            <a:custGeom>
              <a:avLst/>
              <a:gdLst>
                <a:gd name="T0" fmla="*/ 0 w 332"/>
                <a:gd name="T1" fmla="*/ 0 h 2396"/>
                <a:gd name="T2" fmla="*/ 1 w 332"/>
                <a:gd name="T3" fmla="*/ 1 h 2396"/>
                <a:gd name="T4" fmla="*/ 3 w 332"/>
                <a:gd name="T5" fmla="*/ 3 h 2396"/>
                <a:gd name="T6" fmla="*/ 3 w 332"/>
                <a:gd name="T7" fmla="*/ 5 h 2396"/>
                <a:gd name="T8" fmla="*/ 2 w 332"/>
                <a:gd name="T9" fmla="*/ 7 h 2396"/>
                <a:gd name="T10" fmla="*/ 1 w 332"/>
                <a:gd name="T11" fmla="*/ 10 h 2396"/>
                <a:gd name="T12" fmla="*/ 1 w 332"/>
                <a:gd name="T13" fmla="*/ 13 h 2396"/>
                <a:gd name="T14" fmla="*/ 1 w 332"/>
                <a:gd name="T15" fmla="*/ 17 h 2396"/>
                <a:gd name="T16" fmla="*/ 1 w 332"/>
                <a:gd name="T17" fmla="*/ 14 h 2396"/>
                <a:gd name="T18" fmla="*/ 1 w 332"/>
                <a:gd name="T19" fmla="*/ 11 h 2396"/>
                <a:gd name="T20" fmla="*/ 1 w 332"/>
                <a:gd name="T21" fmla="*/ 7 h 2396"/>
                <a:gd name="T22" fmla="*/ 1 w 332"/>
                <a:gd name="T23" fmla="*/ 4 h 2396"/>
                <a:gd name="T24" fmla="*/ 1 w 332"/>
                <a:gd name="T25" fmla="*/ 2 h 2396"/>
                <a:gd name="T26" fmla="*/ 0 w 332"/>
                <a:gd name="T27" fmla="*/ 0 h 23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2"/>
                <a:gd name="T43" fmla="*/ 0 h 2396"/>
                <a:gd name="T44" fmla="*/ 332 w 332"/>
                <a:gd name="T45" fmla="*/ 2396 h 239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2" h="2396">
                  <a:moveTo>
                    <a:pt x="0" y="0"/>
                  </a:moveTo>
                  <a:lnTo>
                    <a:pt x="165" y="85"/>
                  </a:lnTo>
                  <a:lnTo>
                    <a:pt x="332" y="488"/>
                  </a:lnTo>
                  <a:lnTo>
                    <a:pt x="332" y="737"/>
                  </a:lnTo>
                  <a:lnTo>
                    <a:pt x="278" y="1016"/>
                  </a:lnTo>
                  <a:lnTo>
                    <a:pt x="193" y="1434"/>
                  </a:lnTo>
                  <a:lnTo>
                    <a:pt x="152" y="1937"/>
                  </a:lnTo>
                  <a:lnTo>
                    <a:pt x="126" y="2396"/>
                  </a:lnTo>
                  <a:lnTo>
                    <a:pt x="94" y="1976"/>
                  </a:lnTo>
                  <a:lnTo>
                    <a:pt x="94" y="1530"/>
                  </a:lnTo>
                  <a:lnTo>
                    <a:pt x="152" y="1030"/>
                  </a:lnTo>
                  <a:lnTo>
                    <a:pt x="152" y="628"/>
                  </a:lnTo>
                  <a:lnTo>
                    <a:pt x="110" y="2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46"/>
            <p:cNvSpPr>
              <a:spLocks/>
            </p:cNvSpPr>
            <p:nvPr/>
          </p:nvSpPr>
          <p:spPr bwMode="auto">
            <a:xfrm>
              <a:off x="3544" y="2694"/>
              <a:ext cx="79" cy="192"/>
            </a:xfrm>
            <a:custGeom>
              <a:avLst/>
              <a:gdLst>
                <a:gd name="T0" fmla="*/ 3 w 921"/>
                <a:gd name="T1" fmla="*/ 1 h 2313"/>
                <a:gd name="T2" fmla="*/ 4 w 921"/>
                <a:gd name="T3" fmla="*/ 3 h 2313"/>
                <a:gd name="T4" fmla="*/ 4 w 921"/>
                <a:gd name="T5" fmla="*/ 6 h 2313"/>
                <a:gd name="T6" fmla="*/ 4 w 921"/>
                <a:gd name="T7" fmla="*/ 8 h 2313"/>
                <a:gd name="T8" fmla="*/ 3 w 921"/>
                <a:gd name="T9" fmla="*/ 10 h 2313"/>
                <a:gd name="T10" fmla="*/ 2 w 921"/>
                <a:gd name="T11" fmla="*/ 12 h 2313"/>
                <a:gd name="T12" fmla="*/ 2 w 921"/>
                <a:gd name="T13" fmla="*/ 13 h 2313"/>
                <a:gd name="T14" fmla="*/ 1 w 921"/>
                <a:gd name="T15" fmla="*/ 13 h 2313"/>
                <a:gd name="T16" fmla="*/ 0 w 921"/>
                <a:gd name="T17" fmla="*/ 13 h 2313"/>
                <a:gd name="T18" fmla="*/ 1 w 921"/>
                <a:gd name="T19" fmla="*/ 14 h 2313"/>
                <a:gd name="T20" fmla="*/ 2 w 921"/>
                <a:gd name="T21" fmla="*/ 15 h 2313"/>
                <a:gd name="T22" fmla="*/ 1 w 921"/>
                <a:gd name="T23" fmla="*/ 16 h 2313"/>
                <a:gd name="T24" fmla="*/ 3 w 921"/>
                <a:gd name="T25" fmla="*/ 16 h 2313"/>
                <a:gd name="T26" fmla="*/ 5 w 921"/>
                <a:gd name="T27" fmla="*/ 15 h 2313"/>
                <a:gd name="T28" fmla="*/ 6 w 921"/>
                <a:gd name="T29" fmla="*/ 13 h 2313"/>
                <a:gd name="T30" fmla="*/ 6 w 921"/>
                <a:gd name="T31" fmla="*/ 12 h 2313"/>
                <a:gd name="T32" fmla="*/ 7 w 921"/>
                <a:gd name="T33" fmla="*/ 10 h 2313"/>
                <a:gd name="T34" fmla="*/ 7 w 921"/>
                <a:gd name="T35" fmla="*/ 8 h 2313"/>
                <a:gd name="T36" fmla="*/ 6 w 921"/>
                <a:gd name="T37" fmla="*/ 5 h 2313"/>
                <a:gd name="T38" fmla="*/ 6 w 921"/>
                <a:gd name="T39" fmla="*/ 3 h 2313"/>
                <a:gd name="T40" fmla="*/ 5 w 921"/>
                <a:gd name="T41" fmla="*/ 3 h 2313"/>
                <a:gd name="T42" fmla="*/ 5 w 921"/>
                <a:gd name="T43" fmla="*/ 2 h 2313"/>
                <a:gd name="T44" fmla="*/ 4 w 921"/>
                <a:gd name="T45" fmla="*/ 1 h 2313"/>
                <a:gd name="T46" fmla="*/ 3 w 921"/>
                <a:gd name="T47" fmla="*/ 0 h 2313"/>
                <a:gd name="T48" fmla="*/ 3 w 921"/>
                <a:gd name="T49" fmla="*/ 1 h 231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1"/>
                <a:gd name="T76" fmla="*/ 0 h 2313"/>
                <a:gd name="T77" fmla="*/ 921 w 921"/>
                <a:gd name="T78" fmla="*/ 2313 h 231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1" h="2313">
                  <a:moveTo>
                    <a:pt x="459" y="99"/>
                  </a:moveTo>
                  <a:lnTo>
                    <a:pt x="558" y="447"/>
                  </a:lnTo>
                  <a:lnTo>
                    <a:pt x="585" y="808"/>
                  </a:lnTo>
                  <a:lnTo>
                    <a:pt x="532" y="1173"/>
                  </a:lnTo>
                  <a:lnTo>
                    <a:pt x="449" y="1478"/>
                  </a:lnTo>
                  <a:lnTo>
                    <a:pt x="334" y="1755"/>
                  </a:lnTo>
                  <a:lnTo>
                    <a:pt x="221" y="1952"/>
                  </a:lnTo>
                  <a:lnTo>
                    <a:pt x="110" y="1952"/>
                  </a:lnTo>
                  <a:lnTo>
                    <a:pt x="0" y="1880"/>
                  </a:lnTo>
                  <a:lnTo>
                    <a:pt x="170" y="2062"/>
                  </a:lnTo>
                  <a:lnTo>
                    <a:pt x="334" y="2200"/>
                  </a:lnTo>
                  <a:lnTo>
                    <a:pt x="170" y="2313"/>
                  </a:lnTo>
                  <a:lnTo>
                    <a:pt x="459" y="2255"/>
                  </a:lnTo>
                  <a:lnTo>
                    <a:pt x="670" y="2117"/>
                  </a:lnTo>
                  <a:lnTo>
                    <a:pt x="809" y="1924"/>
                  </a:lnTo>
                  <a:lnTo>
                    <a:pt x="878" y="1686"/>
                  </a:lnTo>
                  <a:lnTo>
                    <a:pt x="921" y="1433"/>
                  </a:lnTo>
                  <a:lnTo>
                    <a:pt x="908" y="1103"/>
                  </a:lnTo>
                  <a:lnTo>
                    <a:pt x="864" y="740"/>
                  </a:lnTo>
                  <a:lnTo>
                    <a:pt x="809" y="505"/>
                  </a:lnTo>
                  <a:lnTo>
                    <a:pt x="725" y="447"/>
                  </a:lnTo>
                  <a:lnTo>
                    <a:pt x="631" y="336"/>
                  </a:lnTo>
                  <a:lnTo>
                    <a:pt x="503" y="156"/>
                  </a:lnTo>
                  <a:lnTo>
                    <a:pt x="449" y="0"/>
                  </a:lnTo>
                  <a:lnTo>
                    <a:pt x="459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Freeform 47"/>
            <p:cNvSpPr>
              <a:spLocks/>
            </p:cNvSpPr>
            <p:nvPr/>
          </p:nvSpPr>
          <p:spPr bwMode="auto">
            <a:xfrm>
              <a:off x="3109" y="2460"/>
              <a:ext cx="476" cy="431"/>
            </a:xfrm>
            <a:custGeom>
              <a:avLst/>
              <a:gdLst>
                <a:gd name="T0" fmla="*/ 12 w 5538"/>
                <a:gd name="T1" fmla="*/ 3 h 5192"/>
                <a:gd name="T2" fmla="*/ 10 w 5538"/>
                <a:gd name="T3" fmla="*/ 12 h 5192"/>
                <a:gd name="T4" fmla="*/ 8 w 5538"/>
                <a:gd name="T5" fmla="*/ 18 h 5192"/>
                <a:gd name="T6" fmla="*/ 6 w 5538"/>
                <a:gd name="T7" fmla="*/ 22 h 5192"/>
                <a:gd name="T8" fmla="*/ 2 w 5538"/>
                <a:gd name="T9" fmla="*/ 25 h 5192"/>
                <a:gd name="T10" fmla="*/ 0 w 5538"/>
                <a:gd name="T11" fmla="*/ 27 h 5192"/>
                <a:gd name="T12" fmla="*/ 1 w 5538"/>
                <a:gd name="T13" fmla="*/ 27 h 5192"/>
                <a:gd name="T14" fmla="*/ 2 w 5538"/>
                <a:gd name="T15" fmla="*/ 27 h 5192"/>
                <a:gd name="T16" fmla="*/ 2 w 5538"/>
                <a:gd name="T17" fmla="*/ 25 h 5192"/>
                <a:gd name="T18" fmla="*/ 4 w 5538"/>
                <a:gd name="T19" fmla="*/ 25 h 5192"/>
                <a:gd name="T20" fmla="*/ 4 w 5538"/>
                <a:gd name="T21" fmla="*/ 26 h 5192"/>
                <a:gd name="T22" fmla="*/ 6 w 5538"/>
                <a:gd name="T23" fmla="*/ 27 h 5192"/>
                <a:gd name="T24" fmla="*/ 11 w 5538"/>
                <a:gd name="T25" fmla="*/ 29 h 5192"/>
                <a:gd name="T26" fmla="*/ 12 w 5538"/>
                <a:gd name="T27" fmla="*/ 31 h 5192"/>
                <a:gd name="T28" fmla="*/ 9 w 5538"/>
                <a:gd name="T29" fmla="*/ 31 h 5192"/>
                <a:gd name="T30" fmla="*/ 4 w 5538"/>
                <a:gd name="T31" fmla="*/ 30 h 5192"/>
                <a:gd name="T32" fmla="*/ 1 w 5538"/>
                <a:gd name="T33" fmla="*/ 29 h 5192"/>
                <a:gd name="T34" fmla="*/ 0 w 5538"/>
                <a:gd name="T35" fmla="*/ 33 h 5192"/>
                <a:gd name="T36" fmla="*/ 1 w 5538"/>
                <a:gd name="T37" fmla="*/ 32 h 5192"/>
                <a:gd name="T38" fmla="*/ 3 w 5538"/>
                <a:gd name="T39" fmla="*/ 32 h 5192"/>
                <a:gd name="T40" fmla="*/ 3 w 5538"/>
                <a:gd name="T41" fmla="*/ 33 h 5192"/>
                <a:gd name="T42" fmla="*/ 14 w 5538"/>
                <a:gd name="T43" fmla="*/ 30 h 5192"/>
                <a:gd name="T44" fmla="*/ 13 w 5538"/>
                <a:gd name="T45" fmla="*/ 24 h 5192"/>
                <a:gd name="T46" fmla="*/ 17 w 5538"/>
                <a:gd name="T47" fmla="*/ 30 h 5192"/>
                <a:gd name="T48" fmla="*/ 20 w 5538"/>
                <a:gd name="T49" fmla="*/ 33 h 5192"/>
                <a:gd name="T50" fmla="*/ 34 w 5538"/>
                <a:gd name="T51" fmla="*/ 35 h 5192"/>
                <a:gd name="T52" fmla="*/ 39 w 5538"/>
                <a:gd name="T53" fmla="*/ 36 h 5192"/>
                <a:gd name="T54" fmla="*/ 41 w 5538"/>
                <a:gd name="T55" fmla="*/ 35 h 5192"/>
                <a:gd name="T56" fmla="*/ 36 w 5538"/>
                <a:gd name="T57" fmla="*/ 34 h 5192"/>
                <a:gd name="T58" fmla="*/ 31 w 5538"/>
                <a:gd name="T59" fmla="*/ 31 h 5192"/>
                <a:gd name="T60" fmla="*/ 37 w 5538"/>
                <a:gd name="T61" fmla="*/ 32 h 5192"/>
                <a:gd name="T62" fmla="*/ 31 w 5538"/>
                <a:gd name="T63" fmla="*/ 29 h 5192"/>
                <a:gd name="T64" fmla="*/ 27 w 5538"/>
                <a:gd name="T65" fmla="*/ 24 h 5192"/>
                <a:gd name="T66" fmla="*/ 32 w 5538"/>
                <a:gd name="T67" fmla="*/ 27 h 5192"/>
                <a:gd name="T68" fmla="*/ 36 w 5538"/>
                <a:gd name="T69" fmla="*/ 30 h 5192"/>
                <a:gd name="T70" fmla="*/ 36 w 5538"/>
                <a:gd name="T71" fmla="*/ 29 h 5192"/>
                <a:gd name="T72" fmla="*/ 29 w 5538"/>
                <a:gd name="T73" fmla="*/ 21 h 5192"/>
                <a:gd name="T74" fmla="*/ 22 w 5538"/>
                <a:gd name="T75" fmla="*/ 12 h 5192"/>
                <a:gd name="T76" fmla="*/ 19 w 5538"/>
                <a:gd name="T77" fmla="*/ 10 h 5192"/>
                <a:gd name="T78" fmla="*/ 15 w 5538"/>
                <a:gd name="T79" fmla="*/ 6 h 5192"/>
                <a:gd name="T80" fmla="*/ 13 w 5538"/>
                <a:gd name="T81" fmla="*/ 4 h 5192"/>
                <a:gd name="T82" fmla="*/ 14 w 5538"/>
                <a:gd name="T83" fmla="*/ 0 h 51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538"/>
                <a:gd name="T127" fmla="*/ 0 h 5192"/>
                <a:gd name="T128" fmla="*/ 5538 w 5538"/>
                <a:gd name="T129" fmla="*/ 5192 h 51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538" h="5192">
                  <a:moveTo>
                    <a:pt x="1807" y="0"/>
                  </a:moveTo>
                  <a:lnTo>
                    <a:pt x="1690" y="384"/>
                  </a:lnTo>
                  <a:lnTo>
                    <a:pt x="1515" y="1124"/>
                  </a:lnTo>
                  <a:lnTo>
                    <a:pt x="1381" y="1684"/>
                  </a:lnTo>
                  <a:lnTo>
                    <a:pt x="1243" y="2248"/>
                  </a:lnTo>
                  <a:lnTo>
                    <a:pt x="1108" y="2633"/>
                  </a:lnTo>
                  <a:lnTo>
                    <a:pt x="952" y="2888"/>
                  </a:lnTo>
                  <a:lnTo>
                    <a:pt x="739" y="3138"/>
                  </a:lnTo>
                  <a:lnTo>
                    <a:pt x="487" y="3391"/>
                  </a:lnTo>
                  <a:lnTo>
                    <a:pt x="271" y="3566"/>
                  </a:lnTo>
                  <a:lnTo>
                    <a:pt x="137" y="3739"/>
                  </a:lnTo>
                  <a:lnTo>
                    <a:pt x="60" y="3973"/>
                  </a:lnTo>
                  <a:lnTo>
                    <a:pt x="60" y="4168"/>
                  </a:lnTo>
                  <a:lnTo>
                    <a:pt x="137" y="3913"/>
                  </a:lnTo>
                  <a:lnTo>
                    <a:pt x="194" y="3856"/>
                  </a:lnTo>
                  <a:lnTo>
                    <a:pt x="310" y="3856"/>
                  </a:lnTo>
                  <a:lnTo>
                    <a:pt x="293" y="3757"/>
                  </a:lnTo>
                  <a:lnTo>
                    <a:pt x="310" y="3681"/>
                  </a:lnTo>
                  <a:lnTo>
                    <a:pt x="409" y="3660"/>
                  </a:lnTo>
                  <a:lnTo>
                    <a:pt x="526" y="3660"/>
                  </a:lnTo>
                  <a:lnTo>
                    <a:pt x="563" y="3739"/>
                  </a:lnTo>
                  <a:lnTo>
                    <a:pt x="563" y="3836"/>
                  </a:lnTo>
                  <a:lnTo>
                    <a:pt x="487" y="3874"/>
                  </a:lnTo>
                  <a:lnTo>
                    <a:pt x="796" y="3895"/>
                  </a:lnTo>
                  <a:lnTo>
                    <a:pt x="1301" y="4049"/>
                  </a:lnTo>
                  <a:lnTo>
                    <a:pt x="1515" y="4185"/>
                  </a:lnTo>
                  <a:lnTo>
                    <a:pt x="1574" y="4340"/>
                  </a:lnTo>
                  <a:lnTo>
                    <a:pt x="1554" y="4476"/>
                  </a:lnTo>
                  <a:lnTo>
                    <a:pt x="1460" y="4535"/>
                  </a:lnTo>
                  <a:lnTo>
                    <a:pt x="1243" y="4497"/>
                  </a:lnTo>
                  <a:lnTo>
                    <a:pt x="875" y="4418"/>
                  </a:lnTo>
                  <a:lnTo>
                    <a:pt x="526" y="4359"/>
                  </a:lnTo>
                  <a:lnTo>
                    <a:pt x="215" y="4359"/>
                  </a:lnTo>
                  <a:lnTo>
                    <a:pt x="77" y="4262"/>
                  </a:lnTo>
                  <a:lnTo>
                    <a:pt x="60" y="4476"/>
                  </a:lnTo>
                  <a:lnTo>
                    <a:pt x="0" y="4805"/>
                  </a:lnTo>
                  <a:lnTo>
                    <a:pt x="117" y="4805"/>
                  </a:lnTo>
                  <a:lnTo>
                    <a:pt x="157" y="4690"/>
                  </a:lnTo>
                  <a:lnTo>
                    <a:pt x="254" y="4651"/>
                  </a:lnTo>
                  <a:lnTo>
                    <a:pt x="370" y="4669"/>
                  </a:lnTo>
                  <a:lnTo>
                    <a:pt x="427" y="4748"/>
                  </a:lnTo>
                  <a:lnTo>
                    <a:pt x="409" y="4805"/>
                  </a:lnTo>
                  <a:lnTo>
                    <a:pt x="2022" y="4805"/>
                  </a:lnTo>
                  <a:lnTo>
                    <a:pt x="1904" y="4418"/>
                  </a:lnTo>
                  <a:lnTo>
                    <a:pt x="1807" y="3990"/>
                  </a:lnTo>
                  <a:lnTo>
                    <a:pt x="1748" y="3547"/>
                  </a:lnTo>
                  <a:lnTo>
                    <a:pt x="1983" y="3913"/>
                  </a:lnTo>
                  <a:lnTo>
                    <a:pt x="2255" y="4302"/>
                  </a:lnTo>
                  <a:lnTo>
                    <a:pt x="2504" y="4612"/>
                  </a:lnTo>
                  <a:lnTo>
                    <a:pt x="2661" y="4805"/>
                  </a:lnTo>
                  <a:lnTo>
                    <a:pt x="4002" y="4805"/>
                  </a:lnTo>
                  <a:lnTo>
                    <a:pt x="4545" y="5116"/>
                  </a:lnTo>
                  <a:lnTo>
                    <a:pt x="4874" y="5192"/>
                  </a:lnTo>
                  <a:lnTo>
                    <a:pt x="5224" y="5176"/>
                  </a:lnTo>
                  <a:lnTo>
                    <a:pt x="5478" y="5116"/>
                  </a:lnTo>
                  <a:lnTo>
                    <a:pt x="5538" y="5057"/>
                  </a:lnTo>
                  <a:lnTo>
                    <a:pt x="5264" y="5057"/>
                  </a:lnTo>
                  <a:lnTo>
                    <a:pt x="4934" y="4959"/>
                  </a:lnTo>
                  <a:lnTo>
                    <a:pt x="4528" y="4727"/>
                  </a:lnTo>
                  <a:lnTo>
                    <a:pt x="4178" y="4458"/>
                  </a:lnTo>
                  <a:lnTo>
                    <a:pt x="4662" y="4572"/>
                  </a:lnTo>
                  <a:lnTo>
                    <a:pt x="5013" y="4690"/>
                  </a:lnTo>
                  <a:lnTo>
                    <a:pt x="4567" y="4398"/>
                  </a:lnTo>
                  <a:lnTo>
                    <a:pt x="4196" y="4168"/>
                  </a:lnTo>
                  <a:lnTo>
                    <a:pt x="3925" y="3933"/>
                  </a:lnTo>
                  <a:lnTo>
                    <a:pt x="3670" y="3547"/>
                  </a:lnTo>
                  <a:lnTo>
                    <a:pt x="3982" y="3739"/>
                  </a:lnTo>
                  <a:lnTo>
                    <a:pt x="4275" y="3856"/>
                  </a:lnTo>
                  <a:lnTo>
                    <a:pt x="4545" y="3990"/>
                  </a:lnTo>
                  <a:lnTo>
                    <a:pt x="4835" y="4302"/>
                  </a:lnTo>
                  <a:lnTo>
                    <a:pt x="5031" y="4612"/>
                  </a:lnTo>
                  <a:lnTo>
                    <a:pt x="4874" y="4223"/>
                  </a:lnTo>
                  <a:lnTo>
                    <a:pt x="4468" y="3700"/>
                  </a:lnTo>
                  <a:lnTo>
                    <a:pt x="3864" y="3004"/>
                  </a:lnTo>
                  <a:lnTo>
                    <a:pt x="3516" y="2593"/>
                  </a:lnTo>
                  <a:lnTo>
                    <a:pt x="3013" y="1764"/>
                  </a:lnTo>
                  <a:lnTo>
                    <a:pt x="2796" y="1684"/>
                  </a:lnTo>
                  <a:lnTo>
                    <a:pt x="2525" y="1511"/>
                  </a:lnTo>
                  <a:lnTo>
                    <a:pt x="2117" y="1103"/>
                  </a:lnTo>
                  <a:lnTo>
                    <a:pt x="2022" y="909"/>
                  </a:lnTo>
                  <a:lnTo>
                    <a:pt x="1864" y="792"/>
                  </a:lnTo>
                  <a:lnTo>
                    <a:pt x="1807" y="580"/>
                  </a:lnTo>
                  <a:lnTo>
                    <a:pt x="1807" y="269"/>
                  </a:lnTo>
                  <a:lnTo>
                    <a:pt x="1864" y="57"/>
                  </a:lnTo>
                  <a:lnTo>
                    <a:pt x="180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9" name="Freeform 48"/>
            <p:cNvSpPr>
              <a:spLocks/>
            </p:cNvSpPr>
            <p:nvPr/>
          </p:nvSpPr>
          <p:spPr bwMode="auto">
            <a:xfrm>
              <a:off x="2905" y="2334"/>
              <a:ext cx="287" cy="513"/>
            </a:xfrm>
            <a:custGeom>
              <a:avLst/>
              <a:gdLst>
                <a:gd name="T0" fmla="*/ 16 w 3344"/>
                <a:gd name="T1" fmla="*/ 1 h 6183"/>
                <a:gd name="T2" fmla="*/ 16 w 3344"/>
                <a:gd name="T3" fmla="*/ 6 h 6183"/>
                <a:gd name="T4" fmla="*/ 19 w 3344"/>
                <a:gd name="T5" fmla="*/ 27 h 6183"/>
                <a:gd name="T6" fmla="*/ 23 w 3344"/>
                <a:gd name="T7" fmla="*/ 15 h 6183"/>
                <a:gd name="T8" fmla="*/ 23 w 3344"/>
                <a:gd name="T9" fmla="*/ 14 h 6183"/>
                <a:gd name="T10" fmla="*/ 22 w 3344"/>
                <a:gd name="T11" fmla="*/ 12 h 6183"/>
                <a:gd name="T12" fmla="*/ 19 w 3344"/>
                <a:gd name="T13" fmla="*/ 12 h 6183"/>
                <a:gd name="T14" fmla="*/ 19 w 3344"/>
                <a:gd name="T15" fmla="*/ 13 h 6183"/>
                <a:gd name="T16" fmla="*/ 21 w 3344"/>
                <a:gd name="T17" fmla="*/ 9 h 6183"/>
                <a:gd name="T18" fmla="*/ 23 w 3344"/>
                <a:gd name="T19" fmla="*/ 7 h 6183"/>
                <a:gd name="T20" fmla="*/ 24 w 3344"/>
                <a:gd name="T21" fmla="*/ 9 h 6183"/>
                <a:gd name="T22" fmla="*/ 22 w 3344"/>
                <a:gd name="T23" fmla="*/ 10 h 6183"/>
                <a:gd name="T24" fmla="*/ 24 w 3344"/>
                <a:gd name="T25" fmla="*/ 13 h 6183"/>
                <a:gd name="T26" fmla="*/ 25 w 3344"/>
                <a:gd name="T27" fmla="*/ 14 h 6183"/>
                <a:gd name="T28" fmla="*/ 23 w 3344"/>
                <a:gd name="T29" fmla="*/ 18 h 6183"/>
                <a:gd name="T30" fmla="*/ 21 w 3344"/>
                <a:gd name="T31" fmla="*/ 27 h 6183"/>
                <a:gd name="T32" fmla="*/ 21 w 3344"/>
                <a:gd name="T33" fmla="*/ 31 h 6183"/>
                <a:gd name="T34" fmla="*/ 22 w 3344"/>
                <a:gd name="T35" fmla="*/ 32 h 6183"/>
                <a:gd name="T36" fmla="*/ 20 w 3344"/>
                <a:gd name="T37" fmla="*/ 34 h 6183"/>
                <a:gd name="T38" fmla="*/ 18 w 3344"/>
                <a:gd name="T39" fmla="*/ 34 h 6183"/>
                <a:gd name="T40" fmla="*/ 16 w 3344"/>
                <a:gd name="T41" fmla="*/ 34 h 6183"/>
                <a:gd name="T42" fmla="*/ 16 w 3344"/>
                <a:gd name="T43" fmla="*/ 33 h 6183"/>
                <a:gd name="T44" fmla="*/ 18 w 3344"/>
                <a:gd name="T45" fmla="*/ 31 h 6183"/>
                <a:gd name="T46" fmla="*/ 18 w 3344"/>
                <a:gd name="T47" fmla="*/ 27 h 6183"/>
                <a:gd name="T48" fmla="*/ 17 w 3344"/>
                <a:gd name="T49" fmla="*/ 16 h 6183"/>
                <a:gd name="T50" fmla="*/ 15 w 3344"/>
                <a:gd name="T51" fmla="*/ 24 h 6183"/>
                <a:gd name="T52" fmla="*/ 13 w 3344"/>
                <a:gd name="T53" fmla="*/ 34 h 6183"/>
                <a:gd name="T54" fmla="*/ 13 w 3344"/>
                <a:gd name="T55" fmla="*/ 43 h 6183"/>
                <a:gd name="T56" fmla="*/ 13 w 3344"/>
                <a:gd name="T57" fmla="*/ 34 h 6183"/>
                <a:gd name="T58" fmla="*/ 13 w 3344"/>
                <a:gd name="T59" fmla="*/ 23 h 6183"/>
                <a:gd name="T60" fmla="*/ 15 w 3344"/>
                <a:gd name="T61" fmla="*/ 15 h 6183"/>
                <a:gd name="T62" fmla="*/ 16 w 3344"/>
                <a:gd name="T63" fmla="*/ 7 h 6183"/>
                <a:gd name="T64" fmla="*/ 14 w 3344"/>
                <a:gd name="T65" fmla="*/ 4 h 6183"/>
                <a:gd name="T66" fmla="*/ 11 w 3344"/>
                <a:gd name="T67" fmla="*/ 3 h 6183"/>
                <a:gd name="T68" fmla="*/ 11 w 3344"/>
                <a:gd name="T69" fmla="*/ 3 h 6183"/>
                <a:gd name="T70" fmla="*/ 3 w 3344"/>
                <a:gd name="T71" fmla="*/ 3 h 6183"/>
                <a:gd name="T72" fmla="*/ 3 w 3344"/>
                <a:gd name="T73" fmla="*/ 3 h 6183"/>
                <a:gd name="T74" fmla="*/ 7 w 3344"/>
                <a:gd name="T75" fmla="*/ 3 h 6183"/>
                <a:gd name="T76" fmla="*/ 14 w 3344"/>
                <a:gd name="T77" fmla="*/ 1 h 6183"/>
                <a:gd name="T78" fmla="*/ 16 w 3344"/>
                <a:gd name="T79" fmla="*/ 0 h 618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44"/>
                <a:gd name="T121" fmla="*/ 0 h 6183"/>
                <a:gd name="T122" fmla="*/ 3344 w 3344"/>
                <a:gd name="T123" fmla="*/ 6183 h 618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44" h="6183">
                  <a:moveTo>
                    <a:pt x="2237" y="41"/>
                  </a:moveTo>
                  <a:lnTo>
                    <a:pt x="2158" y="196"/>
                  </a:lnTo>
                  <a:lnTo>
                    <a:pt x="2138" y="389"/>
                  </a:lnTo>
                  <a:lnTo>
                    <a:pt x="2177" y="930"/>
                  </a:lnTo>
                  <a:lnTo>
                    <a:pt x="2370" y="2326"/>
                  </a:lnTo>
                  <a:lnTo>
                    <a:pt x="2564" y="3877"/>
                  </a:lnTo>
                  <a:lnTo>
                    <a:pt x="3071" y="2520"/>
                  </a:lnTo>
                  <a:lnTo>
                    <a:pt x="3148" y="2210"/>
                  </a:lnTo>
                  <a:lnTo>
                    <a:pt x="3166" y="2036"/>
                  </a:lnTo>
                  <a:lnTo>
                    <a:pt x="3109" y="2016"/>
                  </a:lnTo>
                  <a:lnTo>
                    <a:pt x="3071" y="1898"/>
                  </a:lnTo>
                  <a:lnTo>
                    <a:pt x="3012" y="1764"/>
                  </a:lnTo>
                  <a:lnTo>
                    <a:pt x="2834" y="1571"/>
                  </a:lnTo>
                  <a:lnTo>
                    <a:pt x="2624" y="1783"/>
                  </a:lnTo>
                  <a:lnTo>
                    <a:pt x="2469" y="2153"/>
                  </a:lnTo>
                  <a:lnTo>
                    <a:pt x="2546" y="1861"/>
                  </a:lnTo>
                  <a:lnTo>
                    <a:pt x="2680" y="1608"/>
                  </a:lnTo>
                  <a:lnTo>
                    <a:pt x="2857" y="1375"/>
                  </a:lnTo>
                  <a:lnTo>
                    <a:pt x="3032" y="1182"/>
                  </a:lnTo>
                  <a:lnTo>
                    <a:pt x="3148" y="1085"/>
                  </a:lnTo>
                  <a:lnTo>
                    <a:pt x="3344" y="1182"/>
                  </a:lnTo>
                  <a:lnTo>
                    <a:pt x="3205" y="1242"/>
                  </a:lnTo>
                  <a:lnTo>
                    <a:pt x="3052" y="1358"/>
                  </a:lnTo>
                  <a:lnTo>
                    <a:pt x="2972" y="1474"/>
                  </a:lnTo>
                  <a:lnTo>
                    <a:pt x="3089" y="1647"/>
                  </a:lnTo>
                  <a:lnTo>
                    <a:pt x="3226" y="1921"/>
                  </a:lnTo>
                  <a:lnTo>
                    <a:pt x="3245" y="2016"/>
                  </a:lnTo>
                  <a:lnTo>
                    <a:pt x="3344" y="2016"/>
                  </a:lnTo>
                  <a:lnTo>
                    <a:pt x="3245" y="2133"/>
                  </a:lnTo>
                  <a:lnTo>
                    <a:pt x="3127" y="2539"/>
                  </a:lnTo>
                  <a:lnTo>
                    <a:pt x="2933" y="3218"/>
                  </a:lnTo>
                  <a:lnTo>
                    <a:pt x="2779" y="3896"/>
                  </a:lnTo>
                  <a:lnTo>
                    <a:pt x="2680" y="4324"/>
                  </a:lnTo>
                  <a:lnTo>
                    <a:pt x="2779" y="4518"/>
                  </a:lnTo>
                  <a:lnTo>
                    <a:pt x="2876" y="4633"/>
                  </a:lnTo>
                  <a:lnTo>
                    <a:pt x="2933" y="4672"/>
                  </a:lnTo>
                  <a:lnTo>
                    <a:pt x="2797" y="4808"/>
                  </a:lnTo>
                  <a:lnTo>
                    <a:pt x="2663" y="4925"/>
                  </a:lnTo>
                  <a:lnTo>
                    <a:pt x="2507" y="5080"/>
                  </a:lnTo>
                  <a:lnTo>
                    <a:pt x="2410" y="4964"/>
                  </a:lnTo>
                  <a:lnTo>
                    <a:pt x="2294" y="4905"/>
                  </a:lnTo>
                  <a:lnTo>
                    <a:pt x="2138" y="4925"/>
                  </a:lnTo>
                  <a:lnTo>
                    <a:pt x="1865" y="5041"/>
                  </a:lnTo>
                  <a:lnTo>
                    <a:pt x="2158" y="4847"/>
                  </a:lnTo>
                  <a:lnTo>
                    <a:pt x="2313" y="4672"/>
                  </a:lnTo>
                  <a:lnTo>
                    <a:pt x="2391" y="4496"/>
                  </a:lnTo>
                  <a:lnTo>
                    <a:pt x="2430" y="4285"/>
                  </a:lnTo>
                  <a:lnTo>
                    <a:pt x="2430" y="3916"/>
                  </a:lnTo>
                  <a:lnTo>
                    <a:pt x="2391" y="2868"/>
                  </a:lnTo>
                  <a:lnTo>
                    <a:pt x="2331" y="2267"/>
                  </a:lnTo>
                  <a:lnTo>
                    <a:pt x="2177" y="1299"/>
                  </a:lnTo>
                  <a:lnTo>
                    <a:pt x="2001" y="3508"/>
                  </a:lnTo>
                  <a:lnTo>
                    <a:pt x="1884" y="4246"/>
                  </a:lnTo>
                  <a:lnTo>
                    <a:pt x="1790" y="4944"/>
                  </a:lnTo>
                  <a:lnTo>
                    <a:pt x="1729" y="5563"/>
                  </a:lnTo>
                  <a:lnTo>
                    <a:pt x="1729" y="6183"/>
                  </a:lnTo>
                  <a:lnTo>
                    <a:pt x="1692" y="5543"/>
                  </a:lnTo>
                  <a:lnTo>
                    <a:pt x="1711" y="4884"/>
                  </a:lnTo>
                  <a:lnTo>
                    <a:pt x="1826" y="3916"/>
                  </a:lnTo>
                  <a:lnTo>
                    <a:pt x="1826" y="3374"/>
                  </a:lnTo>
                  <a:lnTo>
                    <a:pt x="1884" y="2735"/>
                  </a:lnTo>
                  <a:lnTo>
                    <a:pt x="2001" y="2115"/>
                  </a:lnTo>
                  <a:lnTo>
                    <a:pt x="2098" y="1454"/>
                  </a:lnTo>
                  <a:lnTo>
                    <a:pt x="2117" y="1029"/>
                  </a:lnTo>
                  <a:lnTo>
                    <a:pt x="2061" y="776"/>
                  </a:lnTo>
                  <a:lnTo>
                    <a:pt x="1865" y="541"/>
                  </a:lnTo>
                  <a:lnTo>
                    <a:pt x="1692" y="466"/>
                  </a:lnTo>
                  <a:lnTo>
                    <a:pt x="1478" y="447"/>
                  </a:lnTo>
                  <a:lnTo>
                    <a:pt x="1127" y="852"/>
                  </a:lnTo>
                  <a:lnTo>
                    <a:pt x="1439" y="407"/>
                  </a:lnTo>
                  <a:lnTo>
                    <a:pt x="817" y="562"/>
                  </a:lnTo>
                  <a:lnTo>
                    <a:pt x="408" y="447"/>
                  </a:lnTo>
                  <a:lnTo>
                    <a:pt x="0" y="466"/>
                  </a:lnTo>
                  <a:lnTo>
                    <a:pt x="390" y="389"/>
                  </a:lnTo>
                  <a:lnTo>
                    <a:pt x="800" y="447"/>
                  </a:lnTo>
                  <a:lnTo>
                    <a:pt x="1013" y="447"/>
                  </a:lnTo>
                  <a:lnTo>
                    <a:pt x="1478" y="370"/>
                  </a:lnTo>
                  <a:lnTo>
                    <a:pt x="1845" y="137"/>
                  </a:lnTo>
                  <a:lnTo>
                    <a:pt x="2255" y="0"/>
                  </a:lnTo>
                  <a:lnTo>
                    <a:pt x="2237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0" name="Freeform 49"/>
            <p:cNvSpPr>
              <a:spLocks/>
            </p:cNvSpPr>
            <p:nvPr/>
          </p:nvSpPr>
          <p:spPr bwMode="auto">
            <a:xfrm>
              <a:off x="3177" y="2426"/>
              <a:ext cx="65" cy="206"/>
            </a:xfrm>
            <a:custGeom>
              <a:avLst/>
              <a:gdLst>
                <a:gd name="T0" fmla="*/ 0 w 758"/>
                <a:gd name="T1" fmla="*/ 0 h 2480"/>
                <a:gd name="T2" fmla="*/ 2 w 758"/>
                <a:gd name="T3" fmla="*/ 0 h 2480"/>
                <a:gd name="T4" fmla="*/ 3 w 758"/>
                <a:gd name="T5" fmla="*/ 2 h 2480"/>
                <a:gd name="T6" fmla="*/ 4 w 758"/>
                <a:gd name="T7" fmla="*/ 3 h 2480"/>
                <a:gd name="T8" fmla="*/ 5 w 758"/>
                <a:gd name="T9" fmla="*/ 5 h 2480"/>
                <a:gd name="T10" fmla="*/ 6 w 758"/>
                <a:gd name="T11" fmla="*/ 7 h 2480"/>
                <a:gd name="T12" fmla="*/ 5 w 758"/>
                <a:gd name="T13" fmla="*/ 7 h 2480"/>
                <a:gd name="T14" fmla="*/ 3 w 758"/>
                <a:gd name="T15" fmla="*/ 3 h 2480"/>
                <a:gd name="T16" fmla="*/ 2 w 758"/>
                <a:gd name="T17" fmla="*/ 4 h 2480"/>
                <a:gd name="T18" fmla="*/ 2 w 758"/>
                <a:gd name="T19" fmla="*/ 5 h 2480"/>
                <a:gd name="T20" fmla="*/ 3 w 758"/>
                <a:gd name="T21" fmla="*/ 6 h 2480"/>
                <a:gd name="T22" fmla="*/ 2 w 758"/>
                <a:gd name="T23" fmla="*/ 6 h 2480"/>
                <a:gd name="T24" fmla="*/ 3 w 758"/>
                <a:gd name="T25" fmla="*/ 8 h 2480"/>
                <a:gd name="T26" fmla="*/ 3 w 758"/>
                <a:gd name="T27" fmla="*/ 10 h 2480"/>
                <a:gd name="T28" fmla="*/ 3 w 758"/>
                <a:gd name="T29" fmla="*/ 12 h 2480"/>
                <a:gd name="T30" fmla="*/ 3 w 758"/>
                <a:gd name="T31" fmla="*/ 14 h 2480"/>
                <a:gd name="T32" fmla="*/ 3 w 758"/>
                <a:gd name="T33" fmla="*/ 16 h 2480"/>
                <a:gd name="T34" fmla="*/ 3 w 758"/>
                <a:gd name="T35" fmla="*/ 17 h 2480"/>
                <a:gd name="T36" fmla="*/ 3 w 758"/>
                <a:gd name="T37" fmla="*/ 14 h 2480"/>
                <a:gd name="T38" fmla="*/ 3 w 758"/>
                <a:gd name="T39" fmla="*/ 10 h 2480"/>
                <a:gd name="T40" fmla="*/ 3 w 758"/>
                <a:gd name="T41" fmla="*/ 8 h 2480"/>
                <a:gd name="T42" fmla="*/ 2 w 758"/>
                <a:gd name="T43" fmla="*/ 6 h 2480"/>
                <a:gd name="T44" fmla="*/ 2 w 758"/>
                <a:gd name="T45" fmla="*/ 6 h 2480"/>
                <a:gd name="T46" fmla="*/ 2 w 758"/>
                <a:gd name="T47" fmla="*/ 5 h 2480"/>
                <a:gd name="T48" fmla="*/ 2 w 758"/>
                <a:gd name="T49" fmla="*/ 3 h 2480"/>
                <a:gd name="T50" fmla="*/ 3 w 758"/>
                <a:gd name="T51" fmla="*/ 2 h 2480"/>
                <a:gd name="T52" fmla="*/ 2 w 758"/>
                <a:gd name="T53" fmla="*/ 1 h 2480"/>
                <a:gd name="T54" fmla="*/ 0 w 758"/>
                <a:gd name="T55" fmla="*/ 1 h 2480"/>
                <a:gd name="T56" fmla="*/ 0 w 758"/>
                <a:gd name="T57" fmla="*/ 0 h 24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58"/>
                <a:gd name="T88" fmla="*/ 0 h 2480"/>
                <a:gd name="T89" fmla="*/ 758 w 758"/>
                <a:gd name="T90" fmla="*/ 2480 h 24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58" h="2480">
                  <a:moveTo>
                    <a:pt x="39" y="0"/>
                  </a:moveTo>
                  <a:lnTo>
                    <a:pt x="233" y="60"/>
                  </a:lnTo>
                  <a:lnTo>
                    <a:pt x="431" y="253"/>
                  </a:lnTo>
                  <a:lnTo>
                    <a:pt x="565" y="446"/>
                  </a:lnTo>
                  <a:lnTo>
                    <a:pt x="701" y="736"/>
                  </a:lnTo>
                  <a:lnTo>
                    <a:pt x="758" y="989"/>
                  </a:lnTo>
                  <a:lnTo>
                    <a:pt x="719" y="1010"/>
                  </a:lnTo>
                  <a:lnTo>
                    <a:pt x="408" y="486"/>
                  </a:lnTo>
                  <a:lnTo>
                    <a:pt x="312" y="639"/>
                  </a:lnTo>
                  <a:lnTo>
                    <a:pt x="332" y="775"/>
                  </a:lnTo>
                  <a:lnTo>
                    <a:pt x="350" y="892"/>
                  </a:lnTo>
                  <a:lnTo>
                    <a:pt x="332" y="931"/>
                  </a:lnTo>
                  <a:lnTo>
                    <a:pt x="408" y="1105"/>
                  </a:lnTo>
                  <a:lnTo>
                    <a:pt x="447" y="1454"/>
                  </a:lnTo>
                  <a:lnTo>
                    <a:pt x="447" y="1802"/>
                  </a:lnTo>
                  <a:lnTo>
                    <a:pt x="468" y="2074"/>
                  </a:lnTo>
                  <a:lnTo>
                    <a:pt x="468" y="2269"/>
                  </a:lnTo>
                  <a:lnTo>
                    <a:pt x="408" y="2480"/>
                  </a:lnTo>
                  <a:lnTo>
                    <a:pt x="431" y="2019"/>
                  </a:lnTo>
                  <a:lnTo>
                    <a:pt x="389" y="1494"/>
                  </a:lnTo>
                  <a:lnTo>
                    <a:pt x="350" y="1123"/>
                  </a:lnTo>
                  <a:lnTo>
                    <a:pt x="253" y="931"/>
                  </a:lnTo>
                  <a:lnTo>
                    <a:pt x="272" y="855"/>
                  </a:lnTo>
                  <a:lnTo>
                    <a:pt x="272" y="699"/>
                  </a:lnTo>
                  <a:lnTo>
                    <a:pt x="312" y="446"/>
                  </a:lnTo>
                  <a:lnTo>
                    <a:pt x="350" y="332"/>
                  </a:lnTo>
                  <a:lnTo>
                    <a:pt x="216" y="194"/>
                  </a:lnTo>
                  <a:lnTo>
                    <a:pt x="0" y="11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1" name="Freeform 50"/>
            <p:cNvSpPr>
              <a:spLocks/>
            </p:cNvSpPr>
            <p:nvPr/>
          </p:nvSpPr>
          <p:spPr bwMode="auto">
            <a:xfrm>
              <a:off x="2982" y="2432"/>
              <a:ext cx="42" cy="19"/>
            </a:xfrm>
            <a:custGeom>
              <a:avLst/>
              <a:gdLst>
                <a:gd name="T0" fmla="*/ 0 w 485"/>
                <a:gd name="T1" fmla="*/ 0 h 233"/>
                <a:gd name="T2" fmla="*/ 3 w 485"/>
                <a:gd name="T3" fmla="*/ 2 h 233"/>
                <a:gd name="T4" fmla="*/ 4 w 485"/>
                <a:gd name="T5" fmla="*/ 1 h 233"/>
                <a:gd name="T6" fmla="*/ 3 w 485"/>
                <a:gd name="T7" fmla="*/ 0 h 233"/>
                <a:gd name="T8" fmla="*/ 2 w 485"/>
                <a:gd name="T9" fmla="*/ 0 h 233"/>
                <a:gd name="T10" fmla="*/ 0 w 485"/>
                <a:gd name="T11" fmla="*/ 0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5"/>
                <a:gd name="T19" fmla="*/ 0 h 233"/>
                <a:gd name="T20" fmla="*/ 485 w 485"/>
                <a:gd name="T21" fmla="*/ 233 h 2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5" h="233">
                  <a:moveTo>
                    <a:pt x="0" y="37"/>
                  </a:moveTo>
                  <a:lnTo>
                    <a:pt x="331" y="233"/>
                  </a:lnTo>
                  <a:lnTo>
                    <a:pt x="485" y="136"/>
                  </a:lnTo>
                  <a:lnTo>
                    <a:pt x="386" y="60"/>
                  </a:lnTo>
                  <a:lnTo>
                    <a:pt x="215" y="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1"/>
            <p:cNvSpPr>
              <a:spLocks/>
            </p:cNvSpPr>
            <p:nvPr/>
          </p:nvSpPr>
          <p:spPr bwMode="auto">
            <a:xfrm>
              <a:off x="2859" y="2430"/>
              <a:ext cx="145" cy="428"/>
            </a:xfrm>
            <a:custGeom>
              <a:avLst/>
              <a:gdLst>
                <a:gd name="T0" fmla="*/ 11 w 1687"/>
                <a:gd name="T1" fmla="*/ 5 h 5154"/>
                <a:gd name="T2" fmla="*/ 10 w 1687"/>
                <a:gd name="T3" fmla="*/ 9 h 5154"/>
                <a:gd name="T4" fmla="*/ 10 w 1687"/>
                <a:gd name="T5" fmla="*/ 14 h 5154"/>
                <a:gd name="T6" fmla="*/ 10 w 1687"/>
                <a:gd name="T7" fmla="*/ 21 h 5154"/>
                <a:gd name="T8" fmla="*/ 11 w 1687"/>
                <a:gd name="T9" fmla="*/ 27 h 5154"/>
                <a:gd name="T10" fmla="*/ 12 w 1687"/>
                <a:gd name="T11" fmla="*/ 33 h 5154"/>
                <a:gd name="T12" fmla="*/ 12 w 1687"/>
                <a:gd name="T13" fmla="*/ 36 h 5154"/>
                <a:gd name="T14" fmla="*/ 12 w 1687"/>
                <a:gd name="T15" fmla="*/ 36 h 5154"/>
                <a:gd name="T16" fmla="*/ 9 w 1687"/>
                <a:gd name="T17" fmla="*/ 32 h 5154"/>
                <a:gd name="T18" fmla="*/ 6 w 1687"/>
                <a:gd name="T19" fmla="*/ 27 h 5154"/>
                <a:gd name="T20" fmla="*/ 4 w 1687"/>
                <a:gd name="T21" fmla="*/ 21 h 5154"/>
                <a:gd name="T22" fmla="*/ 2 w 1687"/>
                <a:gd name="T23" fmla="*/ 15 h 5154"/>
                <a:gd name="T24" fmla="*/ 1 w 1687"/>
                <a:gd name="T25" fmla="*/ 9 h 5154"/>
                <a:gd name="T26" fmla="*/ 0 w 1687"/>
                <a:gd name="T27" fmla="*/ 4 h 5154"/>
                <a:gd name="T28" fmla="*/ 0 w 1687"/>
                <a:gd name="T29" fmla="*/ 0 h 5154"/>
                <a:gd name="T30" fmla="*/ 1 w 1687"/>
                <a:gd name="T31" fmla="*/ 6 h 5154"/>
                <a:gd name="T32" fmla="*/ 1 w 1687"/>
                <a:gd name="T33" fmla="*/ 11 h 5154"/>
                <a:gd name="T34" fmla="*/ 3 w 1687"/>
                <a:gd name="T35" fmla="*/ 16 h 5154"/>
                <a:gd name="T36" fmla="*/ 5 w 1687"/>
                <a:gd name="T37" fmla="*/ 20 h 5154"/>
                <a:gd name="T38" fmla="*/ 6 w 1687"/>
                <a:gd name="T39" fmla="*/ 25 h 5154"/>
                <a:gd name="T40" fmla="*/ 8 w 1687"/>
                <a:gd name="T41" fmla="*/ 28 h 5154"/>
                <a:gd name="T42" fmla="*/ 11 w 1687"/>
                <a:gd name="T43" fmla="*/ 32 h 5154"/>
                <a:gd name="T44" fmla="*/ 10 w 1687"/>
                <a:gd name="T45" fmla="*/ 26 h 5154"/>
                <a:gd name="T46" fmla="*/ 9 w 1687"/>
                <a:gd name="T47" fmla="*/ 20 h 5154"/>
                <a:gd name="T48" fmla="*/ 9 w 1687"/>
                <a:gd name="T49" fmla="*/ 14 h 5154"/>
                <a:gd name="T50" fmla="*/ 10 w 1687"/>
                <a:gd name="T51" fmla="*/ 8 h 5154"/>
                <a:gd name="T52" fmla="*/ 10 w 1687"/>
                <a:gd name="T53" fmla="*/ 5 h 5154"/>
                <a:gd name="T54" fmla="*/ 11 w 1687"/>
                <a:gd name="T55" fmla="*/ 5 h 515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687"/>
                <a:gd name="T85" fmla="*/ 0 h 5154"/>
                <a:gd name="T86" fmla="*/ 1687 w 1687"/>
                <a:gd name="T87" fmla="*/ 5154 h 515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687" h="5154">
                  <a:moveTo>
                    <a:pt x="1435" y="696"/>
                  </a:moveTo>
                  <a:lnTo>
                    <a:pt x="1378" y="1280"/>
                  </a:lnTo>
                  <a:lnTo>
                    <a:pt x="1378" y="2092"/>
                  </a:lnTo>
                  <a:lnTo>
                    <a:pt x="1395" y="2982"/>
                  </a:lnTo>
                  <a:lnTo>
                    <a:pt x="1494" y="3972"/>
                  </a:lnTo>
                  <a:lnTo>
                    <a:pt x="1611" y="4747"/>
                  </a:lnTo>
                  <a:lnTo>
                    <a:pt x="1687" y="5154"/>
                  </a:lnTo>
                  <a:lnTo>
                    <a:pt x="1611" y="5154"/>
                  </a:lnTo>
                  <a:lnTo>
                    <a:pt x="1261" y="4592"/>
                  </a:lnTo>
                  <a:lnTo>
                    <a:pt x="872" y="3876"/>
                  </a:lnTo>
                  <a:lnTo>
                    <a:pt x="541" y="3041"/>
                  </a:lnTo>
                  <a:lnTo>
                    <a:pt x="253" y="2130"/>
                  </a:lnTo>
                  <a:lnTo>
                    <a:pt x="97" y="1355"/>
                  </a:lnTo>
                  <a:lnTo>
                    <a:pt x="0" y="522"/>
                  </a:lnTo>
                  <a:lnTo>
                    <a:pt x="0" y="0"/>
                  </a:lnTo>
                  <a:lnTo>
                    <a:pt x="74" y="851"/>
                  </a:lnTo>
                  <a:lnTo>
                    <a:pt x="193" y="1570"/>
                  </a:lnTo>
                  <a:lnTo>
                    <a:pt x="387" y="2286"/>
                  </a:lnTo>
                  <a:lnTo>
                    <a:pt x="620" y="2942"/>
                  </a:lnTo>
                  <a:lnTo>
                    <a:pt x="872" y="3566"/>
                  </a:lnTo>
                  <a:lnTo>
                    <a:pt x="1143" y="4129"/>
                  </a:lnTo>
                  <a:lnTo>
                    <a:pt x="1475" y="4629"/>
                  </a:lnTo>
                  <a:lnTo>
                    <a:pt x="1300" y="3779"/>
                  </a:lnTo>
                  <a:lnTo>
                    <a:pt x="1242" y="2942"/>
                  </a:lnTo>
                  <a:lnTo>
                    <a:pt x="1242" y="2072"/>
                  </a:lnTo>
                  <a:lnTo>
                    <a:pt x="1300" y="1201"/>
                  </a:lnTo>
                  <a:lnTo>
                    <a:pt x="1378" y="715"/>
                  </a:lnTo>
                  <a:lnTo>
                    <a:pt x="1435" y="6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2"/>
            <p:cNvSpPr>
              <a:spLocks/>
            </p:cNvSpPr>
            <p:nvPr/>
          </p:nvSpPr>
          <p:spPr bwMode="auto">
            <a:xfrm>
              <a:off x="2764" y="2592"/>
              <a:ext cx="240" cy="299"/>
            </a:xfrm>
            <a:custGeom>
              <a:avLst/>
              <a:gdLst>
                <a:gd name="T0" fmla="*/ 6 w 2786"/>
                <a:gd name="T1" fmla="*/ 10 h 3589"/>
                <a:gd name="T2" fmla="*/ 7 w 2786"/>
                <a:gd name="T3" fmla="*/ 10 h 3589"/>
                <a:gd name="T4" fmla="*/ 10 w 2786"/>
                <a:gd name="T5" fmla="*/ 14 h 3589"/>
                <a:gd name="T6" fmla="*/ 10 w 2786"/>
                <a:gd name="T7" fmla="*/ 11 h 3589"/>
                <a:gd name="T8" fmla="*/ 9 w 2786"/>
                <a:gd name="T9" fmla="*/ 9 h 3589"/>
                <a:gd name="T10" fmla="*/ 9 w 2786"/>
                <a:gd name="T11" fmla="*/ 7 h 3589"/>
                <a:gd name="T12" fmla="*/ 8 w 2786"/>
                <a:gd name="T13" fmla="*/ 8 h 3589"/>
                <a:gd name="T14" fmla="*/ 7 w 2786"/>
                <a:gd name="T15" fmla="*/ 6 h 3589"/>
                <a:gd name="T16" fmla="*/ 3 w 2786"/>
                <a:gd name="T17" fmla="*/ 4 h 3589"/>
                <a:gd name="T18" fmla="*/ 0 w 2786"/>
                <a:gd name="T19" fmla="*/ 2 h 3589"/>
                <a:gd name="T20" fmla="*/ 2 w 2786"/>
                <a:gd name="T21" fmla="*/ 3 h 3589"/>
                <a:gd name="T22" fmla="*/ 8 w 2786"/>
                <a:gd name="T23" fmla="*/ 3 h 3589"/>
                <a:gd name="T24" fmla="*/ 6 w 2786"/>
                <a:gd name="T25" fmla="*/ 0 h 3589"/>
                <a:gd name="T26" fmla="*/ 9 w 2786"/>
                <a:gd name="T27" fmla="*/ 1 h 3589"/>
                <a:gd name="T28" fmla="*/ 10 w 2786"/>
                <a:gd name="T29" fmla="*/ 1 h 3589"/>
                <a:gd name="T30" fmla="*/ 13 w 2786"/>
                <a:gd name="T31" fmla="*/ 9 h 3589"/>
                <a:gd name="T32" fmla="*/ 16 w 2786"/>
                <a:gd name="T33" fmla="*/ 15 h 3589"/>
                <a:gd name="T34" fmla="*/ 18 w 2786"/>
                <a:gd name="T35" fmla="*/ 18 h 3589"/>
                <a:gd name="T36" fmla="*/ 21 w 2786"/>
                <a:gd name="T37" fmla="*/ 22 h 3589"/>
                <a:gd name="T38" fmla="*/ 19 w 2786"/>
                <a:gd name="T39" fmla="*/ 22 h 3589"/>
                <a:gd name="T40" fmla="*/ 19 w 2786"/>
                <a:gd name="T41" fmla="*/ 24 h 3589"/>
                <a:gd name="T42" fmla="*/ 17 w 2786"/>
                <a:gd name="T43" fmla="*/ 25 h 3589"/>
                <a:gd name="T44" fmla="*/ 18 w 2786"/>
                <a:gd name="T45" fmla="*/ 24 h 3589"/>
                <a:gd name="T46" fmla="*/ 18 w 2786"/>
                <a:gd name="T47" fmla="*/ 22 h 3589"/>
                <a:gd name="T48" fmla="*/ 14 w 2786"/>
                <a:gd name="T49" fmla="*/ 17 h 3589"/>
                <a:gd name="T50" fmla="*/ 8 w 2786"/>
                <a:gd name="T51" fmla="*/ 15 h 3589"/>
                <a:gd name="T52" fmla="*/ 10 w 2786"/>
                <a:gd name="T53" fmla="*/ 15 h 3589"/>
                <a:gd name="T54" fmla="*/ 6 w 2786"/>
                <a:gd name="T55" fmla="*/ 11 h 3589"/>
                <a:gd name="T56" fmla="*/ 6 w 2786"/>
                <a:gd name="T57" fmla="*/ 10 h 35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86"/>
                <a:gd name="T88" fmla="*/ 0 h 3589"/>
                <a:gd name="T89" fmla="*/ 2786 w 2786"/>
                <a:gd name="T90" fmla="*/ 3589 h 358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86" h="3589">
                  <a:moveTo>
                    <a:pt x="842" y="1516"/>
                  </a:moveTo>
                  <a:lnTo>
                    <a:pt x="877" y="1500"/>
                  </a:lnTo>
                  <a:lnTo>
                    <a:pt x="1306" y="1976"/>
                  </a:lnTo>
                  <a:lnTo>
                    <a:pt x="1306" y="1614"/>
                  </a:lnTo>
                  <a:lnTo>
                    <a:pt x="1205" y="1234"/>
                  </a:lnTo>
                  <a:lnTo>
                    <a:pt x="1205" y="1006"/>
                  </a:lnTo>
                  <a:lnTo>
                    <a:pt x="1039" y="1104"/>
                  </a:lnTo>
                  <a:lnTo>
                    <a:pt x="940" y="871"/>
                  </a:lnTo>
                  <a:lnTo>
                    <a:pt x="363" y="641"/>
                  </a:lnTo>
                  <a:lnTo>
                    <a:pt x="0" y="347"/>
                  </a:lnTo>
                  <a:lnTo>
                    <a:pt x="264" y="493"/>
                  </a:lnTo>
                  <a:lnTo>
                    <a:pt x="1057" y="380"/>
                  </a:lnTo>
                  <a:lnTo>
                    <a:pt x="827" y="0"/>
                  </a:lnTo>
                  <a:lnTo>
                    <a:pt x="1158" y="165"/>
                  </a:lnTo>
                  <a:lnTo>
                    <a:pt x="1354" y="165"/>
                  </a:lnTo>
                  <a:lnTo>
                    <a:pt x="1767" y="1318"/>
                  </a:lnTo>
                  <a:lnTo>
                    <a:pt x="2097" y="2126"/>
                  </a:lnTo>
                  <a:lnTo>
                    <a:pt x="2376" y="2600"/>
                  </a:lnTo>
                  <a:lnTo>
                    <a:pt x="2786" y="3195"/>
                  </a:lnTo>
                  <a:lnTo>
                    <a:pt x="2492" y="3195"/>
                  </a:lnTo>
                  <a:lnTo>
                    <a:pt x="2492" y="3507"/>
                  </a:lnTo>
                  <a:lnTo>
                    <a:pt x="2360" y="3589"/>
                  </a:lnTo>
                  <a:lnTo>
                    <a:pt x="2459" y="3474"/>
                  </a:lnTo>
                  <a:lnTo>
                    <a:pt x="2459" y="3195"/>
                  </a:lnTo>
                  <a:lnTo>
                    <a:pt x="1899" y="2419"/>
                  </a:lnTo>
                  <a:lnTo>
                    <a:pt x="1124" y="2174"/>
                  </a:lnTo>
                  <a:lnTo>
                    <a:pt x="1336" y="2225"/>
                  </a:lnTo>
                  <a:lnTo>
                    <a:pt x="857" y="1566"/>
                  </a:lnTo>
                  <a:lnTo>
                    <a:pt x="842" y="15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3"/>
            <p:cNvSpPr>
              <a:spLocks/>
            </p:cNvSpPr>
            <p:nvPr/>
          </p:nvSpPr>
          <p:spPr bwMode="auto">
            <a:xfrm>
              <a:off x="2734" y="2372"/>
              <a:ext cx="149" cy="263"/>
            </a:xfrm>
            <a:custGeom>
              <a:avLst/>
              <a:gdLst>
                <a:gd name="T0" fmla="*/ 13 w 1732"/>
                <a:gd name="T1" fmla="*/ 0 h 3160"/>
                <a:gd name="T2" fmla="*/ 12 w 1732"/>
                <a:gd name="T3" fmla="*/ 2 h 3160"/>
                <a:gd name="T4" fmla="*/ 11 w 1732"/>
                <a:gd name="T5" fmla="*/ 3 h 3160"/>
                <a:gd name="T6" fmla="*/ 11 w 1732"/>
                <a:gd name="T7" fmla="*/ 4 h 3160"/>
                <a:gd name="T8" fmla="*/ 11 w 1732"/>
                <a:gd name="T9" fmla="*/ 6 h 3160"/>
                <a:gd name="T10" fmla="*/ 10 w 1732"/>
                <a:gd name="T11" fmla="*/ 3 h 3160"/>
                <a:gd name="T12" fmla="*/ 9 w 1732"/>
                <a:gd name="T13" fmla="*/ 6 h 3160"/>
                <a:gd name="T14" fmla="*/ 9 w 1732"/>
                <a:gd name="T15" fmla="*/ 8 h 3160"/>
                <a:gd name="T16" fmla="*/ 9 w 1732"/>
                <a:gd name="T17" fmla="*/ 10 h 3160"/>
                <a:gd name="T18" fmla="*/ 9 w 1732"/>
                <a:gd name="T19" fmla="*/ 13 h 3160"/>
                <a:gd name="T20" fmla="*/ 10 w 1732"/>
                <a:gd name="T21" fmla="*/ 16 h 3160"/>
                <a:gd name="T22" fmla="*/ 12 w 1732"/>
                <a:gd name="T23" fmla="*/ 19 h 3160"/>
                <a:gd name="T24" fmla="*/ 10 w 1732"/>
                <a:gd name="T25" fmla="*/ 16 h 3160"/>
                <a:gd name="T26" fmla="*/ 8 w 1732"/>
                <a:gd name="T27" fmla="*/ 13 h 3160"/>
                <a:gd name="T28" fmla="*/ 7 w 1732"/>
                <a:gd name="T29" fmla="*/ 10 h 3160"/>
                <a:gd name="T30" fmla="*/ 6 w 1732"/>
                <a:gd name="T31" fmla="*/ 8 h 3160"/>
                <a:gd name="T32" fmla="*/ 6 w 1732"/>
                <a:gd name="T33" fmla="*/ 9 h 3160"/>
                <a:gd name="T34" fmla="*/ 6 w 1732"/>
                <a:gd name="T35" fmla="*/ 12 h 3160"/>
                <a:gd name="T36" fmla="*/ 7 w 1732"/>
                <a:gd name="T37" fmla="*/ 15 h 3160"/>
                <a:gd name="T38" fmla="*/ 8 w 1732"/>
                <a:gd name="T39" fmla="*/ 17 h 3160"/>
                <a:gd name="T40" fmla="*/ 4 w 1732"/>
                <a:gd name="T41" fmla="*/ 12 h 3160"/>
                <a:gd name="T42" fmla="*/ 4 w 1732"/>
                <a:gd name="T43" fmla="*/ 12 h 3160"/>
                <a:gd name="T44" fmla="*/ 4 w 1732"/>
                <a:gd name="T45" fmla="*/ 15 h 3160"/>
                <a:gd name="T46" fmla="*/ 6 w 1732"/>
                <a:gd name="T47" fmla="*/ 19 h 3160"/>
                <a:gd name="T48" fmla="*/ 7 w 1732"/>
                <a:gd name="T49" fmla="*/ 22 h 3160"/>
                <a:gd name="T50" fmla="*/ 7 w 1732"/>
                <a:gd name="T51" fmla="*/ 22 h 3160"/>
                <a:gd name="T52" fmla="*/ 0 w 1732"/>
                <a:gd name="T53" fmla="*/ 15 h 3160"/>
                <a:gd name="T54" fmla="*/ 5 w 1732"/>
                <a:gd name="T55" fmla="*/ 19 h 3160"/>
                <a:gd name="T56" fmla="*/ 3 w 1732"/>
                <a:gd name="T57" fmla="*/ 16 h 3160"/>
                <a:gd name="T58" fmla="*/ 2 w 1732"/>
                <a:gd name="T59" fmla="*/ 13 h 3160"/>
                <a:gd name="T60" fmla="*/ 2 w 1732"/>
                <a:gd name="T61" fmla="*/ 11 h 3160"/>
                <a:gd name="T62" fmla="*/ 4 w 1732"/>
                <a:gd name="T63" fmla="*/ 10 h 3160"/>
                <a:gd name="T64" fmla="*/ 5 w 1732"/>
                <a:gd name="T65" fmla="*/ 7 h 3160"/>
                <a:gd name="T66" fmla="*/ 6 w 1732"/>
                <a:gd name="T67" fmla="*/ 6 h 3160"/>
                <a:gd name="T68" fmla="*/ 8 w 1732"/>
                <a:gd name="T69" fmla="*/ 5 h 3160"/>
                <a:gd name="T70" fmla="*/ 8 w 1732"/>
                <a:gd name="T71" fmla="*/ 3 h 3160"/>
                <a:gd name="T72" fmla="*/ 10 w 1732"/>
                <a:gd name="T73" fmla="*/ 1 h 3160"/>
                <a:gd name="T74" fmla="*/ 12 w 1732"/>
                <a:gd name="T75" fmla="*/ 0 h 3160"/>
                <a:gd name="T76" fmla="*/ 13 w 1732"/>
                <a:gd name="T77" fmla="*/ 0 h 31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732"/>
                <a:gd name="T118" fmla="*/ 0 h 3160"/>
                <a:gd name="T119" fmla="*/ 1732 w 1732"/>
                <a:gd name="T120" fmla="*/ 3160 h 31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732" h="3160">
                  <a:moveTo>
                    <a:pt x="1732" y="15"/>
                  </a:moveTo>
                  <a:lnTo>
                    <a:pt x="1584" y="231"/>
                  </a:lnTo>
                  <a:lnTo>
                    <a:pt x="1483" y="428"/>
                  </a:lnTo>
                  <a:lnTo>
                    <a:pt x="1453" y="644"/>
                  </a:lnTo>
                  <a:lnTo>
                    <a:pt x="1435" y="923"/>
                  </a:lnTo>
                  <a:lnTo>
                    <a:pt x="1384" y="494"/>
                  </a:lnTo>
                  <a:lnTo>
                    <a:pt x="1237" y="806"/>
                  </a:lnTo>
                  <a:lnTo>
                    <a:pt x="1187" y="1089"/>
                  </a:lnTo>
                  <a:lnTo>
                    <a:pt x="1187" y="1384"/>
                  </a:lnTo>
                  <a:lnTo>
                    <a:pt x="1268" y="1860"/>
                  </a:lnTo>
                  <a:lnTo>
                    <a:pt x="1402" y="2257"/>
                  </a:lnTo>
                  <a:lnTo>
                    <a:pt x="1600" y="2701"/>
                  </a:lnTo>
                  <a:lnTo>
                    <a:pt x="1319" y="2306"/>
                  </a:lnTo>
                  <a:lnTo>
                    <a:pt x="1121" y="1911"/>
                  </a:lnTo>
                  <a:lnTo>
                    <a:pt x="971" y="1501"/>
                  </a:lnTo>
                  <a:lnTo>
                    <a:pt x="872" y="1089"/>
                  </a:lnTo>
                  <a:lnTo>
                    <a:pt x="840" y="1368"/>
                  </a:lnTo>
                  <a:lnTo>
                    <a:pt x="860" y="1748"/>
                  </a:lnTo>
                  <a:lnTo>
                    <a:pt x="958" y="2142"/>
                  </a:lnTo>
                  <a:lnTo>
                    <a:pt x="1073" y="2519"/>
                  </a:lnTo>
                  <a:lnTo>
                    <a:pt x="593" y="1748"/>
                  </a:lnTo>
                  <a:lnTo>
                    <a:pt x="510" y="1748"/>
                  </a:lnTo>
                  <a:lnTo>
                    <a:pt x="558" y="2142"/>
                  </a:lnTo>
                  <a:lnTo>
                    <a:pt x="741" y="2681"/>
                  </a:lnTo>
                  <a:lnTo>
                    <a:pt x="989" y="3160"/>
                  </a:lnTo>
                  <a:lnTo>
                    <a:pt x="890" y="3160"/>
                  </a:lnTo>
                  <a:lnTo>
                    <a:pt x="0" y="2209"/>
                  </a:lnTo>
                  <a:lnTo>
                    <a:pt x="644" y="2701"/>
                  </a:lnTo>
                  <a:lnTo>
                    <a:pt x="429" y="2306"/>
                  </a:lnTo>
                  <a:lnTo>
                    <a:pt x="314" y="1928"/>
                  </a:lnTo>
                  <a:lnTo>
                    <a:pt x="296" y="1649"/>
                  </a:lnTo>
                  <a:lnTo>
                    <a:pt x="494" y="1400"/>
                  </a:lnTo>
                  <a:lnTo>
                    <a:pt x="727" y="1054"/>
                  </a:lnTo>
                  <a:lnTo>
                    <a:pt x="872" y="824"/>
                  </a:lnTo>
                  <a:lnTo>
                    <a:pt x="1121" y="776"/>
                  </a:lnTo>
                  <a:lnTo>
                    <a:pt x="1137" y="510"/>
                  </a:lnTo>
                  <a:lnTo>
                    <a:pt x="1402" y="84"/>
                  </a:lnTo>
                  <a:lnTo>
                    <a:pt x="1651" y="0"/>
                  </a:lnTo>
                  <a:lnTo>
                    <a:pt x="173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4"/>
            <p:cNvSpPr>
              <a:spLocks/>
            </p:cNvSpPr>
            <p:nvPr/>
          </p:nvSpPr>
          <p:spPr bwMode="auto">
            <a:xfrm>
              <a:off x="2725" y="2509"/>
              <a:ext cx="39" cy="113"/>
            </a:xfrm>
            <a:custGeom>
              <a:avLst/>
              <a:gdLst>
                <a:gd name="T0" fmla="*/ 3 w 462"/>
                <a:gd name="T1" fmla="*/ 0 h 1364"/>
                <a:gd name="T2" fmla="*/ 2 w 462"/>
                <a:gd name="T3" fmla="*/ 2 h 1364"/>
                <a:gd name="T4" fmla="*/ 0 w 462"/>
                <a:gd name="T5" fmla="*/ 4 h 1364"/>
                <a:gd name="T6" fmla="*/ 0 w 462"/>
                <a:gd name="T7" fmla="*/ 5 h 1364"/>
                <a:gd name="T8" fmla="*/ 2 w 462"/>
                <a:gd name="T9" fmla="*/ 7 h 1364"/>
                <a:gd name="T10" fmla="*/ 3 w 462"/>
                <a:gd name="T11" fmla="*/ 9 h 1364"/>
                <a:gd name="T12" fmla="*/ 2 w 462"/>
                <a:gd name="T13" fmla="*/ 7 h 1364"/>
                <a:gd name="T14" fmla="*/ 2 w 462"/>
                <a:gd name="T15" fmla="*/ 4 h 1364"/>
                <a:gd name="T16" fmla="*/ 3 w 462"/>
                <a:gd name="T17" fmla="*/ 1 h 1364"/>
                <a:gd name="T18" fmla="*/ 3 w 462"/>
                <a:gd name="T19" fmla="*/ 0 h 13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2"/>
                <a:gd name="T31" fmla="*/ 0 h 1364"/>
                <a:gd name="T32" fmla="*/ 462 w 462"/>
                <a:gd name="T33" fmla="*/ 1364 h 136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2" h="1364">
                  <a:moveTo>
                    <a:pt x="431" y="0"/>
                  </a:moveTo>
                  <a:lnTo>
                    <a:pt x="216" y="244"/>
                  </a:lnTo>
                  <a:lnTo>
                    <a:pt x="0" y="574"/>
                  </a:lnTo>
                  <a:lnTo>
                    <a:pt x="18" y="753"/>
                  </a:lnTo>
                  <a:lnTo>
                    <a:pt x="231" y="1083"/>
                  </a:lnTo>
                  <a:lnTo>
                    <a:pt x="462" y="1364"/>
                  </a:lnTo>
                  <a:lnTo>
                    <a:pt x="267" y="1002"/>
                  </a:lnTo>
                  <a:lnTo>
                    <a:pt x="231" y="642"/>
                  </a:lnTo>
                  <a:lnTo>
                    <a:pt x="462" y="163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Freeform 55"/>
            <p:cNvSpPr>
              <a:spLocks/>
            </p:cNvSpPr>
            <p:nvPr/>
          </p:nvSpPr>
          <p:spPr bwMode="auto">
            <a:xfrm>
              <a:off x="2573" y="2567"/>
              <a:ext cx="148" cy="142"/>
            </a:xfrm>
            <a:custGeom>
              <a:avLst/>
              <a:gdLst>
                <a:gd name="T0" fmla="*/ 12 w 1734"/>
                <a:gd name="T1" fmla="*/ 0 h 1711"/>
                <a:gd name="T2" fmla="*/ 12 w 1734"/>
                <a:gd name="T3" fmla="*/ 1 h 1711"/>
                <a:gd name="T4" fmla="*/ 13 w 1734"/>
                <a:gd name="T5" fmla="*/ 3 h 1711"/>
                <a:gd name="T6" fmla="*/ 12 w 1734"/>
                <a:gd name="T7" fmla="*/ 2 h 1711"/>
                <a:gd name="T8" fmla="*/ 11 w 1734"/>
                <a:gd name="T9" fmla="*/ 3 h 1711"/>
                <a:gd name="T10" fmla="*/ 10 w 1734"/>
                <a:gd name="T11" fmla="*/ 5 h 1711"/>
                <a:gd name="T12" fmla="*/ 10 w 1734"/>
                <a:gd name="T13" fmla="*/ 7 h 1711"/>
                <a:gd name="T14" fmla="*/ 10 w 1734"/>
                <a:gd name="T15" fmla="*/ 10 h 1711"/>
                <a:gd name="T16" fmla="*/ 10 w 1734"/>
                <a:gd name="T17" fmla="*/ 12 h 1711"/>
                <a:gd name="T18" fmla="*/ 9 w 1734"/>
                <a:gd name="T19" fmla="*/ 10 h 1711"/>
                <a:gd name="T20" fmla="*/ 8 w 1734"/>
                <a:gd name="T21" fmla="*/ 9 h 1711"/>
                <a:gd name="T22" fmla="*/ 7 w 1734"/>
                <a:gd name="T23" fmla="*/ 9 h 1711"/>
                <a:gd name="T24" fmla="*/ 6 w 1734"/>
                <a:gd name="T25" fmla="*/ 9 h 1711"/>
                <a:gd name="T26" fmla="*/ 4 w 1734"/>
                <a:gd name="T27" fmla="*/ 9 h 1711"/>
                <a:gd name="T28" fmla="*/ 2 w 1734"/>
                <a:gd name="T29" fmla="*/ 10 h 1711"/>
                <a:gd name="T30" fmla="*/ 0 w 1734"/>
                <a:gd name="T31" fmla="*/ 11 h 1711"/>
                <a:gd name="T32" fmla="*/ 1 w 1734"/>
                <a:gd name="T33" fmla="*/ 9 h 1711"/>
                <a:gd name="T34" fmla="*/ 3 w 1734"/>
                <a:gd name="T35" fmla="*/ 7 h 1711"/>
                <a:gd name="T36" fmla="*/ 5 w 1734"/>
                <a:gd name="T37" fmla="*/ 5 h 1711"/>
                <a:gd name="T38" fmla="*/ 8 w 1734"/>
                <a:gd name="T39" fmla="*/ 3 h 1711"/>
                <a:gd name="T40" fmla="*/ 10 w 1734"/>
                <a:gd name="T41" fmla="*/ 2 h 1711"/>
                <a:gd name="T42" fmla="*/ 11 w 1734"/>
                <a:gd name="T43" fmla="*/ 1 h 1711"/>
                <a:gd name="T44" fmla="*/ 12 w 1734"/>
                <a:gd name="T45" fmla="*/ 0 h 17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34"/>
                <a:gd name="T70" fmla="*/ 0 h 1711"/>
                <a:gd name="T71" fmla="*/ 1734 w 1734"/>
                <a:gd name="T72" fmla="*/ 1711 h 17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34" h="1711">
                  <a:moveTo>
                    <a:pt x="1619" y="0"/>
                  </a:moveTo>
                  <a:lnTo>
                    <a:pt x="1619" y="149"/>
                  </a:lnTo>
                  <a:lnTo>
                    <a:pt x="1734" y="393"/>
                  </a:lnTo>
                  <a:lnTo>
                    <a:pt x="1619" y="342"/>
                  </a:lnTo>
                  <a:lnTo>
                    <a:pt x="1503" y="461"/>
                  </a:lnTo>
                  <a:lnTo>
                    <a:pt x="1437" y="659"/>
                  </a:lnTo>
                  <a:lnTo>
                    <a:pt x="1371" y="1003"/>
                  </a:lnTo>
                  <a:lnTo>
                    <a:pt x="1371" y="1416"/>
                  </a:lnTo>
                  <a:lnTo>
                    <a:pt x="1404" y="1711"/>
                  </a:lnTo>
                  <a:lnTo>
                    <a:pt x="1287" y="1447"/>
                  </a:lnTo>
                  <a:lnTo>
                    <a:pt x="1141" y="1333"/>
                  </a:lnTo>
                  <a:lnTo>
                    <a:pt x="991" y="1282"/>
                  </a:lnTo>
                  <a:lnTo>
                    <a:pt x="793" y="1282"/>
                  </a:lnTo>
                  <a:lnTo>
                    <a:pt x="532" y="1318"/>
                  </a:lnTo>
                  <a:lnTo>
                    <a:pt x="231" y="1416"/>
                  </a:lnTo>
                  <a:lnTo>
                    <a:pt x="0" y="1546"/>
                  </a:lnTo>
                  <a:lnTo>
                    <a:pt x="169" y="1282"/>
                  </a:lnTo>
                  <a:lnTo>
                    <a:pt x="413" y="986"/>
                  </a:lnTo>
                  <a:lnTo>
                    <a:pt x="694" y="740"/>
                  </a:lnTo>
                  <a:lnTo>
                    <a:pt x="1074" y="492"/>
                  </a:lnTo>
                  <a:lnTo>
                    <a:pt x="1338" y="294"/>
                  </a:lnTo>
                  <a:lnTo>
                    <a:pt x="1503" y="114"/>
                  </a:lnTo>
                  <a:lnTo>
                    <a:pt x="16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7" name="Freeform 56"/>
            <p:cNvSpPr>
              <a:spLocks/>
            </p:cNvSpPr>
            <p:nvPr/>
          </p:nvSpPr>
          <p:spPr bwMode="auto">
            <a:xfrm>
              <a:off x="2549" y="2617"/>
              <a:ext cx="321" cy="255"/>
            </a:xfrm>
            <a:custGeom>
              <a:avLst/>
              <a:gdLst>
                <a:gd name="T0" fmla="*/ 17 w 3746"/>
                <a:gd name="T1" fmla="*/ 2 h 3058"/>
                <a:gd name="T2" fmla="*/ 20 w 3746"/>
                <a:gd name="T3" fmla="*/ 4 h 3058"/>
                <a:gd name="T4" fmla="*/ 25 w 3746"/>
                <a:gd name="T5" fmla="*/ 5 h 3058"/>
                <a:gd name="T6" fmla="*/ 28 w 3746"/>
                <a:gd name="T7" fmla="*/ 5 h 3058"/>
                <a:gd name="T8" fmla="*/ 24 w 3746"/>
                <a:gd name="T9" fmla="*/ 9 h 3058"/>
                <a:gd name="T10" fmla="*/ 21 w 3746"/>
                <a:gd name="T11" fmla="*/ 11 h 3058"/>
                <a:gd name="T12" fmla="*/ 17 w 3746"/>
                <a:gd name="T13" fmla="*/ 13 h 3058"/>
                <a:gd name="T14" fmla="*/ 19 w 3746"/>
                <a:gd name="T15" fmla="*/ 15 h 3058"/>
                <a:gd name="T16" fmla="*/ 18 w 3746"/>
                <a:gd name="T17" fmla="*/ 15 h 3058"/>
                <a:gd name="T18" fmla="*/ 16 w 3746"/>
                <a:gd name="T19" fmla="*/ 14 h 3058"/>
                <a:gd name="T20" fmla="*/ 11 w 3746"/>
                <a:gd name="T21" fmla="*/ 15 h 3058"/>
                <a:gd name="T22" fmla="*/ 8 w 3746"/>
                <a:gd name="T23" fmla="*/ 19 h 3058"/>
                <a:gd name="T24" fmla="*/ 9 w 3746"/>
                <a:gd name="T25" fmla="*/ 21 h 3058"/>
                <a:gd name="T26" fmla="*/ 4 w 3746"/>
                <a:gd name="T27" fmla="*/ 21 h 3058"/>
                <a:gd name="T28" fmla="*/ 4 w 3746"/>
                <a:gd name="T29" fmla="*/ 21 h 3058"/>
                <a:gd name="T30" fmla="*/ 7 w 3746"/>
                <a:gd name="T31" fmla="*/ 17 h 3058"/>
                <a:gd name="T32" fmla="*/ 11 w 3746"/>
                <a:gd name="T33" fmla="*/ 14 h 3058"/>
                <a:gd name="T34" fmla="*/ 13 w 3746"/>
                <a:gd name="T35" fmla="*/ 12 h 3058"/>
                <a:gd name="T36" fmla="*/ 10 w 3746"/>
                <a:gd name="T37" fmla="*/ 12 h 3058"/>
                <a:gd name="T38" fmla="*/ 8 w 3746"/>
                <a:gd name="T39" fmla="*/ 10 h 3058"/>
                <a:gd name="T40" fmla="*/ 5 w 3746"/>
                <a:gd name="T41" fmla="*/ 8 h 3058"/>
                <a:gd name="T42" fmla="*/ 2 w 3746"/>
                <a:gd name="T43" fmla="*/ 9 h 3058"/>
                <a:gd name="T44" fmla="*/ 5 w 3746"/>
                <a:gd name="T45" fmla="*/ 8 h 3058"/>
                <a:gd name="T46" fmla="*/ 8 w 3746"/>
                <a:gd name="T47" fmla="*/ 9 h 3058"/>
                <a:gd name="T48" fmla="*/ 11 w 3746"/>
                <a:gd name="T49" fmla="*/ 10 h 3058"/>
                <a:gd name="T50" fmla="*/ 15 w 3746"/>
                <a:gd name="T51" fmla="*/ 10 h 3058"/>
                <a:gd name="T52" fmla="*/ 11 w 3746"/>
                <a:gd name="T53" fmla="*/ 8 h 3058"/>
                <a:gd name="T54" fmla="*/ 5 w 3746"/>
                <a:gd name="T55" fmla="*/ 7 h 3058"/>
                <a:gd name="T56" fmla="*/ 0 w 3746"/>
                <a:gd name="T57" fmla="*/ 8 h 3058"/>
                <a:gd name="T58" fmla="*/ 5 w 3746"/>
                <a:gd name="T59" fmla="*/ 6 h 3058"/>
                <a:gd name="T60" fmla="*/ 11 w 3746"/>
                <a:gd name="T61" fmla="*/ 7 h 3058"/>
                <a:gd name="T62" fmla="*/ 17 w 3746"/>
                <a:gd name="T63" fmla="*/ 10 h 3058"/>
                <a:gd name="T64" fmla="*/ 16 w 3746"/>
                <a:gd name="T65" fmla="*/ 3 h 3058"/>
                <a:gd name="T66" fmla="*/ 16 w 3746"/>
                <a:gd name="T67" fmla="*/ 0 h 30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746"/>
                <a:gd name="T103" fmla="*/ 0 h 3058"/>
                <a:gd name="T104" fmla="*/ 3746 w 3746"/>
                <a:gd name="T105" fmla="*/ 3058 h 30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746" h="3058">
                  <a:moveTo>
                    <a:pt x="2144" y="0"/>
                  </a:moveTo>
                  <a:lnTo>
                    <a:pt x="2312" y="245"/>
                  </a:lnTo>
                  <a:lnTo>
                    <a:pt x="2540" y="441"/>
                  </a:lnTo>
                  <a:lnTo>
                    <a:pt x="2771" y="572"/>
                  </a:lnTo>
                  <a:lnTo>
                    <a:pt x="3168" y="740"/>
                  </a:lnTo>
                  <a:lnTo>
                    <a:pt x="3384" y="756"/>
                  </a:lnTo>
                  <a:lnTo>
                    <a:pt x="3546" y="641"/>
                  </a:lnTo>
                  <a:lnTo>
                    <a:pt x="3746" y="722"/>
                  </a:lnTo>
                  <a:lnTo>
                    <a:pt x="3447" y="970"/>
                  </a:lnTo>
                  <a:lnTo>
                    <a:pt x="3217" y="1231"/>
                  </a:lnTo>
                  <a:lnTo>
                    <a:pt x="3133" y="1514"/>
                  </a:lnTo>
                  <a:lnTo>
                    <a:pt x="2852" y="1627"/>
                  </a:lnTo>
                  <a:lnTo>
                    <a:pt x="2476" y="1842"/>
                  </a:lnTo>
                  <a:lnTo>
                    <a:pt x="2327" y="1842"/>
                  </a:lnTo>
                  <a:lnTo>
                    <a:pt x="2342" y="1989"/>
                  </a:lnTo>
                  <a:lnTo>
                    <a:pt x="2540" y="2088"/>
                  </a:lnTo>
                  <a:lnTo>
                    <a:pt x="2591" y="2237"/>
                  </a:lnTo>
                  <a:lnTo>
                    <a:pt x="2507" y="2120"/>
                  </a:lnTo>
                  <a:lnTo>
                    <a:pt x="2377" y="2055"/>
                  </a:lnTo>
                  <a:lnTo>
                    <a:pt x="2211" y="2037"/>
                  </a:lnTo>
                  <a:lnTo>
                    <a:pt x="1914" y="2037"/>
                  </a:lnTo>
                  <a:lnTo>
                    <a:pt x="1566" y="2136"/>
                  </a:lnTo>
                  <a:lnTo>
                    <a:pt x="1123" y="2435"/>
                  </a:lnTo>
                  <a:lnTo>
                    <a:pt x="1123" y="2696"/>
                  </a:lnTo>
                  <a:lnTo>
                    <a:pt x="1092" y="2878"/>
                  </a:lnTo>
                  <a:lnTo>
                    <a:pt x="1173" y="3046"/>
                  </a:lnTo>
                  <a:lnTo>
                    <a:pt x="909" y="3046"/>
                  </a:lnTo>
                  <a:lnTo>
                    <a:pt x="578" y="2963"/>
                  </a:lnTo>
                  <a:lnTo>
                    <a:pt x="510" y="3058"/>
                  </a:lnTo>
                  <a:lnTo>
                    <a:pt x="544" y="2945"/>
                  </a:lnTo>
                  <a:lnTo>
                    <a:pt x="710" y="2716"/>
                  </a:lnTo>
                  <a:lnTo>
                    <a:pt x="957" y="2486"/>
                  </a:lnTo>
                  <a:lnTo>
                    <a:pt x="1189" y="2286"/>
                  </a:lnTo>
                  <a:lnTo>
                    <a:pt x="1566" y="2025"/>
                  </a:lnTo>
                  <a:lnTo>
                    <a:pt x="1929" y="1875"/>
                  </a:lnTo>
                  <a:lnTo>
                    <a:pt x="1798" y="1758"/>
                  </a:lnTo>
                  <a:lnTo>
                    <a:pt x="1566" y="1710"/>
                  </a:lnTo>
                  <a:lnTo>
                    <a:pt x="1353" y="1677"/>
                  </a:lnTo>
                  <a:lnTo>
                    <a:pt x="1204" y="1576"/>
                  </a:lnTo>
                  <a:lnTo>
                    <a:pt x="1024" y="1366"/>
                  </a:lnTo>
                  <a:lnTo>
                    <a:pt x="874" y="1217"/>
                  </a:lnTo>
                  <a:lnTo>
                    <a:pt x="678" y="1185"/>
                  </a:lnTo>
                  <a:lnTo>
                    <a:pt x="448" y="1201"/>
                  </a:lnTo>
                  <a:lnTo>
                    <a:pt x="265" y="1267"/>
                  </a:lnTo>
                  <a:lnTo>
                    <a:pt x="413" y="1166"/>
                  </a:lnTo>
                  <a:lnTo>
                    <a:pt x="662" y="1118"/>
                  </a:lnTo>
                  <a:lnTo>
                    <a:pt x="892" y="1134"/>
                  </a:lnTo>
                  <a:lnTo>
                    <a:pt x="1105" y="1249"/>
                  </a:lnTo>
                  <a:lnTo>
                    <a:pt x="1270" y="1396"/>
                  </a:lnTo>
                  <a:lnTo>
                    <a:pt x="1434" y="1447"/>
                  </a:lnTo>
                  <a:lnTo>
                    <a:pt x="1683" y="1480"/>
                  </a:lnTo>
                  <a:lnTo>
                    <a:pt x="1995" y="1480"/>
                  </a:lnTo>
                  <a:lnTo>
                    <a:pt x="1734" y="1267"/>
                  </a:lnTo>
                  <a:lnTo>
                    <a:pt x="1434" y="1134"/>
                  </a:lnTo>
                  <a:lnTo>
                    <a:pt x="1024" y="1001"/>
                  </a:lnTo>
                  <a:lnTo>
                    <a:pt x="644" y="952"/>
                  </a:lnTo>
                  <a:lnTo>
                    <a:pt x="314" y="986"/>
                  </a:lnTo>
                  <a:lnTo>
                    <a:pt x="0" y="1085"/>
                  </a:lnTo>
                  <a:lnTo>
                    <a:pt x="330" y="920"/>
                  </a:lnTo>
                  <a:lnTo>
                    <a:pt x="725" y="887"/>
                  </a:lnTo>
                  <a:lnTo>
                    <a:pt x="1139" y="920"/>
                  </a:lnTo>
                  <a:lnTo>
                    <a:pt x="1519" y="1019"/>
                  </a:lnTo>
                  <a:lnTo>
                    <a:pt x="1914" y="1166"/>
                  </a:lnTo>
                  <a:lnTo>
                    <a:pt x="2312" y="1366"/>
                  </a:lnTo>
                  <a:lnTo>
                    <a:pt x="2294" y="852"/>
                  </a:lnTo>
                  <a:lnTo>
                    <a:pt x="2225" y="441"/>
                  </a:lnTo>
                  <a:lnTo>
                    <a:pt x="2144" y="97"/>
                  </a:lnTo>
                  <a:lnTo>
                    <a:pt x="214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8" name="Freeform 57"/>
            <p:cNvSpPr>
              <a:spLocks/>
            </p:cNvSpPr>
            <p:nvPr/>
          </p:nvSpPr>
          <p:spPr bwMode="auto">
            <a:xfrm>
              <a:off x="2497" y="2719"/>
              <a:ext cx="105" cy="157"/>
            </a:xfrm>
            <a:custGeom>
              <a:avLst/>
              <a:gdLst>
                <a:gd name="T0" fmla="*/ 4 w 1225"/>
                <a:gd name="T1" fmla="*/ 0 h 1881"/>
                <a:gd name="T2" fmla="*/ 2 w 1225"/>
                <a:gd name="T3" fmla="*/ 1 h 1881"/>
                <a:gd name="T4" fmla="*/ 0 w 1225"/>
                <a:gd name="T5" fmla="*/ 3 h 1881"/>
                <a:gd name="T6" fmla="*/ 0 w 1225"/>
                <a:gd name="T7" fmla="*/ 5 h 1881"/>
                <a:gd name="T8" fmla="*/ 0 w 1225"/>
                <a:gd name="T9" fmla="*/ 6 h 1881"/>
                <a:gd name="T10" fmla="*/ 0 w 1225"/>
                <a:gd name="T11" fmla="*/ 7 h 1881"/>
                <a:gd name="T12" fmla="*/ 1 w 1225"/>
                <a:gd name="T13" fmla="*/ 9 h 1881"/>
                <a:gd name="T14" fmla="*/ 1 w 1225"/>
                <a:gd name="T15" fmla="*/ 10 h 1881"/>
                <a:gd name="T16" fmla="*/ 1 w 1225"/>
                <a:gd name="T17" fmla="*/ 10 h 1881"/>
                <a:gd name="T18" fmla="*/ 3 w 1225"/>
                <a:gd name="T19" fmla="*/ 10 h 1881"/>
                <a:gd name="T20" fmla="*/ 4 w 1225"/>
                <a:gd name="T21" fmla="*/ 11 h 1881"/>
                <a:gd name="T22" fmla="*/ 5 w 1225"/>
                <a:gd name="T23" fmla="*/ 12 h 1881"/>
                <a:gd name="T24" fmla="*/ 7 w 1225"/>
                <a:gd name="T25" fmla="*/ 13 h 1881"/>
                <a:gd name="T26" fmla="*/ 7 w 1225"/>
                <a:gd name="T27" fmla="*/ 12 h 1881"/>
                <a:gd name="T28" fmla="*/ 8 w 1225"/>
                <a:gd name="T29" fmla="*/ 11 h 1881"/>
                <a:gd name="T30" fmla="*/ 8 w 1225"/>
                <a:gd name="T31" fmla="*/ 10 h 1881"/>
                <a:gd name="T32" fmla="*/ 9 w 1225"/>
                <a:gd name="T33" fmla="*/ 10 h 1881"/>
                <a:gd name="T34" fmla="*/ 8 w 1225"/>
                <a:gd name="T35" fmla="*/ 10 h 1881"/>
                <a:gd name="T36" fmla="*/ 8 w 1225"/>
                <a:gd name="T37" fmla="*/ 9 h 1881"/>
                <a:gd name="T38" fmla="*/ 9 w 1225"/>
                <a:gd name="T39" fmla="*/ 7 h 1881"/>
                <a:gd name="T40" fmla="*/ 8 w 1225"/>
                <a:gd name="T41" fmla="*/ 7 h 1881"/>
                <a:gd name="T42" fmla="*/ 4 w 1225"/>
                <a:gd name="T43" fmla="*/ 9 h 1881"/>
                <a:gd name="T44" fmla="*/ 5 w 1225"/>
                <a:gd name="T45" fmla="*/ 7 h 1881"/>
                <a:gd name="T46" fmla="*/ 6 w 1225"/>
                <a:gd name="T47" fmla="*/ 6 h 1881"/>
                <a:gd name="T48" fmla="*/ 5 w 1225"/>
                <a:gd name="T49" fmla="*/ 6 h 1881"/>
                <a:gd name="T50" fmla="*/ 3 w 1225"/>
                <a:gd name="T51" fmla="*/ 7 h 1881"/>
                <a:gd name="T52" fmla="*/ 2 w 1225"/>
                <a:gd name="T53" fmla="*/ 8 h 1881"/>
                <a:gd name="T54" fmla="*/ 2 w 1225"/>
                <a:gd name="T55" fmla="*/ 7 h 1881"/>
                <a:gd name="T56" fmla="*/ 3 w 1225"/>
                <a:gd name="T57" fmla="*/ 6 h 1881"/>
                <a:gd name="T58" fmla="*/ 4 w 1225"/>
                <a:gd name="T59" fmla="*/ 5 h 1881"/>
                <a:gd name="T60" fmla="*/ 6 w 1225"/>
                <a:gd name="T61" fmla="*/ 4 h 1881"/>
                <a:gd name="T62" fmla="*/ 4 w 1225"/>
                <a:gd name="T63" fmla="*/ 4 h 1881"/>
                <a:gd name="T64" fmla="*/ 3 w 1225"/>
                <a:gd name="T65" fmla="*/ 5 h 1881"/>
                <a:gd name="T66" fmla="*/ 2 w 1225"/>
                <a:gd name="T67" fmla="*/ 6 h 1881"/>
                <a:gd name="T68" fmla="*/ 1 w 1225"/>
                <a:gd name="T69" fmla="*/ 5 h 1881"/>
                <a:gd name="T70" fmla="*/ 1 w 1225"/>
                <a:gd name="T71" fmla="*/ 4 h 1881"/>
                <a:gd name="T72" fmla="*/ 1 w 1225"/>
                <a:gd name="T73" fmla="*/ 3 h 1881"/>
                <a:gd name="T74" fmla="*/ 2 w 1225"/>
                <a:gd name="T75" fmla="*/ 2 h 1881"/>
                <a:gd name="T76" fmla="*/ 2 w 1225"/>
                <a:gd name="T77" fmla="*/ 1 h 1881"/>
                <a:gd name="T78" fmla="*/ 4 w 1225"/>
                <a:gd name="T79" fmla="*/ 0 h 188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225"/>
                <a:gd name="T121" fmla="*/ 0 h 1881"/>
                <a:gd name="T122" fmla="*/ 1225 w 1225"/>
                <a:gd name="T123" fmla="*/ 1881 h 188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225" h="1881">
                  <a:moveTo>
                    <a:pt x="500" y="0"/>
                  </a:moveTo>
                  <a:lnTo>
                    <a:pt x="245" y="208"/>
                  </a:lnTo>
                  <a:lnTo>
                    <a:pt x="60" y="441"/>
                  </a:lnTo>
                  <a:lnTo>
                    <a:pt x="0" y="671"/>
                  </a:lnTo>
                  <a:lnTo>
                    <a:pt x="0" y="867"/>
                  </a:lnTo>
                  <a:lnTo>
                    <a:pt x="50" y="1063"/>
                  </a:lnTo>
                  <a:lnTo>
                    <a:pt x="111" y="1271"/>
                  </a:lnTo>
                  <a:lnTo>
                    <a:pt x="136" y="1392"/>
                  </a:lnTo>
                  <a:lnTo>
                    <a:pt x="159" y="1427"/>
                  </a:lnTo>
                  <a:lnTo>
                    <a:pt x="379" y="1478"/>
                  </a:lnTo>
                  <a:lnTo>
                    <a:pt x="588" y="1563"/>
                  </a:lnTo>
                  <a:lnTo>
                    <a:pt x="744" y="1697"/>
                  </a:lnTo>
                  <a:lnTo>
                    <a:pt x="1003" y="1881"/>
                  </a:lnTo>
                  <a:lnTo>
                    <a:pt x="992" y="1772"/>
                  </a:lnTo>
                  <a:lnTo>
                    <a:pt x="1038" y="1600"/>
                  </a:lnTo>
                  <a:lnTo>
                    <a:pt x="1137" y="1478"/>
                  </a:lnTo>
                  <a:lnTo>
                    <a:pt x="1225" y="1381"/>
                  </a:lnTo>
                  <a:lnTo>
                    <a:pt x="1148" y="1406"/>
                  </a:lnTo>
                  <a:lnTo>
                    <a:pt x="1148" y="1271"/>
                  </a:lnTo>
                  <a:lnTo>
                    <a:pt x="1199" y="1001"/>
                  </a:lnTo>
                  <a:lnTo>
                    <a:pt x="1089" y="942"/>
                  </a:lnTo>
                  <a:lnTo>
                    <a:pt x="588" y="1282"/>
                  </a:lnTo>
                  <a:lnTo>
                    <a:pt x="685" y="1014"/>
                  </a:lnTo>
                  <a:lnTo>
                    <a:pt x="821" y="843"/>
                  </a:lnTo>
                  <a:lnTo>
                    <a:pt x="660" y="915"/>
                  </a:lnTo>
                  <a:lnTo>
                    <a:pt x="463" y="1052"/>
                  </a:lnTo>
                  <a:lnTo>
                    <a:pt x="304" y="1150"/>
                  </a:lnTo>
                  <a:lnTo>
                    <a:pt x="342" y="1026"/>
                  </a:lnTo>
                  <a:lnTo>
                    <a:pt x="427" y="867"/>
                  </a:lnTo>
                  <a:lnTo>
                    <a:pt x="599" y="696"/>
                  </a:lnTo>
                  <a:lnTo>
                    <a:pt x="759" y="562"/>
                  </a:lnTo>
                  <a:lnTo>
                    <a:pt x="572" y="623"/>
                  </a:lnTo>
                  <a:lnTo>
                    <a:pt x="379" y="733"/>
                  </a:lnTo>
                  <a:lnTo>
                    <a:pt x="208" y="867"/>
                  </a:lnTo>
                  <a:lnTo>
                    <a:pt x="171" y="745"/>
                  </a:lnTo>
                  <a:lnTo>
                    <a:pt x="159" y="573"/>
                  </a:lnTo>
                  <a:lnTo>
                    <a:pt x="184" y="415"/>
                  </a:lnTo>
                  <a:lnTo>
                    <a:pt x="256" y="243"/>
                  </a:lnTo>
                  <a:lnTo>
                    <a:pt x="318" y="160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8"/>
            <p:cNvSpPr>
              <a:spLocks/>
            </p:cNvSpPr>
            <p:nvPr/>
          </p:nvSpPr>
          <p:spPr bwMode="auto">
            <a:xfrm>
              <a:off x="2659" y="2777"/>
              <a:ext cx="189" cy="144"/>
            </a:xfrm>
            <a:custGeom>
              <a:avLst/>
              <a:gdLst>
                <a:gd name="T0" fmla="*/ 0 w 2203"/>
                <a:gd name="T1" fmla="*/ 8 h 1735"/>
                <a:gd name="T2" fmla="*/ 1 w 2203"/>
                <a:gd name="T3" fmla="*/ 6 h 1735"/>
                <a:gd name="T4" fmla="*/ 3 w 2203"/>
                <a:gd name="T5" fmla="*/ 5 h 1735"/>
                <a:gd name="T6" fmla="*/ 4 w 2203"/>
                <a:gd name="T7" fmla="*/ 4 h 1735"/>
                <a:gd name="T8" fmla="*/ 6 w 2203"/>
                <a:gd name="T9" fmla="*/ 3 h 1735"/>
                <a:gd name="T10" fmla="*/ 8 w 2203"/>
                <a:gd name="T11" fmla="*/ 2 h 1735"/>
                <a:gd name="T12" fmla="*/ 5 w 2203"/>
                <a:gd name="T13" fmla="*/ 4 h 1735"/>
                <a:gd name="T14" fmla="*/ 4 w 2203"/>
                <a:gd name="T15" fmla="*/ 4 h 1735"/>
                <a:gd name="T16" fmla="*/ 4 w 2203"/>
                <a:gd name="T17" fmla="*/ 5 h 1735"/>
                <a:gd name="T18" fmla="*/ 4 w 2203"/>
                <a:gd name="T19" fmla="*/ 6 h 1735"/>
                <a:gd name="T20" fmla="*/ 4 w 2203"/>
                <a:gd name="T21" fmla="*/ 7 h 1735"/>
                <a:gd name="T22" fmla="*/ 4 w 2203"/>
                <a:gd name="T23" fmla="*/ 8 h 1735"/>
                <a:gd name="T24" fmla="*/ 7 w 2203"/>
                <a:gd name="T25" fmla="*/ 8 h 1735"/>
                <a:gd name="T26" fmla="*/ 9 w 2203"/>
                <a:gd name="T27" fmla="*/ 9 h 1735"/>
                <a:gd name="T28" fmla="*/ 8 w 2203"/>
                <a:gd name="T29" fmla="*/ 8 h 1735"/>
                <a:gd name="T30" fmla="*/ 8 w 2203"/>
                <a:gd name="T31" fmla="*/ 6 h 1735"/>
                <a:gd name="T32" fmla="*/ 9 w 2203"/>
                <a:gd name="T33" fmla="*/ 5 h 1735"/>
                <a:gd name="T34" fmla="*/ 12 w 2203"/>
                <a:gd name="T35" fmla="*/ 3 h 1735"/>
                <a:gd name="T36" fmla="*/ 10 w 2203"/>
                <a:gd name="T37" fmla="*/ 2 h 1735"/>
                <a:gd name="T38" fmla="*/ 12 w 2203"/>
                <a:gd name="T39" fmla="*/ 2 h 1735"/>
                <a:gd name="T40" fmla="*/ 13 w 2203"/>
                <a:gd name="T41" fmla="*/ 2 h 1735"/>
                <a:gd name="T42" fmla="*/ 14 w 2203"/>
                <a:gd name="T43" fmla="*/ 2 h 1735"/>
                <a:gd name="T44" fmla="*/ 15 w 2203"/>
                <a:gd name="T45" fmla="*/ 1 h 1735"/>
                <a:gd name="T46" fmla="*/ 16 w 2203"/>
                <a:gd name="T47" fmla="*/ 0 h 1735"/>
                <a:gd name="T48" fmla="*/ 15 w 2203"/>
                <a:gd name="T49" fmla="*/ 1 h 1735"/>
                <a:gd name="T50" fmla="*/ 15 w 2203"/>
                <a:gd name="T51" fmla="*/ 2 h 1735"/>
                <a:gd name="T52" fmla="*/ 14 w 2203"/>
                <a:gd name="T53" fmla="*/ 2 h 1735"/>
                <a:gd name="T54" fmla="*/ 13 w 2203"/>
                <a:gd name="T55" fmla="*/ 3 h 1735"/>
                <a:gd name="T56" fmla="*/ 13 w 2203"/>
                <a:gd name="T57" fmla="*/ 4 h 1735"/>
                <a:gd name="T58" fmla="*/ 12 w 2203"/>
                <a:gd name="T59" fmla="*/ 5 h 1735"/>
                <a:gd name="T60" fmla="*/ 12 w 2203"/>
                <a:gd name="T61" fmla="*/ 6 h 1735"/>
                <a:gd name="T62" fmla="*/ 12 w 2203"/>
                <a:gd name="T63" fmla="*/ 7 h 1735"/>
                <a:gd name="T64" fmla="*/ 12 w 2203"/>
                <a:gd name="T65" fmla="*/ 8 h 1735"/>
                <a:gd name="T66" fmla="*/ 12 w 2203"/>
                <a:gd name="T67" fmla="*/ 9 h 1735"/>
                <a:gd name="T68" fmla="*/ 13 w 2203"/>
                <a:gd name="T69" fmla="*/ 10 h 1735"/>
                <a:gd name="T70" fmla="*/ 16 w 2203"/>
                <a:gd name="T71" fmla="*/ 12 h 1735"/>
                <a:gd name="T72" fmla="*/ 14 w 2203"/>
                <a:gd name="T73" fmla="*/ 12 h 1735"/>
                <a:gd name="T74" fmla="*/ 11 w 2203"/>
                <a:gd name="T75" fmla="*/ 11 h 1735"/>
                <a:gd name="T76" fmla="*/ 8 w 2203"/>
                <a:gd name="T77" fmla="*/ 9 h 1735"/>
                <a:gd name="T78" fmla="*/ 7 w 2203"/>
                <a:gd name="T79" fmla="*/ 9 h 1735"/>
                <a:gd name="T80" fmla="*/ 6 w 2203"/>
                <a:gd name="T81" fmla="*/ 8 h 1735"/>
                <a:gd name="T82" fmla="*/ 3 w 2203"/>
                <a:gd name="T83" fmla="*/ 8 h 1735"/>
                <a:gd name="T84" fmla="*/ 2 w 2203"/>
                <a:gd name="T85" fmla="*/ 8 h 1735"/>
                <a:gd name="T86" fmla="*/ 2 w 2203"/>
                <a:gd name="T87" fmla="*/ 8 h 1735"/>
                <a:gd name="T88" fmla="*/ 1 w 2203"/>
                <a:gd name="T89" fmla="*/ 7 h 1735"/>
                <a:gd name="T90" fmla="*/ 0 w 2203"/>
                <a:gd name="T91" fmla="*/ 8 h 17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203"/>
                <a:gd name="T139" fmla="*/ 0 h 1735"/>
                <a:gd name="T140" fmla="*/ 2203 w 2203"/>
                <a:gd name="T141" fmla="*/ 1735 h 17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203" h="1735">
                  <a:moveTo>
                    <a:pt x="0" y="1100"/>
                  </a:moveTo>
                  <a:lnTo>
                    <a:pt x="147" y="929"/>
                  </a:lnTo>
                  <a:lnTo>
                    <a:pt x="380" y="671"/>
                  </a:lnTo>
                  <a:lnTo>
                    <a:pt x="587" y="528"/>
                  </a:lnTo>
                  <a:lnTo>
                    <a:pt x="820" y="429"/>
                  </a:lnTo>
                  <a:lnTo>
                    <a:pt x="1113" y="356"/>
                  </a:lnTo>
                  <a:lnTo>
                    <a:pt x="673" y="528"/>
                  </a:lnTo>
                  <a:lnTo>
                    <a:pt x="525" y="637"/>
                  </a:lnTo>
                  <a:lnTo>
                    <a:pt x="491" y="782"/>
                  </a:lnTo>
                  <a:lnTo>
                    <a:pt x="491" y="918"/>
                  </a:lnTo>
                  <a:lnTo>
                    <a:pt x="525" y="1049"/>
                  </a:lnTo>
                  <a:lnTo>
                    <a:pt x="574" y="1138"/>
                  </a:lnTo>
                  <a:lnTo>
                    <a:pt x="979" y="1210"/>
                  </a:lnTo>
                  <a:lnTo>
                    <a:pt x="1173" y="1258"/>
                  </a:lnTo>
                  <a:lnTo>
                    <a:pt x="1139" y="1111"/>
                  </a:lnTo>
                  <a:lnTo>
                    <a:pt x="1139" y="940"/>
                  </a:lnTo>
                  <a:lnTo>
                    <a:pt x="1200" y="720"/>
                  </a:lnTo>
                  <a:lnTo>
                    <a:pt x="1602" y="415"/>
                  </a:lnTo>
                  <a:lnTo>
                    <a:pt x="1311" y="356"/>
                  </a:lnTo>
                  <a:lnTo>
                    <a:pt x="1664" y="356"/>
                  </a:lnTo>
                  <a:lnTo>
                    <a:pt x="1798" y="294"/>
                  </a:lnTo>
                  <a:lnTo>
                    <a:pt x="1934" y="246"/>
                  </a:lnTo>
                  <a:lnTo>
                    <a:pt x="1996" y="86"/>
                  </a:lnTo>
                  <a:lnTo>
                    <a:pt x="2203" y="0"/>
                  </a:lnTo>
                  <a:lnTo>
                    <a:pt x="2031" y="147"/>
                  </a:lnTo>
                  <a:lnTo>
                    <a:pt x="2017" y="281"/>
                  </a:lnTo>
                  <a:lnTo>
                    <a:pt x="1860" y="318"/>
                  </a:lnTo>
                  <a:lnTo>
                    <a:pt x="1747" y="477"/>
                  </a:lnTo>
                  <a:lnTo>
                    <a:pt x="1747" y="637"/>
                  </a:lnTo>
                  <a:lnTo>
                    <a:pt x="1651" y="747"/>
                  </a:lnTo>
                  <a:lnTo>
                    <a:pt x="1627" y="904"/>
                  </a:lnTo>
                  <a:lnTo>
                    <a:pt x="1664" y="1065"/>
                  </a:lnTo>
                  <a:lnTo>
                    <a:pt x="1602" y="1210"/>
                  </a:lnTo>
                  <a:lnTo>
                    <a:pt x="1602" y="1357"/>
                  </a:lnTo>
                  <a:lnTo>
                    <a:pt x="1712" y="1478"/>
                  </a:lnTo>
                  <a:lnTo>
                    <a:pt x="2130" y="1735"/>
                  </a:lnTo>
                  <a:lnTo>
                    <a:pt x="1908" y="1708"/>
                  </a:lnTo>
                  <a:lnTo>
                    <a:pt x="1482" y="1553"/>
                  </a:lnTo>
                  <a:lnTo>
                    <a:pt x="1090" y="1330"/>
                  </a:lnTo>
                  <a:lnTo>
                    <a:pt x="930" y="1258"/>
                  </a:lnTo>
                  <a:lnTo>
                    <a:pt x="785" y="1221"/>
                  </a:lnTo>
                  <a:lnTo>
                    <a:pt x="465" y="1221"/>
                  </a:lnTo>
                  <a:lnTo>
                    <a:pt x="320" y="1185"/>
                  </a:lnTo>
                  <a:lnTo>
                    <a:pt x="221" y="1138"/>
                  </a:lnTo>
                  <a:lnTo>
                    <a:pt x="133" y="1065"/>
                  </a:lnTo>
                  <a:lnTo>
                    <a:pt x="0" y="1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9"/>
            <p:cNvSpPr>
              <a:spLocks/>
            </p:cNvSpPr>
            <p:nvPr/>
          </p:nvSpPr>
          <p:spPr bwMode="auto">
            <a:xfrm>
              <a:off x="2874" y="2809"/>
              <a:ext cx="102" cy="106"/>
            </a:xfrm>
            <a:custGeom>
              <a:avLst/>
              <a:gdLst>
                <a:gd name="T0" fmla="*/ 0 w 1190"/>
                <a:gd name="T1" fmla="*/ 0 h 1284"/>
                <a:gd name="T2" fmla="*/ 4 w 1190"/>
                <a:gd name="T3" fmla="*/ 2 h 1284"/>
                <a:gd name="T4" fmla="*/ 7 w 1190"/>
                <a:gd name="T5" fmla="*/ 6 h 1284"/>
                <a:gd name="T6" fmla="*/ 9 w 1190"/>
                <a:gd name="T7" fmla="*/ 6 h 1284"/>
                <a:gd name="T8" fmla="*/ 8 w 1190"/>
                <a:gd name="T9" fmla="*/ 7 h 1284"/>
                <a:gd name="T10" fmla="*/ 7 w 1190"/>
                <a:gd name="T11" fmla="*/ 7 h 1284"/>
                <a:gd name="T12" fmla="*/ 8 w 1190"/>
                <a:gd name="T13" fmla="*/ 8 h 1284"/>
                <a:gd name="T14" fmla="*/ 7 w 1190"/>
                <a:gd name="T15" fmla="*/ 9 h 1284"/>
                <a:gd name="T16" fmla="*/ 7 w 1190"/>
                <a:gd name="T17" fmla="*/ 8 h 1284"/>
                <a:gd name="T18" fmla="*/ 7 w 1190"/>
                <a:gd name="T19" fmla="*/ 6 h 1284"/>
                <a:gd name="T20" fmla="*/ 4 w 1190"/>
                <a:gd name="T21" fmla="*/ 2 h 1284"/>
                <a:gd name="T22" fmla="*/ 0 w 1190"/>
                <a:gd name="T23" fmla="*/ 0 h 1284"/>
                <a:gd name="T24" fmla="*/ 0 w 1190"/>
                <a:gd name="T25" fmla="*/ 0 h 12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90"/>
                <a:gd name="T40" fmla="*/ 0 h 1284"/>
                <a:gd name="T41" fmla="*/ 1190 w 1190"/>
                <a:gd name="T42" fmla="*/ 1284 h 12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90" h="1284">
                  <a:moveTo>
                    <a:pt x="0" y="0"/>
                  </a:moveTo>
                  <a:lnTo>
                    <a:pt x="590" y="307"/>
                  </a:lnTo>
                  <a:lnTo>
                    <a:pt x="994" y="843"/>
                  </a:lnTo>
                  <a:lnTo>
                    <a:pt x="1190" y="904"/>
                  </a:lnTo>
                  <a:lnTo>
                    <a:pt x="1077" y="991"/>
                  </a:lnTo>
                  <a:lnTo>
                    <a:pt x="1005" y="979"/>
                  </a:lnTo>
                  <a:lnTo>
                    <a:pt x="1040" y="1233"/>
                  </a:lnTo>
                  <a:lnTo>
                    <a:pt x="968" y="1284"/>
                  </a:lnTo>
                  <a:lnTo>
                    <a:pt x="1005" y="1210"/>
                  </a:lnTo>
                  <a:lnTo>
                    <a:pt x="943" y="942"/>
                  </a:lnTo>
                  <a:lnTo>
                    <a:pt x="541" y="369"/>
                  </a:lnTo>
                  <a:lnTo>
                    <a:pt x="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Freeform 60"/>
            <p:cNvSpPr>
              <a:spLocks/>
            </p:cNvSpPr>
            <p:nvPr/>
          </p:nvSpPr>
          <p:spPr bwMode="auto">
            <a:xfrm>
              <a:off x="2852" y="2837"/>
              <a:ext cx="100" cy="84"/>
            </a:xfrm>
            <a:custGeom>
              <a:avLst/>
              <a:gdLst>
                <a:gd name="T0" fmla="*/ 1 w 1160"/>
                <a:gd name="T1" fmla="*/ 0 h 1015"/>
                <a:gd name="T2" fmla="*/ 2 w 1160"/>
                <a:gd name="T3" fmla="*/ 2 h 1015"/>
                <a:gd name="T4" fmla="*/ 5 w 1160"/>
                <a:gd name="T5" fmla="*/ 3 h 1015"/>
                <a:gd name="T6" fmla="*/ 7 w 1160"/>
                <a:gd name="T7" fmla="*/ 6 h 1015"/>
                <a:gd name="T8" fmla="*/ 9 w 1160"/>
                <a:gd name="T9" fmla="*/ 6 h 1015"/>
                <a:gd name="T10" fmla="*/ 7 w 1160"/>
                <a:gd name="T11" fmla="*/ 6 h 1015"/>
                <a:gd name="T12" fmla="*/ 5 w 1160"/>
                <a:gd name="T13" fmla="*/ 6 h 1015"/>
                <a:gd name="T14" fmla="*/ 4 w 1160"/>
                <a:gd name="T15" fmla="*/ 6 h 1015"/>
                <a:gd name="T16" fmla="*/ 2 w 1160"/>
                <a:gd name="T17" fmla="*/ 7 h 1015"/>
                <a:gd name="T18" fmla="*/ 2 w 1160"/>
                <a:gd name="T19" fmla="*/ 7 h 1015"/>
                <a:gd name="T20" fmla="*/ 2 w 1160"/>
                <a:gd name="T21" fmla="*/ 7 h 1015"/>
                <a:gd name="T22" fmla="*/ 3 w 1160"/>
                <a:gd name="T23" fmla="*/ 6 h 1015"/>
                <a:gd name="T24" fmla="*/ 0 w 1160"/>
                <a:gd name="T25" fmla="*/ 4 h 1015"/>
                <a:gd name="T26" fmla="*/ 2 w 1160"/>
                <a:gd name="T27" fmla="*/ 5 h 1015"/>
                <a:gd name="T28" fmla="*/ 4 w 1160"/>
                <a:gd name="T29" fmla="*/ 6 h 1015"/>
                <a:gd name="T30" fmla="*/ 5 w 1160"/>
                <a:gd name="T31" fmla="*/ 6 h 1015"/>
                <a:gd name="T32" fmla="*/ 5 w 1160"/>
                <a:gd name="T33" fmla="*/ 5 h 1015"/>
                <a:gd name="T34" fmla="*/ 6 w 1160"/>
                <a:gd name="T35" fmla="*/ 5 h 1015"/>
                <a:gd name="T36" fmla="*/ 5 w 1160"/>
                <a:gd name="T37" fmla="*/ 4 h 1015"/>
                <a:gd name="T38" fmla="*/ 2 w 1160"/>
                <a:gd name="T39" fmla="*/ 2 h 1015"/>
                <a:gd name="T40" fmla="*/ 1 w 1160"/>
                <a:gd name="T41" fmla="*/ 0 h 1015"/>
                <a:gd name="T42" fmla="*/ 1 w 1160"/>
                <a:gd name="T43" fmla="*/ 0 h 101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60"/>
                <a:gd name="T67" fmla="*/ 0 h 1015"/>
                <a:gd name="T68" fmla="*/ 1160 w 1160"/>
                <a:gd name="T69" fmla="*/ 1015 h 101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60" h="1015">
                  <a:moveTo>
                    <a:pt x="99" y="0"/>
                  </a:moveTo>
                  <a:lnTo>
                    <a:pt x="316" y="235"/>
                  </a:lnTo>
                  <a:lnTo>
                    <a:pt x="613" y="391"/>
                  </a:lnTo>
                  <a:lnTo>
                    <a:pt x="989" y="817"/>
                  </a:lnTo>
                  <a:lnTo>
                    <a:pt x="1160" y="916"/>
                  </a:lnTo>
                  <a:lnTo>
                    <a:pt x="978" y="868"/>
                  </a:lnTo>
                  <a:lnTo>
                    <a:pt x="720" y="916"/>
                  </a:lnTo>
                  <a:lnTo>
                    <a:pt x="525" y="916"/>
                  </a:lnTo>
                  <a:lnTo>
                    <a:pt x="342" y="999"/>
                  </a:lnTo>
                  <a:lnTo>
                    <a:pt x="233" y="1015"/>
                  </a:lnTo>
                  <a:lnTo>
                    <a:pt x="208" y="988"/>
                  </a:lnTo>
                  <a:lnTo>
                    <a:pt x="353" y="868"/>
                  </a:lnTo>
                  <a:lnTo>
                    <a:pt x="0" y="575"/>
                  </a:lnTo>
                  <a:lnTo>
                    <a:pt x="294" y="734"/>
                  </a:lnTo>
                  <a:lnTo>
                    <a:pt x="477" y="833"/>
                  </a:lnTo>
                  <a:lnTo>
                    <a:pt x="613" y="843"/>
                  </a:lnTo>
                  <a:lnTo>
                    <a:pt x="699" y="769"/>
                  </a:lnTo>
                  <a:lnTo>
                    <a:pt x="771" y="720"/>
                  </a:lnTo>
                  <a:lnTo>
                    <a:pt x="613" y="514"/>
                  </a:lnTo>
                  <a:lnTo>
                    <a:pt x="244" y="271"/>
                  </a:lnTo>
                  <a:lnTo>
                    <a:pt x="72" y="62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2" name="Freeform 61"/>
            <p:cNvSpPr>
              <a:spLocks/>
            </p:cNvSpPr>
            <p:nvPr/>
          </p:nvSpPr>
          <p:spPr bwMode="auto">
            <a:xfrm>
              <a:off x="2646" y="2870"/>
              <a:ext cx="75" cy="16"/>
            </a:xfrm>
            <a:custGeom>
              <a:avLst/>
              <a:gdLst>
                <a:gd name="T0" fmla="*/ 1 w 869"/>
                <a:gd name="T1" fmla="*/ 0 h 182"/>
                <a:gd name="T2" fmla="*/ 2 w 869"/>
                <a:gd name="T3" fmla="*/ 1 h 182"/>
                <a:gd name="T4" fmla="*/ 3 w 869"/>
                <a:gd name="T5" fmla="*/ 1 h 182"/>
                <a:gd name="T6" fmla="*/ 4 w 869"/>
                <a:gd name="T7" fmla="*/ 1 h 182"/>
                <a:gd name="T8" fmla="*/ 5 w 869"/>
                <a:gd name="T9" fmla="*/ 1 h 182"/>
                <a:gd name="T10" fmla="*/ 6 w 869"/>
                <a:gd name="T11" fmla="*/ 1 h 182"/>
                <a:gd name="T12" fmla="*/ 5 w 869"/>
                <a:gd name="T13" fmla="*/ 1 h 182"/>
                <a:gd name="T14" fmla="*/ 4 w 869"/>
                <a:gd name="T15" fmla="*/ 1 h 182"/>
                <a:gd name="T16" fmla="*/ 2 w 869"/>
                <a:gd name="T17" fmla="*/ 1 h 182"/>
                <a:gd name="T18" fmla="*/ 0 w 869"/>
                <a:gd name="T19" fmla="*/ 0 h 182"/>
                <a:gd name="T20" fmla="*/ 1 w 869"/>
                <a:gd name="T21" fmla="*/ 0 h 1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69"/>
                <a:gd name="T34" fmla="*/ 0 h 182"/>
                <a:gd name="T35" fmla="*/ 869 w 869"/>
                <a:gd name="T36" fmla="*/ 182 h 1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69" h="182">
                  <a:moveTo>
                    <a:pt x="134" y="0"/>
                  </a:moveTo>
                  <a:lnTo>
                    <a:pt x="268" y="85"/>
                  </a:lnTo>
                  <a:lnTo>
                    <a:pt x="415" y="133"/>
                  </a:lnTo>
                  <a:lnTo>
                    <a:pt x="586" y="133"/>
                  </a:lnTo>
                  <a:lnTo>
                    <a:pt x="733" y="74"/>
                  </a:lnTo>
                  <a:lnTo>
                    <a:pt x="869" y="85"/>
                  </a:lnTo>
                  <a:lnTo>
                    <a:pt x="671" y="170"/>
                  </a:lnTo>
                  <a:lnTo>
                    <a:pt x="487" y="182"/>
                  </a:lnTo>
                  <a:lnTo>
                    <a:pt x="293" y="147"/>
                  </a:lnTo>
                  <a:lnTo>
                    <a:pt x="0" y="1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3" name="Freeform 62"/>
            <p:cNvSpPr>
              <a:spLocks/>
            </p:cNvSpPr>
            <p:nvPr/>
          </p:nvSpPr>
          <p:spPr bwMode="auto">
            <a:xfrm>
              <a:off x="2961" y="2882"/>
              <a:ext cx="28" cy="30"/>
            </a:xfrm>
            <a:custGeom>
              <a:avLst/>
              <a:gdLst>
                <a:gd name="T0" fmla="*/ 1 w 318"/>
                <a:gd name="T1" fmla="*/ 0 h 353"/>
                <a:gd name="T2" fmla="*/ 2 w 318"/>
                <a:gd name="T3" fmla="*/ 3 h 353"/>
                <a:gd name="T4" fmla="*/ 1 w 318"/>
                <a:gd name="T5" fmla="*/ 1 h 353"/>
                <a:gd name="T6" fmla="*/ 0 w 318"/>
                <a:gd name="T7" fmla="*/ 0 h 353"/>
                <a:gd name="T8" fmla="*/ 1 w 318"/>
                <a:gd name="T9" fmla="*/ 0 h 353"/>
                <a:gd name="T10" fmla="*/ 1 w 318"/>
                <a:gd name="T11" fmla="*/ 1 h 353"/>
                <a:gd name="T12" fmla="*/ 2 w 318"/>
                <a:gd name="T13" fmla="*/ 2 h 353"/>
                <a:gd name="T14" fmla="*/ 1 w 318"/>
                <a:gd name="T15" fmla="*/ 0 h 353"/>
                <a:gd name="T16" fmla="*/ 1 w 318"/>
                <a:gd name="T17" fmla="*/ 0 h 3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8"/>
                <a:gd name="T28" fmla="*/ 0 h 353"/>
                <a:gd name="T29" fmla="*/ 318 w 318"/>
                <a:gd name="T30" fmla="*/ 353 h 3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8" h="353">
                  <a:moveTo>
                    <a:pt x="193" y="0"/>
                  </a:moveTo>
                  <a:lnTo>
                    <a:pt x="318" y="353"/>
                  </a:lnTo>
                  <a:lnTo>
                    <a:pt x="83" y="157"/>
                  </a:lnTo>
                  <a:lnTo>
                    <a:pt x="0" y="48"/>
                  </a:lnTo>
                  <a:lnTo>
                    <a:pt x="72" y="58"/>
                  </a:lnTo>
                  <a:lnTo>
                    <a:pt x="133" y="157"/>
                  </a:lnTo>
                  <a:lnTo>
                    <a:pt x="270" y="291"/>
                  </a:lnTo>
                  <a:lnTo>
                    <a:pt x="147" y="35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Freeform 63"/>
            <p:cNvSpPr>
              <a:spLocks/>
            </p:cNvSpPr>
            <p:nvPr/>
          </p:nvSpPr>
          <p:spPr bwMode="auto">
            <a:xfrm>
              <a:off x="2810" y="2880"/>
              <a:ext cx="576" cy="143"/>
            </a:xfrm>
            <a:custGeom>
              <a:avLst/>
              <a:gdLst>
                <a:gd name="T0" fmla="*/ 15 w 6692"/>
                <a:gd name="T1" fmla="*/ 1 h 1720"/>
                <a:gd name="T2" fmla="*/ 29 w 6692"/>
                <a:gd name="T3" fmla="*/ 0 h 1720"/>
                <a:gd name="T4" fmla="*/ 50 w 6692"/>
                <a:gd name="T5" fmla="*/ 7 h 1720"/>
                <a:gd name="T6" fmla="*/ 17 w 6692"/>
                <a:gd name="T7" fmla="*/ 12 h 1720"/>
                <a:gd name="T8" fmla="*/ 0 w 6692"/>
                <a:gd name="T9" fmla="*/ 3 h 1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92"/>
                <a:gd name="T16" fmla="*/ 0 h 1720"/>
                <a:gd name="T17" fmla="*/ 6692 w 6692"/>
                <a:gd name="T18" fmla="*/ 1720 h 17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92" h="1720">
                  <a:moveTo>
                    <a:pt x="1985" y="202"/>
                  </a:moveTo>
                  <a:lnTo>
                    <a:pt x="3910" y="0"/>
                  </a:lnTo>
                  <a:lnTo>
                    <a:pt x="6692" y="1085"/>
                  </a:lnTo>
                  <a:lnTo>
                    <a:pt x="2319" y="1720"/>
                  </a:lnTo>
                  <a:lnTo>
                    <a:pt x="0" y="44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5" name="Line 64"/>
            <p:cNvSpPr>
              <a:spLocks noChangeShapeType="1"/>
            </p:cNvSpPr>
            <p:nvPr/>
          </p:nvSpPr>
          <p:spPr bwMode="auto">
            <a:xfrm>
              <a:off x="2497" y="2859"/>
              <a:ext cx="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Line 65"/>
            <p:cNvSpPr>
              <a:spLocks noChangeShapeType="1"/>
            </p:cNvSpPr>
            <p:nvPr/>
          </p:nvSpPr>
          <p:spPr bwMode="auto">
            <a:xfrm>
              <a:off x="2977" y="2859"/>
              <a:ext cx="4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Line 66"/>
            <p:cNvSpPr>
              <a:spLocks noChangeShapeType="1"/>
            </p:cNvSpPr>
            <p:nvPr/>
          </p:nvSpPr>
          <p:spPr bwMode="auto">
            <a:xfrm>
              <a:off x="3608" y="2859"/>
              <a:ext cx="19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8" name="Freeform 67"/>
            <p:cNvSpPr>
              <a:spLocks/>
            </p:cNvSpPr>
            <p:nvPr/>
          </p:nvSpPr>
          <p:spPr bwMode="auto">
            <a:xfrm>
              <a:off x="3176" y="2385"/>
              <a:ext cx="46" cy="44"/>
            </a:xfrm>
            <a:custGeom>
              <a:avLst/>
              <a:gdLst>
                <a:gd name="T0" fmla="*/ 1 w 530"/>
                <a:gd name="T1" fmla="*/ 4 h 530"/>
                <a:gd name="T2" fmla="*/ 3 w 530"/>
                <a:gd name="T3" fmla="*/ 2 h 530"/>
                <a:gd name="T4" fmla="*/ 4 w 530"/>
                <a:gd name="T5" fmla="*/ 2 h 530"/>
                <a:gd name="T6" fmla="*/ 3 w 530"/>
                <a:gd name="T7" fmla="*/ 0 h 530"/>
                <a:gd name="T8" fmla="*/ 2 w 530"/>
                <a:gd name="T9" fmla="*/ 0 h 530"/>
                <a:gd name="T10" fmla="*/ 2 w 530"/>
                <a:gd name="T11" fmla="*/ 2 h 530"/>
                <a:gd name="T12" fmla="*/ 1 w 530"/>
                <a:gd name="T13" fmla="*/ 2 h 530"/>
                <a:gd name="T14" fmla="*/ 0 w 530"/>
                <a:gd name="T15" fmla="*/ 2 h 530"/>
                <a:gd name="T16" fmla="*/ 0 w 530"/>
                <a:gd name="T17" fmla="*/ 4 h 530"/>
                <a:gd name="T18" fmla="*/ 1 w 530"/>
                <a:gd name="T19" fmla="*/ 4 h 5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30"/>
                <a:gd name="T31" fmla="*/ 0 h 530"/>
                <a:gd name="T32" fmla="*/ 530 w 530"/>
                <a:gd name="T33" fmla="*/ 530 h 5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30" h="530">
                  <a:moveTo>
                    <a:pt x="152" y="530"/>
                  </a:moveTo>
                  <a:lnTo>
                    <a:pt x="442" y="366"/>
                  </a:lnTo>
                  <a:lnTo>
                    <a:pt x="530" y="265"/>
                  </a:lnTo>
                  <a:lnTo>
                    <a:pt x="341" y="0"/>
                  </a:lnTo>
                  <a:lnTo>
                    <a:pt x="214" y="65"/>
                  </a:lnTo>
                  <a:lnTo>
                    <a:pt x="251" y="265"/>
                  </a:lnTo>
                  <a:lnTo>
                    <a:pt x="200" y="315"/>
                  </a:lnTo>
                  <a:lnTo>
                    <a:pt x="0" y="328"/>
                  </a:lnTo>
                  <a:lnTo>
                    <a:pt x="0" y="517"/>
                  </a:lnTo>
                  <a:lnTo>
                    <a:pt x="152" y="5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9" name="AutoShape 68"/>
            <p:cNvSpPr>
              <a:spLocks noChangeArrowheads="1"/>
            </p:cNvSpPr>
            <p:nvPr/>
          </p:nvSpPr>
          <p:spPr bwMode="auto">
            <a:xfrm>
              <a:off x="3552" y="1104"/>
              <a:ext cx="1824" cy="1037"/>
            </a:xfrm>
            <a:prstGeom prst="cloudCallout">
              <a:avLst>
                <a:gd name="adj1" fmla="val -61019"/>
                <a:gd name="adj2" fmla="val 41032"/>
              </a:avLst>
            </a:prstGeom>
            <a:solidFill>
              <a:srgbClr val="C4D8D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1" dirty="0" smtClean="0">
                  <a:solidFill>
                    <a:srgbClr val="000000"/>
                  </a:solidFill>
                </a:rPr>
                <a:t>L</a:t>
              </a:r>
              <a:r>
                <a:rPr lang="id-ID" sz="2400" b="1" dirty="0" smtClean="0">
                  <a:solidFill>
                    <a:srgbClr val="000000"/>
                  </a:solidFill>
                </a:rPr>
                <a:t>ALU BAGAIMANA KURIKULUM </a:t>
              </a:r>
            </a:p>
            <a:p>
              <a:pPr algn="ctr" eaLnBrk="0" hangingPunct="0"/>
              <a:r>
                <a:rPr lang="id-ID" sz="2400" b="1" dirty="0" smtClean="0">
                  <a:solidFill>
                    <a:srgbClr val="000000"/>
                  </a:solidFill>
                </a:rPr>
                <a:t>PEMBELAJARAN SOSIOLOGI?</a:t>
              </a:r>
              <a:endParaRPr lang="id-ID" sz="2400" b="1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MENGAPA SOSIOLOGI DIAJARKAN DI SEKOLAH?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94114"/>
            <a:ext cx="9905999" cy="4389119"/>
          </a:xfrm>
        </p:spPr>
        <p:txBody>
          <a:bodyPr>
            <a:normAutofit/>
          </a:bodyPr>
          <a:lstStyle/>
          <a:p>
            <a:r>
              <a:rPr lang="id-ID" dirty="0" smtClean="0"/>
              <a:t>Tidak lepas dari pentingnya pembelajaran ilmu sosial</a:t>
            </a:r>
          </a:p>
          <a:p>
            <a:r>
              <a:rPr lang="id-ID" dirty="0" smtClean="0"/>
              <a:t>Memberi pemahaman terkait kehidupan sosial individu di tingkat keluarga, kelompok, masyarakat</a:t>
            </a:r>
          </a:p>
          <a:p>
            <a:r>
              <a:rPr lang="id-ID" dirty="0" smtClean="0"/>
              <a:t>Mempersiapkan peserta didik untuk berkontribusi di masyarakat</a:t>
            </a:r>
          </a:p>
          <a:p>
            <a:r>
              <a:rPr lang="id-ID" dirty="0" smtClean="0"/>
              <a:t>Meningkatkan kemampuan untuk terlibat aktif sebagai warga negara dan mempengaruhi pilihan sosial dan politik</a:t>
            </a:r>
          </a:p>
          <a:p>
            <a:r>
              <a:rPr lang="id-ID" dirty="0" smtClean="0"/>
              <a:t>Disebutkan dalam kurikulum (Sistem Pendidikan Nasional)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KURIKULUM PEMBELAJARAN SOSIOLOGI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Mengikuti perkembangan dari kurikulum yang ditetapkan oleh Sistem Pendidikan Nasional</a:t>
            </a:r>
          </a:p>
          <a:p>
            <a:r>
              <a:rPr lang="id-ID" dirty="0" smtClean="0"/>
              <a:t>Mengembangkan 2 aspek pembelajaran (langsung dan tidak langsung)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058091"/>
          </a:xfrm>
        </p:spPr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KARAKTERISTIK PEMBELAJARAN SOSIOLOGI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992778"/>
            <a:ext cx="9905999" cy="5656216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bg1"/>
                </a:solidFill>
              </a:rPr>
              <a:t>PEMBELAJARAN</a:t>
            </a:r>
            <a:r>
              <a:rPr lang="id-ID" dirty="0" smtClean="0"/>
              <a:t> </a:t>
            </a:r>
            <a:r>
              <a:rPr lang="id-ID" b="1" dirty="0" smtClean="0">
                <a:solidFill>
                  <a:schemeClr val="bg1"/>
                </a:solidFill>
              </a:rPr>
              <a:t>LANGSUNG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id-ID" dirty="0" smtClean="0"/>
              <a:t>Proses pembelajaran langsung merupakan</a:t>
            </a:r>
            <a:r>
              <a:rPr lang="en-GB" dirty="0" smtClean="0"/>
              <a:t> </a:t>
            </a:r>
            <a:r>
              <a:rPr lang="en-GB" dirty="0" err="1" smtClean="0"/>
              <a:t>proses</a:t>
            </a:r>
            <a:r>
              <a:rPr lang="en-GB" dirty="0" smtClean="0"/>
              <a:t> </a:t>
            </a:r>
            <a:r>
              <a:rPr lang="id-ID" dirty="0" smtClean="0"/>
              <a:t>yang mengembangkan pengetahuan, kemampuan berpikir dan keterampilan psikomotorik melalui </a:t>
            </a:r>
            <a:r>
              <a:rPr lang="id-ID" b="1" dirty="0" smtClean="0">
                <a:solidFill>
                  <a:schemeClr val="bg1"/>
                </a:solidFill>
              </a:rPr>
              <a:t>interaksi langsung dengan sumber belajar </a:t>
            </a:r>
            <a:r>
              <a:rPr lang="id-ID" dirty="0" smtClean="0"/>
              <a:t>yang telah dirancang dalam kegiatan pembelajaran. </a:t>
            </a:r>
          </a:p>
          <a:p>
            <a:pPr>
              <a:buNone/>
            </a:pPr>
            <a:endParaRPr lang="id-ID" dirty="0" smtClean="0"/>
          </a:p>
          <a:p>
            <a:r>
              <a:rPr lang="id-ID" b="1" dirty="0" smtClean="0">
                <a:solidFill>
                  <a:schemeClr val="bg1"/>
                </a:solidFill>
              </a:rPr>
              <a:t>PEMBELAJARAN TIDAK LANGSUNG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id-ID" dirty="0" smtClean="0"/>
              <a:t>Mencakup</a:t>
            </a:r>
            <a:r>
              <a:rPr lang="en-GB" dirty="0" smtClean="0"/>
              <a:t> </a:t>
            </a:r>
            <a:r>
              <a:rPr lang="en-GB" dirty="0" err="1" smtClean="0"/>
              <a:t>proses</a:t>
            </a:r>
            <a:r>
              <a:rPr lang="en-GB" dirty="0" smtClean="0"/>
              <a:t> </a:t>
            </a:r>
            <a:r>
              <a:rPr lang="en-GB" dirty="0" err="1" smtClean="0"/>
              <a:t>pendidikan</a:t>
            </a:r>
            <a:r>
              <a:rPr lang="en-GB" dirty="0" smtClean="0"/>
              <a:t> yang </a:t>
            </a:r>
            <a:r>
              <a:rPr lang="en-GB" dirty="0" err="1" smtClean="0"/>
              <a:t>terjadi</a:t>
            </a:r>
            <a:r>
              <a:rPr lang="en-GB" dirty="0" smtClean="0"/>
              <a:t> </a:t>
            </a:r>
            <a:r>
              <a:rPr lang="en-GB" dirty="0" err="1" smtClean="0"/>
              <a:t>selama</a:t>
            </a:r>
            <a:r>
              <a:rPr lang="en-GB" dirty="0" smtClean="0"/>
              <a:t> </a:t>
            </a:r>
            <a:r>
              <a:rPr lang="en-GB" dirty="0" err="1" smtClean="0"/>
              <a:t>proses</a:t>
            </a:r>
            <a:r>
              <a:rPr lang="en-GB" dirty="0" smtClean="0"/>
              <a:t> </a:t>
            </a:r>
            <a:r>
              <a:rPr lang="en-GB" dirty="0" err="1" smtClean="0"/>
              <a:t>pembelajaran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 </a:t>
            </a:r>
            <a:r>
              <a:rPr lang="en-GB" dirty="0" err="1" smtClean="0"/>
              <a:t>tetapi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dirancang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kegiatan</a:t>
            </a:r>
            <a:r>
              <a:rPr lang="en-GB" dirty="0" smtClean="0"/>
              <a:t> </a:t>
            </a:r>
            <a:r>
              <a:rPr lang="en-GB" dirty="0" err="1" smtClean="0"/>
              <a:t>khusus</a:t>
            </a:r>
            <a:r>
              <a:rPr lang="id-ID" dirty="0" smtClean="0"/>
              <a:t> dan </a:t>
            </a:r>
            <a:r>
              <a:rPr lang="en-GB" dirty="0" err="1" smtClean="0"/>
              <a:t>berkenaan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pengembangan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chemeClr val="bg1"/>
                </a:solidFill>
              </a:rPr>
              <a:t>nilai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dan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sikap</a:t>
            </a:r>
            <a:endParaRPr lang="id-ID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Interaksi langsung peserta didik dalam pembelajaran menjadi satu komponen yang tidak dapat ditinggalkan karena pada proses pembelajaran Kurikulum 2013 menekankan pada telaah ilmiah (</a:t>
            </a:r>
            <a:r>
              <a:rPr lang="id-ID" i="1" dirty="0" smtClean="0"/>
              <a:t>scientifik</a:t>
            </a:r>
            <a:r>
              <a:rPr lang="id-ID" dirty="0" smtClean="0"/>
              <a:t>). </a:t>
            </a:r>
          </a:p>
          <a:p>
            <a:r>
              <a:rPr lang="id-ID" dirty="0" smtClean="0"/>
              <a:t>Sumber belajar dapat diperoleh melalui media, bahan ajar atau sumber belajar langsung di lapangan.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9166" y="509452"/>
            <a:ext cx="5081452" cy="4702628"/>
          </a:xfrm>
        </p:spPr>
        <p:txBody>
          <a:bodyPr>
            <a:normAutofit/>
          </a:bodyPr>
          <a:lstStyle/>
          <a:p>
            <a:r>
              <a:rPr lang="id-ID" sz="5400" b="1" dirty="0" smtClean="0">
                <a:solidFill>
                  <a:schemeClr val="bg1"/>
                </a:solidFill>
              </a:rPr>
              <a:t>URGENSI MEDIA DALAM PEMBELAJARAN SOSIOLOGI</a:t>
            </a:r>
            <a:endParaRPr lang="id-ID" sz="54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D:\ENDAH\0000 JURUSAN SOSIOLOGI\2 MATA KULIAH\05 SEMESTER GANJIL 2017-2018\MEDIA PEMBELAJARAN DAN TI\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8660" y="802958"/>
            <a:ext cx="5201601" cy="5201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REALITAS DI SEKOLAH ?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94114"/>
            <a:ext cx="9905999" cy="3897087"/>
          </a:xfrm>
        </p:spPr>
        <p:txBody>
          <a:bodyPr>
            <a:noAutofit/>
          </a:bodyPr>
          <a:lstStyle/>
          <a:p>
            <a:r>
              <a:rPr lang="id-ID" dirty="0" smtClean="0"/>
              <a:t>Siswa sering meremehkan karena merasa bahwa sosiologi merupakan mata pelajaran yang mudah</a:t>
            </a:r>
          </a:p>
          <a:p>
            <a:r>
              <a:rPr lang="id-ID" dirty="0" smtClean="0"/>
              <a:t>Nilai mata pelajaran sosiologi selalu berada diperingkat bawah apabila dibandingkan dengan mata pelajaran lain yang sama-sama di ujikan</a:t>
            </a:r>
          </a:p>
          <a:p>
            <a:pPr>
              <a:buNone/>
            </a:pP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ANALISIS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d-ID" dirty="0" smtClean="0"/>
              <a:t>mata pelajaran sosiologi membosankan</a:t>
            </a:r>
          </a:p>
          <a:p>
            <a:r>
              <a:rPr lang="id-ID" dirty="0" smtClean="0"/>
              <a:t>penyampaian materi sosiologi lebih kearah kognitif hapalan dibanding konstruktif membangun konsep</a:t>
            </a:r>
          </a:p>
          <a:p>
            <a:r>
              <a:rPr lang="id-ID" dirty="0" smtClean="0"/>
              <a:t>penyampaian materi dilakukan secara monoton dengan ceramah</a:t>
            </a:r>
          </a:p>
          <a:p>
            <a:r>
              <a:rPr lang="id-ID" dirty="0" smtClean="0"/>
              <a:t>terbatasnya strategi pembelajaran yang digunakan guru dalam pembelajaran sosiologi</a:t>
            </a:r>
            <a:r>
              <a:rPr lang="id-ID" sz="2000" dirty="0" smtClean="0"/>
              <a:t/>
            </a:r>
            <a:br>
              <a:rPr lang="id-ID" sz="2000" dirty="0" smtClean="0"/>
            </a:br>
            <a:r>
              <a:rPr lang="id-ID" sz="2000" dirty="0" smtClean="0"/>
              <a:t/>
            </a:r>
            <a:br>
              <a:rPr lang="id-ID" sz="2000" dirty="0" smtClean="0"/>
            </a:br>
            <a:r>
              <a:rPr lang="id-ID" sz="2000" dirty="0" smtClean="0"/>
              <a:t/>
            </a:r>
            <a:br>
              <a:rPr lang="id-ID" sz="2000" dirty="0" smtClean="0"/>
            </a:br>
            <a:r>
              <a:rPr lang="id-ID" sz="2000" dirty="0" smtClean="0"/>
              <a:t/>
            </a:r>
            <a:br>
              <a:rPr lang="id-ID" sz="2000" dirty="0" smtClean="0"/>
            </a:br>
            <a:r>
              <a:rPr lang="id-ID" sz="2000" dirty="0" smtClean="0"/>
              <a:t/>
            </a:r>
            <a:br>
              <a:rPr lang="id-ID" sz="2000" dirty="0" smtClean="0"/>
            </a:br>
            <a:r>
              <a:rPr lang="id-ID" sz="2000" dirty="0" smtClean="0"/>
              <a:t/>
            </a:r>
            <a:br>
              <a:rPr lang="id-ID" sz="2000" dirty="0" smtClean="0"/>
            </a:br>
            <a:r>
              <a:rPr lang="id-ID" sz="2000" dirty="0" smtClean="0"/>
              <a:t/>
            </a:r>
            <a:br>
              <a:rPr lang="id-ID" sz="2000" dirty="0" smtClean="0"/>
            </a:br>
            <a:r>
              <a:rPr lang="id-ID" sz="2000" dirty="0" smtClean="0"/>
              <a:t/>
            </a:r>
            <a:br>
              <a:rPr lang="id-ID" sz="2000" dirty="0" smtClean="0"/>
            </a:b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BAGAIMANA CARA BELAJAR SOSIOLOGI?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81051"/>
            <a:ext cx="9905999" cy="4441372"/>
          </a:xfrm>
        </p:spPr>
        <p:txBody>
          <a:bodyPr>
            <a:normAutofit/>
          </a:bodyPr>
          <a:lstStyle/>
          <a:p>
            <a:r>
              <a:rPr lang="id-ID" dirty="0" smtClean="0"/>
              <a:t>Disiplin ilmu yang mengkaji </a:t>
            </a:r>
            <a:r>
              <a:rPr lang="id-ID" dirty="0" smtClean="0">
                <a:solidFill>
                  <a:schemeClr val="bg1"/>
                </a:solidFill>
              </a:rPr>
              <a:t>masyarakat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Realitas</a:t>
            </a:r>
            <a:r>
              <a:rPr lang="id-ID" dirty="0" smtClean="0"/>
              <a:t> di masyarakat menjadi </a:t>
            </a:r>
            <a:r>
              <a:rPr lang="id-ID" dirty="0" smtClean="0">
                <a:solidFill>
                  <a:schemeClr val="bg1"/>
                </a:solidFill>
              </a:rPr>
              <a:t>sumber belajar </a:t>
            </a:r>
            <a:r>
              <a:rPr lang="id-ID" dirty="0" smtClean="0"/>
              <a:t>yang sangat relevan </a:t>
            </a:r>
          </a:p>
          <a:p>
            <a:r>
              <a:rPr lang="id-ID" dirty="0" smtClean="0"/>
              <a:t>Kemampuan </a:t>
            </a:r>
            <a:r>
              <a:rPr lang="id-ID" dirty="0" smtClean="0">
                <a:solidFill>
                  <a:schemeClr val="bg1"/>
                </a:solidFill>
              </a:rPr>
              <a:t>adaptif</a:t>
            </a:r>
            <a:r>
              <a:rPr lang="id-ID" dirty="0" smtClean="0"/>
              <a:t> dari peserta didik dan guru sangat dibutuhkan dalam memahami berbagai perkembangan yang ada di masyarakat</a:t>
            </a:r>
          </a:p>
          <a:p>
            <a:r>
              <a:rPr lang="id-ID" dirty="0" smtClean="0"/>
              <a:t>Untuk mendekatkan realitas di lingkungan sosial dengan proses belajar mengajar di kelas, media pembelajaran menjadi faktor yang cukup berperan dalam pembelajaran sosiologi.</a:t>
            </a:r>
          </a:p>
          <a:p>
            <a:r>
              <a:rPr lang="id-ID" dirty="0" smtClean="0"/>
              <a:t>Media pembelajaran yang menarik dan inovatif menjadi </a:t>
            </a:r>
            <a:r>
              <a:rPr lang="id-ID" dirty="0" smtClean="0">
                <a:solidFill>
                  <a:schemeClr val="bg1"/>
                </a:solidFill>
              </a:rPr>
              <a:t>alternatif</a:t>
            </a: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PEMBELAJARAN SOSIOLOGI BERKUALITAS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63486"/>
            <a:ext cx="10589034" cy="4027715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PESERTA DIDIK </a:t>
            </a:r>
          </a:p>
          <a:p>
            <a:pPr>
              <a:buNone/>
            </a:pPr>
            <a:r>
              <a:rPr lang="id-ID" dirty="0" smtClean="0"/>
              <a:t>	- subjek pembelajar yang berkontribusi dalam proses pembelajaran,</a:t>
            </a:r>
          </a:p>
          <a:p>
            <a:pPr>
              <a:buNone/>
            </a:pPr>
            <a:r>
              <a:rPr lang="id-ID" dirty="0" smtClean="0"/>
              <a:t>	- dipengaruhi motivasi individual dan kemampuan diri </a:t>
            </a:r>
          </a:p>
          <a:p>
            <a:pPr>
              <a:buNone/>
            </a:pPr>
            <a:r>
              <a:rPr lang="id-ID" dirty="0" smtClean="0"/>
              <a:t>	- faktor lain yang berasal dari lingkungan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GURU</a:t>
            </a:r>
          </a:p>
          <a:p>
            <a:pPr>
              <a:buNone/>
            </a:pPr>
            <a:r>
              <a:rPr lang="id-ID" dirty="0" smtClean="0"/>
              <a:t>	- pembentuk dan evaluator</a:t>
            </a:r>
          </a:p>
          <a:p>
            <a:pPr>
              <a:buNone/>
            </a:pPr>
            <a:r>
              <a:rPr lang="id-ID" dirty="0" smtClean="0"/>
              <a:t>	- bersikap dan bertindak profesional dalam proses pembelajaran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GURU SOSIOLOGI BERKUALITAS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Performa menarik</a:t>
            </a:r>
          </a:p>
          <a:p>
            <a:r>
              <a:rPr lang="id-ID" dirty="0" smtClean="0"/>
              <a:t>Penguasaan materi</a:t>
            </a:r>
          </a:p>
          <a:p>
            <a:r>
              <a:rPr lang="id-ID" dirty="0" smtClean="0"/>
              <a:t>Penyampaian secara efektif, efisien, menyenangkan</a:t>
            </a:r>
          </a:p>
          <a:p>
            <a:r>
              <a:rPr lang="id-ID" dirty="0" smtClean="0"/>
              <a:t>Memiliki &amp; menguasai variasi mengajar (strategi)</a:t>
            </a:r>
          </a:p>
          <a:p>
            <a:r>
              <a:rPr lang="id-ID" dirty="0" smtClean="0"/>
              <a:t>Melakukan evaluasi</a:t>
            </a:r>
          </a:p>
          <a:p>
            <a:r>
              <a:rPr lang="id-ID" dirty="0" smtClean="0"/>
              <a:t>Melakukan refleksi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PEMBELAJARAN MENYENANGKAN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Materi tersampaikan</a:t>
            </a:r>
          </a:p>
          <a:p>
            <a:r>
              <a:rPr lang="id-ID" dirty="0" smtClean="0"/>
              <a:t>Peserta didik memahami</a:t>
            </a:r>
          </a:p>
          <a:p>
            <a:r>
              <a:rPr lang="id-ID" dirty="0" smtClean="0"/>
              <a:t>Peserta didik menikmati pembelajaran</a:t>
            </a:r>
          </a:p>
          <a:p>
            <a:r>
              <a:rPr lang="id-ID" dirty="0" smtClean="0"/>
              <a:t>Peserta didik mengaplikasikaan keilmuan &amp; nilai dalam kehidupan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MENGAPA MEDIA PEMBELAJARAN?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Merupakan bagian yang tidak terpisahkan dari proses belajar mengajar sebagai sumber belajar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sym typeface="Wingdings" pitchFamily="2" charset="2"/>
              </a:rPr>
              <a:t> menggambarkan fenomena masyarakat</a:t>
            </a:r>
          </a:p>
          <a:p>
            <a:pPr>
              <a:buNone/>
            </a:pPr>
            <a:r>
              <a:rPr lang="id-ID" dirty="0" smtClean="0">
                <a:sym typeface="Wingdings" pitchFamily="2" charset="2"/>
              </a:rPr>
              <a:t>	 mendekatkan realitas di masyarakat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MENGAPA MEDIA PEMBELAJARAN?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099062"/>
          </a:xfrm>
        </p:spPr>
        <p:txBody>
          <a:bodyPr>
            <a:no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Perkembangan ilmu pengetahuan dan teknologi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id-ID" dirty="0" smtClean="0"/>
              <a:t>Proses belajar mengajar di sekolah setidaknya dapat menyesuaikan perkembangan diantaranya media pembelajaran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id-ID" dirty="0" smtClean="0"/>
              <a:t>Mendorong upaya pembaruan dalam pemanfaatan media pembelajaran sebagai sumber belajar siswa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id-ID" dirty="0" smtClean="0"/>
              <a:t>Peserta didik yang dihadapi guru saat ini merupakan generasi yang dekat dengan hal tersebut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b="1" dirty="0" smtClean="0">
                <a:solidFill>
                  <a:schemeClr val="bg1"/>
                </a:solidFill>
              </a:rPr>
              <a:t>PENDIDIKAN</a:t>
            </a:r>
            <a:endParaRPr lang="id-ID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Upaya penanaman pengetahuan dan nilai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Dilaksanakan dalam proses pembelajaran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Perubahan tingkah laku manusia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1. UPAYA PENANAMAN PENGETAHUAN &amp; NILAI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d-ID" sz="2800" dirty="0" smtClean="0">
                <a:sym typeface="Wingdings" pitchFamily="2" charset="2"/>
              </a:rPr>
              <a:t> Pendidikan dengan pembelajaran informal  keluarga</a:t>
            </a: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ym typeface="Wingdings" pitchFamily="2" charset="2"/>
              </a:rPr>
              <a:t> </a:t>
            </a:r>
            <a:r>
              <a:rPr lang="id-ID" sz="2800" dirty="0" smtClean="0"/>
              <a:t>Pendidikan dengan pembelajaran formal </a:t>
            </a:r>
            <a:r>
              <a:rPr lang="id-ID" sz="2800" dirty="0" smtClean="0">
                <a:sym typeface="Wingdings" pitchFamily="2" charset="2"/>
              </a:rPr>
              <a:t> sekolah</a:t>
            </a: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ym typeface="Wingdings" pitchFamily="2" charset="2"/>
              </a:rPr>
              <a:t> Pendidikan dengan pembelajaran nonformal  masyarakat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2. PROSES PEMBELAJARAN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475" y="1854926"/>
            <a:ext cx="9905999" cy="3831772"/>
          </a:xfrm>
        </p:spPr>
        <p:txBody>
          <a:bodyPr/>
          <a:lstStyle/>
          <a:p>
            <a:pPr>
              <a:buNone/>
            </a:pPr>
            <a:r>
              <a:rPr lang="id-ID" sz="3200" dirty="0" smtClean="0"/>
              <a:t>Kombinasi yang tersusun atas unsur manusiawi, material, fasilitas/ perlengkapan, prosedur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3. PERUBAHAN TINGKAH LAKU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d-ID" sz="3600" dirty="0" smtClean="0"/>
              <a:t> Cara berpikir, bertindak (individu)</a:t>
            </a:r>
          </a:p>
          <a:p>
            <a:pPr>
              <a:buFont typeface="Wingdings" pitchFamily="2" charset="2"/>
              <a:buChar char="q"/>
            </a:pPr>
            <a:r>
              <a:rPr lang="id-ID" sz="3600" dirty="0" smtClean="0"/>
              <a:t> Perubahan sosial dan budaya (masyarakat)</a:t>
            </a:r>
          </a:p>
          <a:p>
            <a:pPr>
              <a:buFont typeface="Wingdings" pitchFamily="2" charset="2"/>
              <a:buChar char="q"/>
            </a:pPr>
            <a:r>
              <a:rPr lang="id-ID" sz="3600" dirty="0" smtClean="0"/>
              <a:t> Pembangunan bangsa (negara)</a:t>
            </a:r>
          </a:p>
          <a:p>
            <a:pPr>
              <a:buNone/>
            </a:pPr>
            <a:endParaRPr lang="id-ID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141413" y="318073"/>
            <a:ext cx="9905998" cy="1197218"/>
          </a:xfrm>
        </p:spPr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PEMBELAJARAN FORMAL - DI SEKOLAH</a:t>
            </a:r>
          </a:p>
        </p:txBody>
      </p:sp>
      <p:sp>
        <p:nvSpPr>
          <p:cNvPr id="7" name="Rectangle 6"/>
          <p:cNvSpPr/>
          <p:nvPr/>
        </p:nvSpPr>
        <p:spPr>
          <a:xfrm>
            <a:off x="812800" y="1410789"/>
            <a:ext cx="10769600" cy="476141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id-ID" sz="2800" dirty="0" smtClean="0">
                <a:solidFill>
                  <a:schemeClr val="tx1"/>
                </a:solidFill>
              </a:rPr>
              <a:t>Pada </a:t>
            </a:r>
            <a:r>
              <a:rPr lang="id-ID" sz="2800" dirty="0">
                <a:solidFill>
                  <a:schemeClr val="tx1"/>
                </a:solidFill>
              </a:rPr>
              <a:t>dasarnya merupakan proses aktivitas yang dilakukan secara </a:t>
            </a:r>
            <a:r>
              <a:rPr lang="id-ID" sz="2800" b="1" dirty="0">
                <a:solidFill>
                  <a:schemeClr val="tx1"/>
                </a:solidFill>
              </a:rPr>
              <a:t>tertata dan teratur</a:t>
            </a:r>
            <a:r>
              <a:rPr lang="id-ID" sz="2800" dirty="0">
                <a:solidFill>
                  <a:schemeClr val="tx1"/>
                </a:solidFill>
              </a:rPr>
              <a:t>, berjalan secara </a:t>
            </a:r>
            <a:r>
              <a:rPr lang="id-ID" sz="2800" b="1" dirty="0">
                <a:solidFill>
                  <a:schemeClr val="tx1"/>
                </a:solidFill>
              </a:rPr>
              <a:t>logis dan sistematis </a:t>
            </a:r>
            <a:r>
              <a:rPr lang="id-ID" sz="2800" dirty="0">
                <a:solidFill>
                  <a:schemeClr val="tx1"/>
                </a:solidFill>
              </a:rPr>
              <a:t>mengikuti </a:t>
            </a:r>
            <a:r>
              <a:rPr lang="id-ID" sz="2800" b="1" dirty="0">
                <a:solidFill>
                  <a:schemeClr val="tx1"/>
                </a:solidFill>
              </a:rPr>
              <a:t>aturan-aturan</a:t>
            </a:r>
            <a:r>
              <a:rPr lang="id-ID" sz="2800" dirty="0">
                <a:solidFill>
                  <a:schemeClr val="tx1"/>
                </a:solidFill>
              </a:rPr>
              <a:t> yang telah disepakati sebelumnya (sistem pembelajaran</a:t>
            </a:r>
            <a:r>
              <a:rPr lang="id-ID" sz="2800" dirty="0" smtClean="0">
                <a:solidFill>
                  <a:schemeClr val="tx1"/>
                </a:solidFill>
              </a:rPr>
              <a:t>).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  <a:defRPr/>
            </a:pPr>
            <a:r>
              <a:rPr lang="id-ID" sz="2800" dirty="0" smtClean="0">
                <a:solidFill>
                  <a:schemeClr val="tx1"/>
                </a:solidFill>
              </a:rPr>
              <a:t>Setiap kegiatan pembelajaran </a:t>
            </a:r>
            <a:r>
              <a:rPr lang="id-ID" sz="2800" b="1" dirty="0" smtClean="0">
                <a:solidFill>
                  <a:schemeClr val="tx1"/>
                </a:solidFill>
              </a:rPr>
              <a:t>bukan merupakan proyeksi keinginan</a:t>
            </a:r>
            <a:r>
              <a:rPr lang="id-ID" sz="2800" dirty="0" smtClean="0">
                <a:solidFill>
                  <a:schemeClr val="tx1"/>
                </a:solidFill>
              </a:rPr>
              <a:t> dari guru secara sebelah pihak, akan tetapi merupakan </a:t>
            </a:r>
            <a:r>
              <a:rPr lang="id-ID" sz="2800" b="1" dirty="0" smtClean="0">
                <a:solidFill>
                  <a:schemeClr val="tx1"/>
                </a:solidFill>
              </a:rPr>
              <a:t>perwujudan dari berbagai </a:t>
            </a:r>
            <a:r>
              <a:rPr lang="id-ID" sz="2800" dirty="0" smtClean="0">
                <a:solidFill>
                  <a:schemeClr val="tx1"/>
                </a:solidFill>
              </a:rPr>
              <a:t>keinginan yang dikemas dalam suatu </a:t>
            </a:r>
            <a:r>
              <a:rPr lang="id-ID" sz="2800" dirty="0" smtClean="0">
                <a:solidFill>
                  <a:srgbClr val="C00000"/>
                </a:solidFill>
              </a:rPr>
              <a:t>kurikulum</a:t>
            </a:r>
            <a:r>
              <a:rPr lang="id-ID" sz="2800" dirty="0" smtClean="0">
                <a:solidFill>
                  <a:schemeClr val="tx1"/>
                </a:solidFill>
              </a:rPr>
              <a:t>. </a:t>
            </a:r>
            <a:endParaRPr lang="id-ID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45920" y="587829"/>
            <a:ext cx="9225280" cy="5660571"/>
            <a:chOff x="2497" y="1104"/>
            <a:chExt cx="2879" cy="1920"/>
          </a:xfrm>
        </p:grpSpPr>
        <p:sp>
          <p:nvSpPr>
            <p:cNvPr id="3076" name="Freeform 5"/>
            <p:cNvSpPr>
              <a:spLocks/>
            </p:cNvSpPr>
            <p:nvPr/>
          </p:nvSpPr>
          <p:spPr bwMode="auto">
            <a:xfrm>
              <a:off x="2815" y="2880"/>
              <a:ext cx="570" cy="144"/>
            </a:xfrm>
            <a:custGeom>
              <a:avLst/>
              <a:gdLst>
                <a:gd name="T0" fmla="*/ 49 w 6619"/>
                <a:gd name="T1" fmla="*/ 8 h 1728"/>
                <a:gd name="T2" fmla="*/ 17 w 6619"/>
                <a:gd name="T3" fmla="*/ 12 h 1728"/>
                <a:gd name="T4" fmla="*/ 0 w 6619"/>
                <a:gd name="T5" fmla="*/ 3 h 1728"/>
                <a:gd name="T6" fmla="*/ 28 w 6619"/>
                <a:gd name="T7" fmla="*/ 0 h 1728"/>
                <a:gd name="T8" fmla="*/ 49 w 6619"/>
                <a:gd name="T9" fmla="*/ 8 h 17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19"/>
                <a:gd name="T16" fmla="*/ 0 h 1728"/>
                <a:gd name="T17" fmla="*/ 6619 w 6619"/>
                <a:gd name="T18" fmla="*/ 1728 h 17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19" h="1728">
                  <a:moveTo>
                    <a:pt x="6619" y="1083"/>
                  </a:moveTo>
                  <a:lnTo>
                    <a:pt x="2248" y="1728"/>
                  </a:lnTo>
                  <a:lnTo>
                    <a:pt x="0" y="463"/>
                  </a:lnTo>
                  <a:lnTo>
                    <a:pt x="3828" y="0"/>
                  </a:lnTo>
                  <a:lnTo>
                    <a:pt x="6619" y="10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77" name="Freeform 6"/>
            <p:cNvSpPr>
              <a:spLocks/>
            </p:cNvSpPr>
            <p:nvPr/>
          </p:nvSpPr>
          <p:spPr bwMode="auto">
            <a:xfrm>
              <a:off x="2966" y="2884"/>
              <a:ext cx="19" cy="24"/>
            </a:xfrm>
            <a:custGeom>
              <a:avLst/>
              <a:gdLst>
                <a:gd name="T0" fmla="*/ 1 w 227"/>
                <a:gd name="T1" fmla="*/ 0 h 293"/>
                <a:gd name="T2" fmla="*/ 2 w 227"/>
                <a:gd name="T3" fmla="*/ 2 h 293"/>
                <a:gd name="T4" fmla="*/ 0 w 227"/>
                <a:gd name="T5" fmla="*/ 1 h 293"/>
                <a:gd name="T6" fmla="*/ 0 w 227"/>
                <a:gd name="T7" fmla="*/ 0 h 293"/>
                <a:gd name="T8" fmla="*/ 1 w 227"/>
                <a:gd name="T9" fmla="*/ 0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93"/>
                <a:gd name="T17" fmla="*/ 227 w 227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93">
                  <a:moveTo>
                    <a:pt x="108" y="0"/>
                  </a:moveTo>
                  <a:lnTo>
                    <a:pt x="227" y="293"/>
                  </a:lnTo>
                  <a:lnTo>
                    <a:pt x="53" y="133"/>
                  </a:lnTo>
                  <a:lnTo>
                    <a:pt x="0" y="65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51515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78" name="Freeform 7"/>
            <p:cNvSpPr>
              <a:spLocks/>
            </p:cNvSpPr>
            <p:nvPr/>
          </p:nvSpPr>
          <p:spPr bwMode="auto">
            <a:xfrm>
              <a:off x="2505" y="2333"/>
              <a:ext cx="1104" cy="551"/>
            </a:xfrm>
            <a:custGeom>
              <a:avLst/>
              <a:gdLst>
                <a:gd name="T0" fmla="*/ 7 w 12853"/>
                <a:gd name="T1" fmla="*/ 45 h 6633"/>
                <a:gd name="T2" fmla="*/ 8 w 12853"/>
                <a:gd name="T3" fmla="*/ 45 h 6633"/>
                <a:gd name="T4" fmla="*/ 8 w 12853"/>
                <a:gd name="T5" fmla="*/ 43 h 6633"/>
                <a:gd name="T6" fmla="*/ 17 w 12853"/>
                <a:gd name="T7" fmla="*/ 41 h 6633"/>
                <a:gd name="T8" fmla="*/ 20 w 12853"/>
                <a:gd name="T9" fmla="*/ 35 h 6633"/>
                <a:gd name="T10" fmla="*/ 31 w 12853"/>
                <a:gd name="T11" fmla="*/ 28 h 6633"/>
                <a:gd name="T12" fmla="*/ 35 w 12853"/>
                <a:gd name="T13" fmla="*/ 36 h 6633"/>
                <a:gd name="T14" fmla="*/ 41 w 12853"/>
                <a:gd name="T15" fmla="*/ 44 h 6633"/>
                <a:gd name="T16" fmla="*/ 83 w 12853"/>
                <a:gd name="T17" fmla="*/ 44 h 6633"/>
                <a:gd name="T18" fmla="*/ 90 w 12853"/>
                <a:gd name="T19" fmla="*/ 46 h 6633"/>
                <a:gd name="T20" fmla="*/ 93 w 12853"/>
                <a:gd name="T21" fmla="*/ 45 h 6633"/>
                <a:gd name="T22" fmla="*/ 95 w 12853"/>
                <a:gd name="T23" fmla="*/ 37 h 6633"/>
                <a:gd name="T24" fmla="*/ 93 w 12853"/>
                <a:gd name="T25" fmla="*/ 31 h 6633"/>
                <a:gd name="T26" fmla="*/ 90 w 12853"/>
                <a:gd name="T27" fmla="*/ 27 h 6633"/>
                <a:gd name="T28" fmla="*/ 89 w 12853"/>
                <a:gd name="T29" fmla="*/ 24 h 6633"/>
                <a:gd name="T30" fmla="*/ 87 w 12853"/>
                <a:gd name="T31" fmla="*/ 19 h 6633"/>
                <a:gd name="T32" fmla="*/ 87 w 12853"/>
                <a:gd name="T33" fmla="*/ 16 h 6633"/>
                <a:gd name="T34" fmla="*/ 87 w 12853"/>
                <a:gd name="T35" fmla="*/ 10 h 6633"/>
                <a:gd name="T36" fmla="*/ 87 w 12853"/>
                <a:gd name="T37" fmla="*/ 9 h 6633"/>
                <a:gd name="T38" fmla="*/ 85 w 12853"/>
                <a:gd name="T39" fmla="*/ 8 h 6633"/>
                <a:gd name="T40" fmla="*/ 81 w 12853"/>
                <a:gd name="T41" fmla="*/ 6 h 6633"/>
                <a:gd name="T42" fmla="*/ 77 w 12853"/>
                <a:gd name="T43" fmla="*/ 5 h 6633"/>
                <a:gd name="T44" fmla="*/ 71 w 12853"/>
                <a:gd name="T45" fmla="*/ 3 h 6633"/>
                <a:gd name="T46" fmla="*/ 67 w 12853"/>
                <a:gd name="T47" fmla="*/ 0 h 6633"/>
                <a:gd name="T48" fmla="*/ 51 w 12853"/>
                <a:gd name="T49" fmla="*/ 0 h 6633"/>
                <a:gd name="T50" fmla="*/ 45 w 12853"/>
                <a:gd name="T51" fmla="*/ 3 h 6633"/>
                <a:gd name="T52" fmla="*/ 42 w 12853"/>
                <a:gd name="T53" fmla="*/ 3 h 6633"/>
                <a:gd name="T54" fmla="*/ 38 w 12853"/>
                <a:gd name="T55" fmla="*/ 3 h 6633"/>
                <a:gd name="T56" fmla="*/ 36 w 12853"/>
                <a:gd name="T57" fmla="*/ 3 h 6633"/>
                <a:gd name="T58" fmla="*/ 31 w 12853"/>
                <a:gd name="T59" fmla="*/ 4 h 6633"/>
                <a:gd name="T60" fmla="*/ 29 w 12853"/>
                <a:gd name="T61" fmla="*/ 7 h 6633"/>
                <a:gd name="T62" fmla="*/ 28 w 12853"/>
                <a:gd name="T63" fmla="*/ 10 h 6633"/>
                <a:gd name="T64" fmla="*/ 26 w 12853"/>
                <a:gd name="T65" fmla="*/ 10 h 6633"/>
                <a:gd name="T66" fmla="*/ 19 w 12853"/>
                <a:gd name="T67" fmla="*/ 19 h 6633"/>
                <a:gd name="T68" fmla="*/ 17 w 12853"/>
                <a:gd name="T69" fmla="*/ 20 h 6633"/>
                <a:gd name="T70" fmla="*/ 15 w 12853"/>
                <a:gd name="T71" fmla="*/ 24 h 6633"/>
                <a:gd name="T72" fmla="*/ 8 w 12853"/>
                <a:gd name="T73" fmla="*/ 28 h 6633"/>
                <a:gd name="T74" fmla="*/ 6 w 12853"/>
                <a:gd name="T75" fmla="*/ 30 h 6633"/>
                <a:gd name="T76" fmla="*/ 4 w 12853"/>
                <a:gd name="T77" fmla="*/ 31 h 6633"/>
                <a:gd name="T78" fmla="*/ 1 w 12853"/>
                <a:gd name="T79" fmla="*/ 33 h 6633"/>
                <a:gd name="T80" fmla="*/ 0 w 12853"/>
                <a:gd name="T81" fmla="*/ 36 h 6633"/>
                <a:gd name="T82" fmla="*/ 0 w 12853"/>
                <a:gd name="T83" fmla="*/ 40 h 6633"/>
                <a:gd name="T84" fmla="*/ 4 w 12853"/>
                <a:gd name="T85" fmla="*/ 42 h 6633"/>
                <a:gd name="T86" fmla="*/ 7 w 12853"/>
                <a:gd name="T87" fmla="*/ 45 h 663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853"/>
                <a:gd name="T133" fmla="*/ 0 h 6633"/>
                <a:gd name="T134" fmla="*/ 12853 w 12853"/>
                <a:gd name="T135" fmla="*/ 6633 h 663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853" h="6633">
                  <a:moveTo>
                    <a:pt x="929" y="6532"/>
                  </a:moveTo>
                  <a:lnTo>
                    <a:pt x="1058" y="6454"/>
                  </a:lnTo>
                  <a:lnTo>
                    <a:pt x="1136" y="6297"/>
                  </a:lnTo>
                  <a:lnTo>
                    <a:pt x="2353" y="5963"/>
                  </a:lnTo>
                  <a:lnTo>
                    <a:pt x="2688" y="5138"/>
                  </a:lnTo>
                  <a:lnTo>
                    <a:pt x="4214" y="4078"/>
                  </a:lnTo>
                  <a:lnTo>
                    <a:pt x="4809" y="5164"/>
                  </a:lnTo>
                  <a:lnTo>
                    <a:pt x="5535" y="6324"/>
                  </a:lnTo>
                  <a:lnTo>
                    <a:pt x="11248" y="6324"/>
                  </a:lnTo>
                  <a:lnTo>
                    <a:pt x="12233" y="6633"/>
                  </a:lnTo>
                  <a:lnTo>
                    <a:pt x="12543" y="6532"/>
                  </a:lnTo>
                  <a:lnTo>
                    <a:pt x="12853" y="5396"/>
                  </a:lnTo>
                  <a:lnTo>
                    <a:pt x="12648" y="4546"/>
                  </a:lnTo>
                  <a:lnTo>
                    <a:pt x="12233" y="3847"/>
                  </a:lnTo>
                  <a:lnTo>
                    <a:pt x="12106" y="3486"/>
                  </a:lnTo>
                  <a:lnTo>
                    <a:pt x="11845" y="2762"/>
                  </a:lnTo>
                  <a:lnTo>
                    <a:pt x="11820" y="2376"/>
                  </a:lnTo>
                  <a:lnTo>
                    <a:pt x="11820" y="1420"/>
                  </a:lnTo>
                  <a:lnTo>
                    <a:pt x="11767" y="1265"/>
                  </a:lnTo>
                  <a:lnTo>
                    <a:pt x="11510" y="1111"/>
                  </a:lnTo>
                  <a:lnTo>
                    <a:pt x="10939" y="904"/>
                  </a:lnTo>
                  <a:lnTo>
                    <a:pt x="10473" y="772"/>
                  </a:lnTo>
                  <a:lnTo>
                    <a:pt x="9673" y="438"/>
                  </a:lnTo>
                  <a:lnTo>
                    <a:pt x="9102" y="0"/>
                  </a:lnTo>
                  <a:lnTo>
                    <a:pt x="6907" y="26"/>
                  </a:lnTo>
                  <a:lnTo>
                    <a:pt x="6155" y="386"/>
                  </a:lnTo>
                  <a:lnTo>
                    <a:pt x="5689" y="465"/>
                  </a:lnTo>
                  <a:lnTo>
                    <a:pt x="5120" y="438"/>
                  </a:lnTo>
                  <a:lnTo>
                    <a:pt x="4836" y="412"/>
                  </a:lnTo>
                  <a:lnTo>
                    <a:pt x="4240" y="542"/>
                  </a:lnTo>
                  <a:lnTo>
                    <a:pt x="3903" y="1032"/>
                  </a:lnTo>
                  <a:lnTo>
                    <a:pt x="3827" y="1392"/>
                  </a:lnTo>
                  <a:lnTo>
                    <a:pt x="3569" y="1470"/>
                  </a:lnTo>
                  <a:lnTo>
                    <a:pt x="2559" y="2683"/>
                  </a:lnTo>
                  <a:lnTo>
                    <a:pt x="2353" y="2862"/>
                  </a:lnTo>
                  <a:lnTo>
                    <a:pt x="1990" y="3408"/>
                  </a:lnTo>
                  <a:lnTo>
                    <a:pt x="1085" y="4130"/>
                  </a:lnTo>
                  <a:lnTo>
                    <a:pt x="853" y="4365"/>
                  </a:lnTo>
                  <a:lnTo>
                    <a:pt x="569" y="4466"/>
                  </a:lnTo>
                  <a:lnTo>
                    <a:pt x="154" y="4852"/>
                  </a:lnTo>
                  <a:lnTo>
                    <a:pt x="0" y="5290"/>
                  </a:lnTo>
                  <a:lnTo>
                    <a:pt x="53" y="5728"/>
                  </a:lnTo>
                  <a:lnTo>
                    <a:pt x="540" y="6144"/>
                  </a:lnTo>
                  <a:lnTo>
                    <a:pt x="929" y="6532"/>
                  </a:lnTo>
                  <a:close/>
                </a:path>
              </a:pathLst>
            </a:custGeom>
            <a:solidFill>
              <a:srgbClr val="51515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79" name="Freeform 8"/>
            <p:cNvSpPr>
              <a:spLocks/>
            </p:cNvSpPr>
            <p:nvPr/>
          </p:nvSpPr>
          <p:spPr bwMode="auto">
            <a:xfrm>
              <a:off x="3348" y="2473"/>
              <a:ext cx="68" cy="129"/>
            </a:xfrm>
            <a:custGeom>
              <a:avLst/>
              <a:gdLst>
                <a:gd name="T0" fmla="*/ 5 w 782"/>
                <a:gd name="T1" fmla="*/ 0 h 1558"/>
                <a:gd name="T2" fmla="*/ 6 w 782"/>
                <a:gd name="T3" fmla="*/ 1 h 1558"/>
                <a:gd name="T4" fmla="*/ 6 w 782"/>
                <a:gd name="T5" fmla="*/ 2 h 1558"/>
                <a:gd name="T6" fmla="*/ 6 w 782"/>
                <a:gd name="T7" fmla="*/ 4 h 1558"/>
                <a:gd name="T8" fmla="*/ 5 w 782"/>
                <a:gd name="T9" fmla="*/ 5 h 1558"/>
                <a:gd name="T10" fmla="*/ 5 w 782"/>
                <a:gd name="T11" fmla="*/ 6 h 1558"/>
                <a:gd name="T12" fmla="*/ 4 w 782"/>
                <a:gd name="T13" fmla="*/ 7 h 1558"/>
                <a:gd name="T14" fmla="*/ 3 w 782"/>
                <a:gd name="T15" fmla="*/ 8 h 1558"/>
                <a:gd name="T16" fmla="*/ 1 w 782"/>
                <a:gd name="T17" fmla="*/ 11 h 1558"/>
                <a:gd name="T18" fmla="*/ 0 w 782"/>
                <a:gd name="T19" fmla="*/ 7 h 1558"/>
                <a:gd name="T20" fmla="*/ 5 w 782"/>
                <a:gd name="T21" fmla="*/ 0 h 1558"/>
                <a:gd name="T22" fmla="*/ 5 w 782"/>
                <a:gd name="T23" fmla="*/ 0 h 15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82"/>
                <a:gd name="T37" fmla="*/ 0 h 1558"/>
                <a:gd name="T38" fmla="*/ 782 w 782"/>
                <a:gd name="T39" fmla="*/ 1558 h 15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82" h="1558">
                  <a:moveTo>
                    <a:pt x="723" y="0"/>
                  </a:moveTo>
                  <a:lnTo>
                    <a:pt x="775" y="102"/>
                  </a:lnTo>
                  <a:lnTo>
                    <a:pt x="782" y="287"/>
                  </a:lnTo>
                  <a:lnTo>
                    <a:pt x="750" y="533"/>
                  </a:lnTo>
                  <a:lnTo>
                    <a:pt x="697" y="674"/>
                  </a:lnTo>
                  <a:lnTo>
                    <a:pt x="628" y="871"/>
                  </a:lnTo>
                  <a:lnTo>
                    <a:pt x="543" y="1047"/>
                  </a:lnTo>
                  <a:lnTo>
                    <a:pt x="453" y="1205"/>
                  </a:lnTo>
                  <a:lnTo>
                    <a:pt x="136" y="1558"/>
                  </a:lnTo>
                  <a:lnTo>
                    <a:pt x="0" y="968"/>
                  </a:lnTo>
                  <a:lnTo>
                    <a:pt x="664" y="0"/>
                  </a:lnTo>
                  <a:lnTo>
                    <a:pt x="72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0" name="Freeform 9"/>
            <p:cNvSpPr>
              <a:spLocks/>
            </p:cNvSpPr>
            <p:nvPr/>
          </p:nvSpPr>
          <p:spPr bwMode="auto">
            <a:xfrm>
              <a:off x="2630" y="2782"/>
              <a:ext cx="146" cy="94"/>
            </a:xfrm>
            <a:custGeom>
              <a:avLst/>
              <a:gdLst>
                <a:gd name="T0" fmla="*/ 1 w 1688"/>
                <a:gd name="T1" fmla="*/ 3 h 1124"/>
                <a:gd name="T2" fmla="*/ 2 w 1688"/>
                <a:gd name="T3" fmla="*/ 2 h 1124"/>
                <a:gd name="T4" fmla="*/ 6 w 1688"/>
                <a:gd name="T5" fmla="*/ 0 h 1124"/>
                <a:gd name="T6" fmla="*/ 8 w 1688"/>
                <a:gd name="T7" fmla="*/ 0 h 1124"/>
                <a:gd name="T8" fmla="*/ 10 w 1688"/>
                <a:gd name="T9" fmla="*/ 0 h 1124"/>
                <a:gd name="T10" fmla="*/ 12 w 1688"/>
                <a:gd name="T11" fmla="*/ 1 h 1124"/>
                <a:gd name="T12" fmla="*/ 13 w 1688"/>
                <a:gd name="T13" fmla="*/ 2 h 1124"/>
                <a:gd name="T14" fmla="*/ 6 w 1688"/>
                <a:gd name="T15" fmla="*/ 8 h 1124"/>
                <a:gd name="T16" fmla="*/ 3 w 1688"/>
                <a:gd name="T17" fmla="*/ 8 h 1124"/>
                <a:gd name="T18" fmla="*/ 0 w 1688"/>
                <a:gd name="T19" fmla="*/ 6 h 1124"/>
                <a:gd name="T20" fmla="*/ 1 w 1688"/>
                <a:gd name="T21" fmla="*/ 3 h 11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88"/>
                <a:gd name="T34" fmla="*/ 0 h 1124"/>
                <a:gd name="T35" fmla="*/ 1688 w 1688"/>
                <a:gd name="T36" fmla="*/ 1124 h 112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88" h="1124">
                  <a:moveTo>
                    <a:pt x="120" y="483"/>
                  </a:moveTo>
                  <a:lnTo>
                    <a:pt x="321" y="283"/>
                  </a:lnTo>
                  <a:lnTo>
                    <a:pt x="806" y="40"/>
                  </a:lnTo>
                  <a:lnTo>
                    <a:pt x="1127" y="0"/>
                  </a:lnTo>
                  <a:lnTo>
                    <a:pt x="1364" y="40"/>
                  </a:lnTo>
                  <a:lnTo>
                    <a:pt x="1571" y="161"/>
                  </a:lnTo>
                  <a:lnTo>
                    <a:pt x="1688" y="321"/>
                  </a:lnTo>
                  <a:lnTo>
                    <a:pt x="844" y="1124"/>
                  </a:lnTo>
                  <a:lnTo>
                    <a:pt x="362" y="1085"/>
                  </a:lnTo>
                  <a:lnTo>
                    <a:pt x="0" y="845"/>
                  </a:lnTo>
                  <a:lnTo>
                    <a:pt x="120" y="4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1" name="Freeform 10"/>
            <p:cNvSpPr>
              <a:spLocks/>
            </p:cNvSpPr>
            <p:nvPr/>
          </p:nvSpPr>
          <p:spPr bwMode="auto">
            <a:xfrm>
              <a:off x="3311" y="2522"/>
              <a:ext cx="76" cy="83"/>
            </a:xfrm>
            <a:custGeom>
              <a:avLst/>
              <a:gdLst>
                <a:gd name="T0" fmla="*/ 5 w 884"/>
                <a:gd name="T1" fmla="*/ 2 h 1000"/>
                <a:gd name="T2" fmla="*/ 7 w 884"/>
                <a:gd name="T3" fmla="*/ 4 h 1000"/>
                <a:gd name="T4" fmla="*/ 4 w 884"/>
                <a:gd name="T5" fmla="*/ 7 h 1000"/>
                <a:gd name="T6" fmla="*/ 3 w 884"/>
                <a:gd name="T7" fmla="*/ 6 h 1000"/>
                <a:gd name="T8" fmla="*/ 2 w 884"/>
                <a:gd name="T9" fmla="*/ 4 h 1000"/>
                <a:gd name="T10" fmla="*/ 0 w 884"/>
                <a:gd name="T11" fmla="*/ 3 h 1000"/>
                <a:gd name="T12" fmla="*/ 1 w 884"/>
                <a:gd name="T13" fmla="*/ 0 h 1000"/>
                <a:gd name="T14" fmla="*/ 5 w 884"/>
                <a:gd name="T15" fmla="*/ 2 h 10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84"/>
                <a:gd name="T25" fmla="*/ 0 h 1000"/>
                <a:gd name="T26" fmla="*/ 884 w 884"/>
                <a:gd name="T27" fmla="*/ 1000 h 10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84" h="1000">
                  <a:moveTo>
                    <a:pt x="683" y="279"/>
                  </a:moveTo>
                  <a:lnTo>
                    <a:pt x="884" y="599"/>
                  </a:lnTo>
                  <a:lnTo>
                    <a:pt x="561" y="1000"/>
                  </a:lnTo>
                  <a:lnTo>
                    <a:pt x="400" y="920"/>
                  </a:lnTo>
                  <a:lnTo>
                    <a:pt x="282" y="599"/>
                  </a:lnTo>
                  <a:lnTo>
                    <a:pt x="0" y="442"/>
                  </a:lnTo>
                  <a:lnTo>
                    <a:pt x="198" y="0"/>
                  </a:lnTo>
                  <a:lnTo>
                    <a:pt x="683" y="279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2" name="Freeform 11"/>
            <p:cNvSpPr>
              <a:spLocks/>
            </p:cNvSpPr>
            <p:nvPr/>
          </p:nvSpPr>
          <p:spPr bwMode="auto">
            <a:xfrm>
              <a:off x="2617" y="2809"/>
              <a:ext cx="100" cy="77"/>
            </a:xfrm>
            <a:custGeom>
              <a:avLst/>
              <a:gdLst>
                <a:gd name="T0" fmla="*/ 4 w 1167"/>
                <a:gd name="T1" fmla="*/ 0 h 925"/>
                <a:gd name="T2" fmla="*/ 9 w 1167"/>
                <a:gd name="T3" fmla="*/ 1 h 925"/>
                <a:gd name="T4" fmla="*/ 7 w 1167"/>
                <a:gd name="T5" fmla="*/ 6 h 925"/>
                <a:gd name="T6" fmla="*/ 6 w 1167"/>
                <a:gd name="T7" fmla="*/ 6 h 925"/>
                <a:gd name="T8" fmla="*/ 4 w 1167"/>
                <a:gd name="T9" fmla="*/ 6 h 925"/>
                <a:gd name="T10" fmla="*/ 2 w 1167"/>
                <a:gd name="T11" fmla="*/ 5 h 925"/>
                <a:gd name="T12" fmla="*/ 0 w 1167"/>
                <a:gd name="T13" fmla="*/ 4 h 925"/>
                <a:gd name="T14" fmla="*/ 2 w 1167"/>
                <a:gd name="T15" fmla="*/ 1 h 925"/>
                <a:gd name="T16" fmla="*/ 4 w 1167"/>
                <a:gd name="T17" fmla="*/ 0 h 9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7"/>
                <a:gd name="T28" fmla="*/ 0 h 925"/>
                <a:gd name="T29" fmla="*/ 1167 w 1167"/>
                <a:gd name="T30" fmla="*/ 925 h 9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7" h="925">
                  <a:moveTo>
                    <a:pt x="482" y="0"/>
                  </a:moveTo>
                  <a:lnTo>
                    <a:pt x="1167" y="162"/>
                  </a:lnTo>
                  <a:lnTo>
                    <a:pt x="1005" y="885"/>
                  </a:lnTo>
                  <a:lnTo>
                    <a:pt x="765" y="925"/>
                  </a:lnTo>
                  <a:lnTo>
                    <a:pt x="482" y="844"/>
                  </a:lnTo>
                  <a:lnTo>
                    <a:pt x="323" y="722"/>
                  </a:lnTo>
                  <a:lnTo>
                    <a:pt x="0" y="563"/>
                  </a:lnTo>
                  <a:lnTo>
                    <a:pt x="281" y="12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3" name="Freeform 12"/>
            <p:cNvSpPr>
              <a:spLocks/>
            </p:cNvSpPr>
            <p:nvPr/>
          </p:nvSpPr>
          <p:spPr bwMode="auto">
            <a:xfrm>
              <a:off x="3085" y="2331"/>
              <a:ext cx="183" cy="399"/>
            </a:xfrm>
            <a:custGeom>
              <a:avLst/>
              <a:gdLst>
                <a:gd name="T0" fmla="*/ 2 w 2123"/>
                <a:gd name="T1" fmla="*/ 0 h 4812"/>
                <a:gd name="T2" fmla="*/ 1 w 2123"/>
                <a:gd name="T3" fmla="*/ 0 h 4812"/>
                <a:gd name="T4" fmla="*/ 0 w 2123"/>
                <a:gd name="T5" fmla="*/ 3 h 4812"/>
                <a:gd name="T6" fmla="*/ 0 w 2123"/>
                <a:gd name="T7" fmla="*/ 6 h 4812"/>
                <a:gd name="T8" fmla="*/ 1 w 2123"/>
                <a:gd name="T9" fmla="*/ 10 h 4812"/>
                <a:gd name="T10" fmla="*/ 2 w 2123"/>
                <a:gd name="T11" fmla="*/ 17 h 4812"/>
                <a:gd name="T12" fmla="*/ 3 w 2123"/>
                <a:gd name="T13" fmla="*/ 22 h 4812"/>
                <a:gd name="T14" fmla="*/ 3 w 2123"/>
                <a:gd name="T15" fmla="*/ 28 h 4812"/>
                <a:gd name="T16" fmla="*/ 4 w 2123"/>
                <a:gd name="T17" fmla="*/ 33 h 4812"/>
                <a:gd name="T18" fmla="*/ 7 w 2123"/>
                <a:gd name="T19" fmla="*/ 29 h 4812"/>
                <a:gd name="T20" fmla="*/ 11 w 2123"/>
                <a:gd name="T21" fmla="*/ 25 h 4812"/>
                <a:gd name="T22" fmla="*/ 12 w 2123"/>
                <a:gd name="T23" fmla="*/ 22 h 4812"/>
                <a:gd name="T24" fmla="*/ 16 w 2123"/>
                <a:gd name="T25" fmla="*/ 11 h 4812"/>
                <a:gd name="T26" fmla="*/ 12 w 2123"/>
                <a:gd name="T27" fmla="*/ 6 h 4812"/>
                <a:gd name="T28" fmla="*/ 2 w 2123"/>
                <a:gd name="T29" fmla="*/ 0 h 48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23"/>
                <a:gd name="T46" fmla="*/ 0 h 4812"/>
                <a:gd name="T47" fmla="*/ 2123 w 2123"/>
                <a:gd name="T48" fmla="*/ 4812 h 48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23" h="4812">
                  <a:moveTo>
                    <a:pt x="265" y="0"/>
                  </a:moveTo>
                  <a:lnTo>
                    <a:pt x="101" y="77"/>
                  </a:lnTo>
                  <a:lnTo>
                    <a:pt x="0" y="391"/>
                  </a:lnTo>
                  <a:lnTo>
                    <a:pt x="16" y="808"/>
                  </a:lnTo>
                  <a:lnTo>
                    <a:pt x="127" y="1414"/>
                  </a:lnTo>
                  <a:lnTo>
                    <a:pt x="279" y="2484"/>
                  </a:lnTo>
                  <a:lnTo>
                    <a:pt x="364" y="3253"/>
                  </a:lnTo>
                  <a:lnTo>
                    <a:pt x="431" y="4059"/>
                  </a:lnTo>
                  <a:lnTo>
                    <a:pt x="556" y="4812"/>
                  </a:lnTo>
                  <a:lnTo>
                    <a:pt x="960" y="4271"/>
                  </a:lnTo>
                  <a:lnTo>
                    <a:pt x="1476" y="3644"/>
                  </a:lnTo>
                  <a:lnTo>
                    <a:pt x="1679" y="3176"/>
                  </a:lnTo>
                  <a:lnTo>
                    <a:pt x="2123" y="1564"/>
                  </a:lnTo>
                  <a:lnTo>
                    <a:pt x="1630" y="833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4" name="Freeform 13"/>
            <p:cNvSpPr>
              <a:spLocks/>
            </p:cNvSpPr>
            <p:nvPr/>
          </p:nvSpPr>
          <p:spPr bwMode="auto">
            <a:xfrm>
              <a:off x="3123" y="2430"/>
              <a:ext cx="93" cy="292"/>
            </a:xfrm>
            <a:custGeom>
              <a:avLst/>
              <a:gdLst>
                <a:gd name="T0" fmla="*/ 5 w 1074"/>
                <a:gd name="T1" fmla="*/ 0 h 3516"/>
                <a:gd name="T2" fmla="*/ 3 w 1074"/>
                <a:gd name="T3" fmla="*/ 2 h 3516"/>
                <a:gd name="T4" fmla="*/ 3 w 1074"/>
                <a:gd name="T5" fmla="*/ 3 h 3516"/>
                <a:gd name="T6" fmla="*/ 5 w 1074"/>
                <a:gd name="T7" fmla="*/ 6 h 3516"/>
                <a:gd name="T8" fmla="*/ 5 w 1074"/>
                <a:gd name="T9" fmla="*/ 7 h 3516"/>
                <a:gd name="T10" fmla="*/ 4 w 1074"/>
                <a:gd name="T11" fmla="*/ 9 h 3516"/>
                <a:gd name="T12" fmla="*/ 3 w 1074"/>
                <a:gd name="T13" fmla="*/ 13 h 3516"/>
                <a:gd name="T14" fmla="*/ 0 w 1074"/>
                <a:gd name="T15" fmla="*/ 22 h 3516"/>
                <a:gd name="T16" fmla="*/ 3 w 1074"/>
                <a:gd name="T17" fmla="*/ 24 h 3516"/>
                <a:gd name="T18" fmla="*/ 3 w 1074"/>
                <a:gd name="T19" fmla="*/ 24 h 3516"/>
                <a:gd name="T20" fmla="*/ 5 w 1074"/>
                <a:gd name="T21" fmla="*/ 22 h 3516"/>
                <a:gd name="T22" fmla="*/ 6 w 1074"/>
                <a:gd name="T23" fmla="*/ 20 h 3516"/>
                <a:gd name="T24" fmla="*/ 8 w 1074"/>
                <a:gd name="T25" fmla="*/ 17 h 3516"/>
                <a:gd name="T26" fmla="*/ 8 w 1074"/>
                <a:gd name="T27" fmla="*/ 15 h 3516"/>
                <a:gd name="T28" fmla="*/ 8 w 1074"/>
                <a:gd name="T29" fmla="*/ 13 h 3516"/>
                <a:gd name="T30" fmla="*/ 8 w 1074"/>
                <a:gd name="T31" fmla="*/ 9 h 3516"/>
                <a:gd name="T32" fmla="*/ 7 w 1074"/>
                <a:gd name="T33" fmla="*/ 7 h 3516"/>
                <a:gd name="T34" fmla="*/ 7 w 1074"/>
                <a:gd name="T35" fmla="*/ 6 h 3516"/>
                <a:gd name="T36" fmla="*/ 7 w 1074"/>
                <a:gd name="T37" fmla="*/ 4 h 3516"/>
                <a:gd name="T38" fmla="*/ 8 w 1074"/>
                <a:gd name="T39" fmla="*/ 2 h 3516"/>
                <a:gd name="T40" fmla="*/ 7 w 1074"/>
                <a:gd name="T41" fmla="*/ 1 h 3516"/>
                <a:gd name="T42" fmla="*/ 6 w 1074"/>
                <a:gd name="T43" fmla="*/ 0 h 3516"/>
                <a:gd name="T44" fmla="*/ 5 w 1074"/>
                <a:gd name="T45" fmla="*/ 0 h 35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74"/>
                <a:gd name="T70" fmla="*/ 0 h 3516"/>
                <a:gd name="T71" fmla="*/ 1074 w 1074"/>
                <a:gd name="T72" fmla="*/ 3516 h 35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74" h="3516">
                  <a:moveTo>
                    <a:pt x="645" y="13"/>
                  </a:moveTo>
                  <a:lnTo>
                    <a:pt x="355" y="266"/>
                  </a:lnTo>
                  <a:lnTo>
                    <a:pt x="392" y="431"/>
                  </a:lnTo>
                  <a:lnTo>
                    <a:pt x="629" y="832"/>
                  </a:lnTo>
                  <a:lnTo>
                    <a:pt x="645" y="982"/>
                  </a:lnTo>
                  <a:lnTo>
                    <a:pt x="579" y="1274"/>
                  </a:lnTo>
                  <a:lnTo>
                    <a:pt x="417" y="1830"/>
                  </a:lnTo>
                  <a:lnTo>
                    <a:pt x="0" y="3178"/>
                  </a:lnTo>
                  <a:lnTo>
                    <a:pt x="366" y="3516"/>
                  </a:lnTo>
                  <a:lnTo>
                    <a:pt x="405" y="3505"/>
                  </a:lnTo>
                  <a:lnTo>
                    <a:pt x="645" y="3215"/>
                  </a:lnTo>
                  <a:lnTo>
                    <a:pt x="795" y="2963"/>
                  </a:lnTo>
                  <a:lnTo>
                    <a:pt x="1049" y="2420"/>
                  </a:lnTo>
                  <a:lnTo>
                    <a:pt x="1074" y="2117"/>
                  </a:lnTo>
                  <a:lnTo>
                    <a:pt x="1060" y="1816"/>
                  </a:lnTo>
                  <a:lnTo>
                    <a:pt x="1033" y="1311"/>
                  </a:lnTo>
                  <a:lnTo>
                    <a:pt x="984" y="1021"/>
                  </a:lnTo>
                  <a:lnTo>
                    <a:pt x="908" y="858"/>
                  </a:lnTo>
                  <a:lnTo>
                    <a:pt x="933" y="542"/>
                  </a:lnTo>
                  <a:lnTo>
                    <a:pt x="1023" y="252"/>
                  </a:lnTo>
                  <a:lnTo>
                    <a:pt x="959" y="127"/>
                  </a:lnTo>
                  <a:lnTo>
                    <a:pt x="783" y="0"/>
                  </a:lnTo>
                  <a:lnTo>
                    <a:pt x="645" y="13"/>
                  </a:lnTo>
                  <a:close/>
                </a:path>
              </a:pathLst>
            </a:custGeom>
            <a:solidFill>
              <a:srgbClr val="FFE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5" name="Freeform 14"/>
            <p:cNvSpPr>
              <a:spLocks/>
            </p:cNvSpPr>
            <p:nvPr/>
          </p:nvSpPr>
          <p:spPr bwMode="auto">
            <a:xfrm>
              <a:off x="3205" y="2418"/>
              <a:ext cx="61" cy="196"/>
            </a:xfrm>
            <a:custGeom>
              <a:avLst/>
              <a:gdLst>
                <a:gd name="T0" fmla="*/ 0 w 707"/>
                <a:gd name="T1" fmla="*/ 2 h 2355"/>
                <a:gd name="T2" fmla="*/ 2 w 707"/>
                <a:gd name="T3" fmla="*/ 0 h 2355"/>
                <a:gd name="T4" fmla="*/ 5 w 707"/>
                <a:gd name="T5" fmla="*/ 3 h 2355"/>
                <a:gd name="T6" fmla="*/ 3 w 707"/>
                <a:gd name="T7" fmla="*/ 12 h 2355"/>
                <a:gd name="T8" fmla="*/ 2 w 707"/>
                <a:gd name="T9" fmla="*/ 16 h 2355"/>
                <a:gd name="T10" fmla="*/ 3 w 707"/>
                <a:gd name="T11" fmla="*/ 11 h 2355"/>
                <a:gd name="T12" fmla="*/ 3 w 707"/>
                <a:gd name="T13" fmla="*/ 9 h 2355"/>
                <a:gd name="T14" fmla="*/ 2 w 707"/>
                <a:gd name="T15" fmla="*/ 7 h 2355"/>
                <a:gd name="T16" fmla="*/ 0 w 707"/>
                <a:gd name="T17" fmla="*/ 5 h 2355"/>
                <a:gd name="T18" fmla="*/ 1 w 707"/>
                <a:gd name="T19" fmla="*/ 3 h 2355"/>
                <a:gd name="T20" fmla="*/ 0 w 707"/>
                <a:gd name="T21" fmla="*/ 2 h 23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07"/>
                <a:gd name="T34" fmla="*/ 0 h 2355"/>
                <a:gd name="T35" fmla="*/ 707 w 707"/>
                <a:gd name="T36" fmla="*/ 2355 h 23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07" h="2355">
                  <a:moveTo>
                    <a:pt x="50" y="279"/>
                  </a:moveTo>
                  <a:lnTo>
                    <a:pt x="288" y="0"/>
                  </a:lnTo>
                  <a:lnTo>
                    <a:pt x="707" y="505"/>
                  </a:lnTo>
                  <a:lnTo>
                    <a:pt x="453" y="1689"/>
                  </a:lnTo>
                  <a:lnTo>
                    <a:pt x="225" y="2355"/>
                  </a:lnTo>
                  <a:lnTo>
                    <a:pt x="365" y="1601"/>
                  </a:lnTo>
                  <a:lnTo>
                    <a:pt x="378" y="1247"/>
                  </a:lnTo>
                  <a:lnTo>
                    <a:pt x="264" y="1021"/>
                  </a:lnTo>
                  <a:lnTo>
                    <a:pt x="0" y="720"/>
                  </a:lnTo>
                  <a:lnTo>
                    <a:pt x="75" y="454"/>
                  </a:lnTo>
                  <a:lnTo>
                    <a:pt x="50" y="279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6" name="Freeform 15"/>
            <p:cNvSpPr>
              <a:spLocks/>
            </p:cNvSpPr>
            <p:nvPr/>
          </p:nvSpPr>
          <p:spPr bwMode="auto">
            <a:xfrm>
              <a:off x="3085" y="2333"/>
              <a:ext cx="96" cy="347"/>
            </a:xfrm>
            <a:custGeom>
              <a:avLst/>
              <a:gdLst>
                <a:gd name="T0" fmla="*/ 1 w 1112"/>
                <a:gd name="T1" fmla="*/ 0 h 4184"/>
                <a:gd name="T2" fmla="*/ 1 w 1112"/>
                <a:gd name="T3" fmla="*/ 2 h 4184"/>
                <a:gd name="T4" fmla="*/ 2 w 1112"/>
                <a:gd name="T5" fmla="*/ 6 h 4184"/>
                <a:gd name="T6" fmla="*/ 6 w 1112"/>
                <a:gd name="T7" fmla="*/ 9 h 4184"/>
                <a:gd name="T8" fmla="*/ 6 w 1112"/>
                <a:gd name="T9" fmla="*/ 10 h 4184"/>
                <a:gd name="T10" fmla="*/ 8 w 1112"/>
                <a:gd name="T11" fmla="*/ 13 h 4184"/>
                <a:gd name="T12" fmla="*/ 8 w 1112"/>
                <a:gd name="T13" fmla="*/ 14 h 4184"/>
                <a:gd name="T14" fmla="*/ 8 w 1112"/>
                <a:gd name="T15" fmla="*/ 17 h 4184"/>
                <a:gd name="T16" fmla="*/ 5 w 1112"/>
                <a:gd name="T17" fmla="*/ 25 h 4184"/>
                <a:gd name="T18" fmla="*/ 3 w 1112"/>
                <a:gd name="T19" fmla="*/ 29 h 4184"/>
                <a:gd name="T20" fmla="*/ 3 w 1112"/>
                <a:gd name="T21" fmla="*/ 25 h 4184"/>
                <a:gd name="T22" fmla="*/ 6 w 1112"/>
                <a:gd name="T23" fmla="*/ 18 h 4184"/>
                <a:gd name="T24" fmla="*/ 7 w 1112"/>
                <a:gd name="T25" fmla="*/ 15 h 4184"/>
                <a:gd name="T26" fmla="*/ 6 w 1112"/>
                <a:gd name="T27" fmla="*/ 13 h 4184"/>
                <a:gd name="T28" fmla="*/ 6 w 1112"/>
                <a:gd name="T29" fmla="*/ 12 h 4184"/>
                <a:gd name="T30" fmla="*/ 4 w 1112"/>
                <a:gd name="T31" fmla="*/ 14 h 4184"/>
                <a:gd name="T32" fmla="*/ 4 w 1112"/>
                <a:gd name="T33" fmla="*/ 15 h 4184"/>
                <a:gd name="T34" fmla="*/ 3 w 1112"/>
                <a:gd name="T35" fmla="*/ 15 h 4184"/>
                <a:gd name="T36" fmla="*/ 3 w 1112"/>
                <a:gd name="T37" fmla="*/ 16 h 4184"/>
                <a:gd name="T38" fmla="*/ 2 w 1112"/>
                <a:gd name="T39" fmla="*/ 20 h 4184"/>
                <a:gd name="T40" fmla="*/ 2 w 1112"/>
                <a:gd name="T41" fmla="*/ 16 h 4184"/>
                <a:gd name="T42" fmla="*/ 2 w 1112"/>
                <a:gd name="T43" fmla="*/ 13 h 4184"/>
                <a:gd name="T44" fmla="*/ 1 w 1112"/>
                <a:gd name="T45" fmla="*/ 8 h 4184"/>
                <a:gd name="T46" fmla="*/ 0 w 1112"/>
                <a:gd name="T47" fmla="*/ 6 h 4184"/>
                <a:gd name="T48" fmla="*/ 0 w 1112"/>
                <a:gd name="T49" fmla="*/ 4 h 4184"/>
                <a:gd name="T50" fmla="*/ 0 w 1112"/>
                <a:gd name="T51" fmla="*/ 2 h 4184"/>
                <a:gd name="T52" fmla="*/ 1 w 1112"/>
                <a:gd name="T53" fmla="*/ 1 h 4184"/>
                <a:gd name="T54" fmla="*/ 1 w 1112"/>
                <a:gd name="T55" fmla="*/ 0 h 418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12"/>
                <a:gd name="T85" fmla="*/ 0 h 4184"/>
                <a:gd name="T86" fmla="*/ 1112 w 1112"/>
                <a:gd name="T87" fmla="*/ 4184 h 418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12" h="4184">
                  <a:moveTo>
                    <a:pt x="152" y="0"/>
                  </a:moveTo>
                  <a:lnTo>
                    <a:pt x="127" y="364"/>
                  </a:lnTo>
                  <a:lnTo>
                    <a:pt x="279" y="818"/>
                  </a:lnTo>
                  <a:lnTo>
                    <a:pt x="848" y="1297"/>
                  </a:lnTo>
                  <a:lnTo>
                    <a:pt x="773" y="1511"/>
                  </a:lnTo>
                  <a:lnTo>
                    <a:pt x="1022" y="1827"/>
                  </a:lnTo>
                  <a:lnTo>
                    <a:pt x="1112" y="2079"/>
                  </a:lnTo>
                  <a:lnTo>
                    <a:pt x="1010" y="2544"/>
                  </a:lnTo>
                  <a:lnTo>
                    <a:pt x="644" y="3691"/>
                  </a:lnTo>
                  <a:lnTo>
                    <a:pt x="454" y="4184"/>
                  </a:lnTo>
                  <a:lnTo>
                    <a:pt x="394" y="3691"/>
                  </a:lnTo>
                  <a:lnTo>
                    <a:pt x="809" y="2558"/>
                  </a:lnTo>
                  <a:lnTo>
                    <a:pt x="897" y="2191"/>
                  </a:lnTo>
                  <a:lnTo>
                    <a:pt x="860" y="1938"/>
                  </a:lnTo>
                  <a:lnTo>
                    <a:pt x="745" y="1776"/>
                  </a:lnTo>
                  <a:lnTo>
                    <a:pt x="593" y="1979"/>
                  </a:lnTo>
                  <a:lnTo>
                    <a:pt x="505" y="2228"/>
                  </a:lnTo>
                  <a:lnTo>
                    <a:pt x="420" y="2117"/>
                  </a:lnTo>
                  <a:lnTo>
                    <a:pt x="353" y="2279"/>
                  </a:lnTo>
                  <a:lnTo>
                    <a:pt x="303" y="2885"/>
                  </a:lnTo>
                  <a:lnTo>
                    <a:pt x="265" y="2318"/>
                  </a:lnTo>
                  <a:lnTo>
                    <a:pt x="205" y="1912"/>
                  </a:lnTo>
                  <a:lnTo>
                    <a:pt x="90" y="1233"/>
                  </a:lnTo>
                  <a:lnTo>
                    <a:pt x="26" y="843"/>
                  </a:lnTo>
                  <a:lnTo>
                    <a:pt x="0" y="514"/>
                  </a:lnTo>
                  <a:lnTo>
                    <a:pt x="16" y="302"/>
                  </a:lnTo>
                  <a:lnTo>
                    <a:pt x="90" y="138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B5B5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7" name="Freeform 16"/>
            <p:cNvSpPr>
              <a:spLocks/>
            </p:cNvSpPr>
            <p:nvPr/>
          </p:nvSpPr>
          <p:spPr bwMode="auto">
            <a:xfrm>
              <a:off x="2693" y="2773"/>
              <a:ext cx="285" cy="149"/>
            </a:xfrm>
            <a:custGeom>
              <a:avLst/>
              <a:gdLst>
                <a:gd name="T0" fmla="*/ 1 w 3310"/>
                <a:gd name="T1" fmla="*/ 9 h 1788"/>
                <a:gd name="T2" fmla="*/ 0 w 3310"/>
                <a:gd name="T3" fmla="*/ 8 h 1788"/>
                <a:gd name="T4" fmla="*/ 0 w 3310"/>
                <a:gd name="T5" fmla="*/ 5 h 1788"/>
                <a:gd name="T6" fmla="*/ 1 w 3310"/>
                <a:gd name="T7" fmla="*/ 4 h 1788"/>
                <a:gd name="T8" fmla="*/ 3 w 3310"/>
                <a:gd name="T9" fmla="*/ 3 h 1788"/>
                <a:gd name="T10" fmla="*/ 5 w 3310"/>
                <a:gd name="T11" fmla="*/ 3 h 1788"/>
                <a:gd name="T12" fmla="*/ 7 w 3310"/>
                <a:gd name="T13" fmla="*/ 3 h 1788"/>
                <a:gd name="T14" fmla="*/ 10 w 3310"/>
                <a:gd name="T15" fmla="*/ 3 h 1788"/>
                <a:gd name="T16" fmla="*/ 11 w 3310"/>
                <a:gd name="T17" fmla="*/ 2 h 1788"/>
                <a:gd name="T18" fmla="*/ 12 w 3310"/>
                <a:gd name="T19" fmla="*/ 2 h 1788"/>
                <a:gd name="T20" fmla="*/ 12 w 3310"/>
                <a:gd name="T21" fmla="*/ 1 h 1788"/>
                <a:gd name="T22" fmla="*/ 14 w 3310"/>
                <a:gd name="T23" fmla="*/ 0 h 1788"/>
                <a:gd name="T24" fmla="*/ 20 w 3310"/>
                <a:gd name="T25" fmla="*/ 2 h 1788"/>
                <a:gd name="T26" fmla="*/ 24 w 3310"/>
                <a:gd name="T27" fmla="*/ 7 h 1788"/>
                <a:gd name="T28" fmla="*/ 25 w 3310"/>
                <a:gd name="T29" fmla="*/ 9 h 1788"/>
                <a:gd name="T30" fmla="*/ 24 w 3310"/>
                <a:gd name="T31" fmla="*/ 9 h 1788"/>
                <a:gd name="T32" fmla="*/ 23 w 3310"/>
                <a:gd name="T33" fmla="*/ 9 h 1788"/>
                <a:gd name="T34" fmla="*/ 23 w 3310"/>
                <a:gd name="T35" fmla="*/ 11 h 1788"/>
                <a:gd name="T36" fmla="*/ 23 w 3310"/>
                <a:gd name="T37" fmla="*/ 12 h 1788"/>
                <a:gd name="T38" fmla="*/ 21 w 3310"/>
                <a:gd name="T39" fmla="*/ 11 h 1788"/>
                <a:gd name="T40" fmla="*/ 18 w 3310"/>
                <a:gd name="T41" fmla="*/ 12 h 1788"/>
                <a:gd name="T42" fmla="*/ 17 w 3310"/>
                <a:gd name="T43" fmla="*/ 12 h 1788"/>
                <a:gd name="T44" fmla="*/ 15 w 3310"/>
                <a:gd name="T45" fmla="*/ 12 h 1788"/>
                <a:gd name="T46" fmla="*/ 13 w 3310"/>
                <a:gd name="T47" fmla="*/ 12 h 1788"/>
                <a:gd name="T48" fmla="*/ 11 w 3310"/>
                <a:gd name="T49" fmla="*/ 12 h 1788"/>
                <a:gd name="T50" fmla="*/ 5 w 3310"/>
                <a:gd name="T51" fmla="*/ 9 h 1788"/>
                <a:gd name="T52" fmla="*/ 3 w 3310"/>
                <a:gd name="T53" fmla="*/ 9 h 1788"/>
                <a:gd name="T54" fmla="*/ 2 w 3310"/>
                <a:gd name="T55" fmla="*/ 9 h 1788"/>
                <a:gd name="T56" fmla="*/ 1 w 3310"/>
                <a:gd name="T57" fmla="*/ 9 h 178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310"/>
                <a:gd name="T88" fmla="*/ 0 h 1788"/>
                <a:gd name="T89" fmla="*/ 3310 w 3310"/>
                <a:gd name="T90" fmla="*/ 1788 h 178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310" h="1788">
                  <a:moveTo>
                    <a:pt x="165" y="1245"/>
                  </a:moveTo>
                  <a:lnTo>
                    <a:pt x="0" y="1089"/>
                  </a:lnTo>
                  <a:lnTo>
                    <a:pt x="55" y="709"/>
                  </a:lnTo>
                  <a:lnTo>
                    <a:pt x="182" y="590"/>
                  </a:lnTo>
                  <a:lnTo>
                    <a:pt x="431" y="498"/>
                  </a:lnTo>
                  <a:lnTo>
                    <a:pt x="728" y="408"/>
                  </a:lnTo>
                  <a:lnTo>
                    <a:pt x="929" y="408"/>
                  </a:lnTo>
                  <a:lnTo>
                    <a:pt x="1344" y="419"/>
                  </a:lnTo>
                  <a:lnTo>
                    <a:pt x="1473" y="327"/>
                  </a:lnTo>
                  <a:lnTo>
                    <a:pt x="1563" y="309"/>
                  </a:lnTo>
                  <a:lnTo>
                    <a:pt x="1635" y="118"/>
                  </a:lnTo>
                  <a:lnTo>
                    <a:pt x="1916" y="0"/>
                  </a:lnTo>
                  <a:lnTo>
                    <a:pt x="2745" y="228"/>
                  </a:lnTo>
                  <a:lnTo>
                    <a:pt x="3299" y="1016"/>
                  </a:lnTo>
                  <a:lnTo>
                    <a:pt x="3310" y="1332"/>
                  </a:lnTo>
                  <a:lnTo>
                    <a:pt x="3188" y="1368"/>
                  </a:lnTo>
                  <a:lnTo>
                    <a:pt x="3061" y="1352"/>
                  </a:lnTo>
                  <a:lnTo>
                    <a:pt x="3135" y="1643"/>
                  </a:lnTo>
                  <a:lnTo>
                    <a:pt x="3061" y="1714"/>
                  </a:lnTo>
                  <a:lnTo>
                    <a:pt x="2817" y="1622"/>
                  </a:lnTo>
                  <a:lnTo>
                    <a:pt x="2397" y="1668"/>
                  </a:lnTo>
                  <a:lnTo>
                    <a:pt x="2263" y="1659"/>
                  </a:lnTo>
                  <a:lnTo>
                    <a:pt x="2081" y="1788"/>
                  </a:lnTo>
                  <a:lnTo>
                    <a:pt x="1745" y="1788"/>
                  </a:lnTo>
                  <a:lnTo>
                    <a:pt x="1452" y="1677"/>
                  </a:lnTo>
                  <a:lnTo>
                    <a:pt x="710" y="1324"/>
                  </a:lnTo>
                  <a:lnTo>
                    <a:pt x="431" y="1245"/>
                  </a:lnTo>
                  <a:lnTo>
                    <a:pt x="272" y="1253"/>
                  </a:lnTo>
                  <a:lnTo>
                    <a:pt x="165" y="1245"/>
                  </a:lnTo>
                  <a:close/>
                </a:path>
              </a:pathLst>
            </a:custGeom>
            <a:solidFill>
              <a:srgbClr val="FFCA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8" name="Freeform 17"/>
            <p:cNvSpPr>
              <a:spLocks/>
            </p:cNvSpPr>
            <p:nvPr/>
          </p:nvSpPr>
          <p:spPr bwMode="auto">
            <a:xfrm>
              <a:off x="3046" y="2067"/>
              <a:ext cx="359" cy="488"/>
            </a:xfrm>
            <a:custGeom>
              <a:avLst/>
              <a:gdLst>
                <a:gd name="T0" fmla="*/ 1 w 4184"/>
                <a:gd name="T1" fmla="*/ 14 h 5866"/>
                <a:gd name="T2" fmla="*/ 0 w 4184"/>
                <a:gd name="T3" fmla="*/ 15 h 5866"/>
                <a:gd name="T4" fmla="*/ 0 w 4184"/>
                <a:gd name="T5" fmla="*/ 16 h 5866"/>
                <a:gd name="T6" fmla="*/ 0 w 4184"/>
                <a:gd name="T7" fmla="*/ 16 h 5866"/>
                <a:gd name="T8" fmla="*/ 0 w 4184"/>
                <a:gd name="T9" fmla="*/ 17 h 5866"/>
                <a:gd name="T10" fmla="*/ 1 w 4184"/>
                <a:gd name="T11" fmla="*/ 19 h 5866"/>
                <a:gd name="T12" fmla="*/ 2 w 4184"/>
                <a:gd name="T13" fmla="*/ 19 h 5866"/>
                <a:gd name="T14" fmla="*/ 2 w 4184"/>
                <a:gd name="T15" fmla="*/ 19 h 5866"/>
                <a:gd name="T16" fmla="*/ 4 w 4184"/>
                <a:gd name="T17" fmla="*/ 21 h 5866"/>
                <a:gd name="T18" fmla="*/ 4 w 4184"/>
                <a:gd name="T19" fmla="*/ 21 h 5866"/>
                <a:gd name="T20" fmla="*/ 5 w 4184"/>
                <a:gd name="T21" fmla="*/ 21 h 5866"/>
                <a:gd name="T22" fmla="*/ 7 w 4184"/>
                <a:gd name="T23" fmla="*/ 25 h 5866"/>
                <a:gd name="T24" fmla="*/ 11 w 4184"/>
                <a:gd name="T25" fmla="*/ 29 h 5866"/>
                <a:gd name="T26" fmla="*/ 13 w 4184"/>
                <a:gd name="T27" fmla="*/ 29 h 5866"/>
                <a:gd name="T28" fmla="*/ 13 w 4184"/>
                <a:gd name="T29" fmla="*/ 28 h 5866"/>
                <a:gd name="T30" fmla="*/ 13 w 4184"/>
                <a:gd name="T31" fmla="*/ 27 h 5866"/>
                <a:gd name="T32" fmla="*/ 14 w 4184"/>
                <a:gd name="T33" fmla="*/ 26 h 5866"/>
                <a:gd name="T34" fmla="*/ 15 w 4184"/>
                <a:gd name="T35" fmla="*/ 27 h 5866"/>
                <a:gd name="T36" fmla="*/ 16 w 4184"/>
                <a:gd name="T37" fmla="*/ 30 h 5866"/>
                <a:gd name="T38" fmla="*/ 18 w 4184"/>
                <a:gd name="T39" fmla="*/ 31 h 5866"/>
                <a:gd name="T40" fmla="*/ 19 w 4184"/>
                <a:gd name="T41" fmla="*/ 33 h 5866"/>
                <a:gd name="T42" fmla="*/ 20 w 4184"/>
                <a:gd name="T43" fmla="*/ 33 h 5866"/>
                <a:gd name="T44" fmla="*/ 22 w 4184"/>
                <a:gd name="T45" fmla="*/ 34 h 5866"/>
                <a:gd name="T46" fmla="*/ 23 w 4184"/>
                <a:gd name="T47" fmla="*/ 35 h 5866"/>
                <a:gd name="T48" fmla="*/ 24 w 4184"/>
                <a:gd name="T49" fmla="*/ 38 h 5866"/>
                <a:gd name="T50" fmla="*/ 25 w 4184"/>
                <a:gd name="T51" fmla="*/ 41 h 5866"/>
                <a:gd name="T52" fmla="*/ 28 w 4184"/>
                <a:gd name="T53" fmla="*/ 40 h 5866"/>
                <a:gd name="T54" fmla="*/ 29 w 4184"/>
                <a:gd name="T55" fmla="*/ 38 h 5866"/>
                <a:gd name="T56" fmla="*/ 30 w 4184"/>
                <a:gd name="T57" fmla="*/ 36 h 5866"/>
                <a:gd name="T58" fmla="*/ 31 w 4184"/>
                <a:gd name="T59" fmla="*/ 35 h 5866"/>
                <a:gd name="T60" fmla="*/ 28 w 4184"/>
                <a:gd name="T61" fmla="*/ 31 h 5866"/>
                <a:gd name="T62" fmla="*/ 23 w 4184"/>
                <a:gd name="T63" fmla="*/ 23 h 5866"/>
                <a:gd name="T64" fmla="*/ 24 w 4184"/>
                <a:gd name="T65" fmla="*/ 21 h 5866"/>
                <a:gd name="T66" fmla="*/ 24 w 4184"/>
                <a:gd name="T67" fmla="*/ 17 h 5866"/>
                <a:gd name="T68" fmla="*/ 24 w 4184"/>
                <a:gd name="T69" fmla="*/ 14 h 5866"/>
                <a:gd name="T70" fmla="*/ 24 w 4184"/>
                <a:gd name="T71" fmla="*/ 10 h 5866"/>
                <a:gd name="T72" fmla="*/ 23 w 4184"/>
                <a:gd name="T73" fmla="*/ 7 h 5866"/>
                <a:gd name="T74" fmla="*/ 20 w 4184"/>
                <a:gd name="T75" fmla="*/ 1 h 5866"/>
                <a:gd name="T76" fmla="*/ 17 w 4184"/>
                <a:gd name="T77" fmla="*/ 0 h 5866"/>
                <a:gd name="T78" fmla="*/ 6 w 4184"/>
                <a:gd name="T79" fmla="*/ 2 h 5866"/>
                <a:gd name="T80" fmla="*/ 3 w 4184"/>
                <a:gd name="T81" fmla="*/ 5 h 5866"/>
                <a:gd name="T82" fmla="*/ 1 w 4184"/>
                <a:gd name="T83" fmla="*/ 14 h 58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184"/>
                <a:gd name="T127" fmla="*/ 0 h 5866"/>
                <a:gd name="T128" fmla="*/ 4184 w 4184"/>
                <a:gd name="T129" fmla="*/ 5866 h 586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184" h="5866">
                  <a:moveTo>
                    <a:pt x="107" y="1993"/>
                  </a:moveTo>
                  <a:lnTo>
                    <a:pt x="42" y="2104"/>
                  </a:lnTo>
                  <a:lnTo>
                    <a:pt x="0" y="2255"/>
                  </a:lnTo>
                  <a:lnTo>
                    <a:pt x="0" y="2352"/>
                  </a:lnTo>
                  <a:lnTo>
                    <a:pt x="12" y="2516"/>
                  </a:lnTo>
                  <a:lnTo>
                    <a:pt x="123" y="2698"/>
                  </a:lnTo>
                  <a:lnTo>
                    <a:pt x="235" y="2782"/>
                  </a:lnTo>
                  <a:lnTo>
                    <a:pt x="316" y="2809"/>
                  </a:lnTo>
                  <a:lnTo>
                    <a:pt x="480" y="2975"/>
                  </a:lnTo>
                  <a:lnTo>
                    <a:pt x="609" y="2988"/>
                  </a:lnTo>
                  <a:lnTo>
                    <a:pt x="690" y="2975"/>
                  </a:lnTo>
                  <a:lnTo>
                    <a:pt x="982" y="3597"/>
                  </a:lnTo>
                  <a:lnTo>
                    <a:pt x="1522" y="4122"/>
                  </a:lnTo>
                  <a:lnTo>
                    <a:pt x="1784" y="4152"/>
                  </a:lnTo>
                  <a:lnTo>
                    <a:pt x="1784" y="4053"/>
                  </a:lnTo>
                  <a:lnTo>
                    <a:pt x="1702" y="3915"/>
                  </a:lnTo>
                  <a:lnTo>
                    <a:pt x="1854" y="3804"/>
                  </a:lnTo>
                  <a:lnTo>
                    <a:pt x="2010" y="3944"/>
                  </a:lnTo>
                  <a:lnTo>
                    <a:pt x="2204" y="4288"/>
                  </a:lnTo>
                  <a:lnTo>
                    <a:pt x="2384" y="4539"/>
                  </a:lnTo>
                  <a:lnTo>
                    <a:pt x="2577" y="4703"/>
                  </a:lnTo>
                  <a:lnTo>
                    <a:pt x="2771" y="4813"/>
                  </a:lnTo>
                  <a:lnTo>
                    <a:pt x="2964" y="4912"/>
                  </a:lnTo>
                  <a:lnTo>
                    <a:pt x="3105" y="5103"/>
                  </a:lnTo>
                  <a:lnTo>
                    <a:pt x="3298" y="5424"/>
                  </a:lnTo>
                  <a:lnTo>
                    <a:pt x="3465" y="5866"/>
                  </a:lnTo>
                  <a:lnTo>
                    <a:pt x="3768" y="5742"/>
                  </a:lnTo>
                  <a:lnTo>
                    <a:pt x="3977" y="5492"/>
                  </a:lnTo>
                  <a:lnTo>
                    <a:pt x="4141" y="5218"/>
                  </a:lnTo>
                  <a:lnTo>
                    <a:pt x="4184" y="5103"/>
                  </a:lnTo>
                  <a:lnTo>
                    <a:pt x="3781" y="4429"/>
                  </a:lnTo>
                  <a:lnTo>
                    <a:pt x="3145" y="3375"/>
                  </a:lnTo>
                  <a:lnTo>
                    <a:pt x="3241" y="2975"/>
                  </a:lnTo>
                  <a:lnTo>
                    <a:pt x="3298" y="2477"/>
                  </a:lnTo>
                  <a:lnTo>
                    <a:pt x="3272" y="1979"/>
                  </a:lnTo>
                  <a:lnTo>
                    <a:pt x="3226" y="1495"/>
                  </a:lnTo>
                  <a:lnTo>
                    <a:pt x="3131" y="984"/>
                  </a:lnTo>
                  <a:lnTo>
                    <a:pt x="2757" y="208"/>
                  </a:lnTo>
                  <a:lnTo>
                    <a:pt x="2342" y="0"/>
                  </a:lnTo>
                  <a:lnTo>
                    <a:pt x="760" y="235"/>
                  </a:lnTo>
                  <a:lnTo>
                    <a:pt x="360" y="678"/>
                  </a:lnTo>
                  <a:lnTo>
                    <a:pt x="107" y="1993"/>
                  </a:lnTo>
                  <a:close/>
                </a:path>
              </a:pathLst>
            </a:custGeom>
            <a:solidFill>
              <a:srgbClr val="FFCA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89" name="Freeform 18"/>
            <p:cNvSpPr>
              <a:spLocks/>
            </p:cNvSpPr>
            <p:nvPr/>
          </p:nvSpPr>
          <p:spPr bwMode="auto">
            <a:xfrm>
              <a:off x="3274" y="2188"/>
              <a:ext cx="32" cy="16"/>
            </a:xfrm>
            <a:custGeom>
              <a:avLst/>
              <a:gdLst>
                <a:gd name="T0" fmla="*/ 0 w 374"/>
                <a:gd name="T1" fmla="*/ 1 h 193"/>
                <a:gd name="T2" fmla="*/ 1 w 374"/>
                <a:gd name="T3" fmla="*/ 1 h 193"/>
                <a:gd name="T4" fmla="*/ 3 w 374"/>
                <a:gd name="T5" fmla="*/ 1 h 193"/>
                <a:gd name="T6" fmla="*/ 3 w 374"/>
                <a:gd name="T7" fmla="*/ 0 h 193"/>
                <a:gd name="T8" fmla="*/ 2 w 374"/>
                <a:gd name="T9" fmla="*/ 0 h 193"/>
                <a:gd name="T10" fmla="*/ 1 w 374"/>
                <a:gd name="T11" fmla="*/ 0 h 193"/>
                <a:gd name="T12" fmla="*/ 0 w 374"/>
                <a:gd name="T13" fmla="*/ 0 h 193"/>
                <a:gd name="T14" fmla="*/ 0 w 374"/>
                <a:gd name="T15" fmla="*/ 1 h 1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74"/>
                <a:gd name="T25" fmla="*/ 0 h 193"/>
                <a:gd name="T26" fmla="*/ 374 w 374"/>
                <a:gd name="T27" fmla="*/ 193 h 19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74" h="193">
                  <a:moveTo>
                    <a:pt x="0" y="193"/>
                  </a:moveTo>
                  <a:lnTo>
                    <a:pt x="125" y="164"/>
                  </a:lnTo>
                  <a:lnTo>
                    <a:pt x="374" y="150"/>
                  </a:lnTo>
                  <a:lnTo>
                    <a:pt x="361" y="55"/>
                  </a:lnTo>
                  <a:lnTo>
                    <a:pt x="321" y="0"/>
                  </a:lnTo>
                  <a:lnTo>
                    <a:pt x="168" y="12"/>
                  </a:lnTo>
                  <a:lnTo>
                    <a:pt x="58" y="67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0" name="Freeform 19"/>
            <p:cNvSpPr>
              <a:spLocks/>
            </p:cNvSpPr>
            <p:nvPr/>
          </p:nvSpPr>
          <p:spPr bwMode="auto">
            <a:xfrm>
              <a:off x="3167" y="2201"/>
              <a:ext cx="44" cy="20"/>
            </a:xfrm>
            <a:custGeom>
              <a:avLst/>
              <a:gdLst>
                <a:gd name="T0" fmla="*/ 0 w 514"/>
                <a:gd name="T1" fmla="*/ 2 h 249"/>
                <a:gd name="T2" fmla="*/ 1 w 514"/>
                <a:gd name="T3" fmla="*/ 2 h 249"/>
                <a:gd name="T4" fmla="*/ 4 w 514"/>
                <a:gd name="T5" fmla="*/ 1 h 249"/>
                <a:gd name="T6" fmla="*/ 4 w 514"/>
                <a:gd name="T7" fmla="*/ 0 h 249"/>
                <a:gd name="T8" fmla="*/ 3 w 514"/>
                <a:gd name="T9" fmla="*/ 0 h 249"/>
                <a:gd name="T10" fmla="*/ 2 w 514"/>
                <a:gd name="T11" fmla="*/ 0 h 249"/>
                <a:gd name="T12" fmla="*/ 0 w 514"/>
                <a:gd name="T13" fmla="*/ 1 h 249"/>
                <a:gd name="T14" fmla="*/ 0 w 514"/>
                <a:gd name="T15" fmla="*/ 1 h 249"/>
                <a:gd name="T16" fmla="*/ 0 w 514"/>
                <a:gd name="T17" fmla="*/ 2 h 2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4"/>
                <a:gd name="T28" fmla="*/ 0 h 249"/>
                <a:gd name="T29" fmla="*/ 514 w 514"/>
                <a:gd name="T30" fmla="*/ 249 h 2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4" h="249">
                  <a:moveTo>
                    <a:pt x="14" y="249"/>
                  </a:moveTo>
                  <a:lnTo>
                    <a:pt x="180" y="249"/>
                  </a:lnTo>
                  <a:lnTo>
                    <a:pt x="514" y="111"/>
                  </a:lnTo>
                  <a:lnTo>
                    <a:pt x="500" y="43"/>
                  </a:lnTo>
                  <a:lnTo>
                    <a:pt x="346" y="0"/>
                  </a:lnTo>
                  <a:lnTo>
                    <a:pt x="210" y="58"/>
                  </a:lnTo>
                  <a:lnTo>
                    <a:pt x="56" y="140"/>
                  </a:lnTo>
                  <a:lnTo>
                    <a:pt x="0" y="194"/>
                  </a:lnTo>
                  <a:lnTo>
                    <a:pt x="14" y="2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Freeform 20"/>
            <p:cNvSpPr>
              <a:spLocks/>
            </p:cNvSpPr>
            <p:nvPr/>
          </p:nvSpPr>
          <p:spPr bwMode="auto">
            <a:xfrm>
              <a:off x="3337" y="2465"/>
              <a:ext cx="57" cy="52"/>
            </a:xfrm>
            <a:custGeom>
              <a:avLst/>
              <a:gdLst>
                <a:gd name="T0" fmla="*/ 0 w 654"/>
                <a:gd name="T1" fmla="*/ 3 h 621"/>
                <a:gd name="T2" fmla="*/ 1 w 654"/>
                <a:gd name="T3" fmla="*/ 2 h 621"/>
                <a:gd name="T4" fmla="*/ 2 w 654"/>
                <a:gd name="T5" fmla="*/ 2 h 621"/>
                <a:gd name="T6" fmla="*/ 3 w 654"/>
                <a:gd name="T7" fmla="*/ 1 h 621"/>
                <a:gd name="T8" fmla="*/ 3 w 654"/>
                <a:gd name="T9" fmla="*/ 1 h 621"/>
                <a:gd name="T10" fmla="*/ 3 w 654"/>
                <a:gd name="T11" fmla="*/ 0 h 621"/>
                <a:gd name="T12" fmla="*/ 4 w 654"/>
                <a:gd name="T13" fmla="*/ 0 h 621"/>
                <a:gd name="T14" fmla="*/ 5 w 654"/>
                <a:gd name="T15" fmla="*/ 2 h 621"/>
                <a:gd name="T16" fmla="*/ 4 w 654"/>
                <a:gd name="T17" fmla="*/ 3 h 621"/>
                <a:gd name="T18" fmla="*/ 3 w 654"/>
                <a:gd name="T19" fmla="*/ 3 h 621"/>
                <a:gd name="T20" fmla="*/ 1 w 654"/>
                <a:gd name="T21" fmla="*/ 4 h 621"/>
                <a:gd name="T22" fmla="*/ 0 w 654"/>
                <a:gd name="T23" fmla="*/ 3 h 6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54"/>
                <a:gd name="T37" fmla="*/ 0 h 621"/>
                <a:gd name="T38" fmla="*/ 654 w 654"/>
                <a:gd name="T39" fmla="*/ 621 h 6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54" h="621">
                  <a:moveTo>
                    <a:pt x="0" y="415"/>
                  </a:moveTo>
                  <a:lnTo>
                    <a:pt x="140" y="334"/>
                  </a:lnTo>
                  <a:lnTo>
                    <a:pt x="275" y="226"/>
                  </a:lnTo>
                  <a:lnTo>
                    <a:pt x="334" y="173"/>
                  </a:lnTo>
                  <a:lnTo>
                    <a:pt x="389" y="127"/>
                  </a:lnTo>
                  <a:lnTo>
                    <a:pt x="391" y="63"/>
                  </a:lnTo>
                  <a:lnTo>
                    <a:pt x="474" y="0"/>
                  </a:lnTo>
                  <a:lnTo>
                    <a:pt x="654" y="318"/>
                  </a:lnTo>
                  <a:lnTo>
                    <a:pt x="556" y="376"/>
                  </a:lnTo>
                  <a:lnTo>
                    <a:pt x="407" y="479"/>
                  </a:lnTo>
                  <a:lnTo>
                    <a:pt x="132" y="621"/>
                  </a:lnTo>
                  <a:lnTo>
                    <a:pt x="0" y="415"/>
                  </a:lnTo>
                  <a:close/>
                </a:path>
              </a:pathLst>
            </a:custGeom>
            <a:solidFill>
              <a:srgbClr val="FFE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2" name="Freeform 21"/>
            <p:cNvSpPr>
              <a:spLocks/>
            </p:cNvSpPr>
            <p:nvPr/>
          </p:nvSpPr>
          <p:spPr bwMode="auto">
            <a:xfrm>
              <a:off x="3375" y="2451"/>
              <a:ext cx="34" cy="42"/>
            </a:xfrm>
            <a:custGeom>
              <a:avLst/>
              <a:gdLst>
                <a:gd name="T0" fmla="*/ 0 w 385"/>
                <a:gd name="T1" fmla="*/ 0 h 507"/>
                <a:gd name="T2" fmla="*/ 0 w 385"/>
                <a:gd name="T3" fmla="*/ 0 h 507"/>
                <a:gd name="T4" fmla="*/ 0 w 385"/>
                <a:gd name="T5" fmla="*/ 1 h 507"/>
                <a:gd name="T6" fmla="*/ 0 w 385"/>
                <a:gd name="T7" fmla="*/ 1 h 507"/>
                <a:gd name="T8" fmla="*/ 0 w 385"/>
                <a:gd name="T9" fmla="*/ 2 h 507"/>
                <a:gd name="T10" fmla="*/ 1 w 385"/>
                <a:gd name="T11" fmla="*/ 3 h 507"/>
                <a:gd name="T12" fmla="*/ 2 w 385"/>
                <a:gd name="T13" fmla="*/ 3 h 507"/>
                <a:gd name="T14" fmla="*/ 2 w 385"/>
                <a:gd name="T15" fmla="*/ 3 h 507"/>
                <a:gd name="T16" fmla="*/ 3 w 385"/>
                <a:gd name="T17" fmla="*/ 3 h 507"/>
                <a:gd name="T18" fmla="*/ 3 w 385"/>
                <a:gd name="T19" fmla="*/ 3 h 507"/>
                <a:gd name="T20" fmla="*/ 3 w 385"/>
                <a:gd name="T21" fmla="*/ 2 h 507"/>
                <a:gd name="T22" fmla="*/ 3 w 385"/>
                <a:gd name="T23" fmla="*/ 1 h 507"/>
                <a:gd name="T24" fmla="*/ 2 w 385"/>
                <a:gd name="T25" fmla="*/ 0 h 507"/>
                <a:gd name="T26" fmla="*/ 1 w 385"/>
                <a:gd name="T27" fmla="*/ 0 h 507"/>
                <a:gd name="T28" fmla="*/ 1 w 385"/>
                <a:gd name="T29" fmla="*/ 0 h 507"/>
                <a:gd name="T30" fmla="*/ 0 w 385"/>
                <a:gd name="T31" fmla="*/ 0 h 50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5"/>
                <a:gd name="T49" fmla="*/ 0 h 507"/>
                <a:gd name="T50" fmla="*/ 385 w 385"/>
                <a:gd name="T51" fmla="*/ 507 h 50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5" h="507">
                  <a:moveTo>
                    <a:pt x="60" y="0"/>
                  </a:moveTo>
                  <a:lnTo>
                    <a:pt x="16" y="50"/>
                  </a:lnTo>
                  <a:lnTo>
                    <a:pt x="0" y="119"/>
                  </a:lnTo>
                  <a:lnTo>
                    <a:pt x="12" y="202"/>
                  </a:lnTo>
                  <a:lnTo>
                    <a:pt x="44" y="312"/>
                  </a:lnTo>
                  <a:lnTo>
                    <a:pt x="155" y="444"/>
                  </a:lnTo>
                  <a:lnTo>
                    <a:pt x="256" y="507"/>
                  </a:lnTo>
                  <a:lnTo>
                    <a:pt x="310" y="503"/>
                  </a:lnTo>
                  <a:lnTo>
                    <a:pt x="367" y="474"/>
                  </a:lnTo>
                  <a:lnTo>
                    <a:pt x="385" y="442"/>
                  </a:lnTo>
                  <a:lnTo>
                    <a:pt x="385" y="305"/>
                  </a:lnTo>
                  <a:lnTo>
                    <a:pt x="344" y="167"/>
                  </a:lnTo>
                  <a:lnTo>
                    <a:pt x="245" y="50"/>
                  </a:lnTo>
                  <a:lnTo>
                    <a:pt x="167" y="6"/>
                  </a:lnTo>
                  <a:lnTo>
                    <a:pt x="108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22"/>
            <p:cNvSpPr>
              <a:spLocks/>
            </p:cNvSpPr>
            <p:nvPr/>
          </p:nvSpPr>
          <p:spPr bwMode="auto">
            <a:xfrm>
              <a:off x="3346" y="2485"/>
              <a:ext cx="27" cy="28"/>
            </a:xfrm>
            <a:custGeom>
              <a:avLst/>
              <a:gdLst>
                <a:gd name="T0" fmla="*/ 1 w 317"/>
                <a:gd name="T1" fmla="*/ 0 h 327"/>
                <a:gd name="T2" fmla="*/ 2 w 317"/>
                <a:gd name="T3" fmla="*/ 2 h 327"/>
                <a:gd name="T4" fmla="*/ 1 w 317"/>
                <a:gd name="T5" fmla="*/ 2 h 327"/>
                <a:gd name="T6" fmla="*/ 0 w 317"/>
                <a:gd name="T7" fmla="*/ 1 h 327"/>
                <a:gd name="T8" fmla="*/ 1 w 317"/>
                <a:gd name="T9" fmla="*/ 0 h 327"/>
                <a:gd name="T10" fmla="*/ 1 w 317"/>
                <a:gd name="T11" fmla="*/ 0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7"/>
                <a:gd name="T19" fmla="*/ 0 h 327"/>
                <a:gd name="T20" fmla="*/ 317 w 317"/>
                <a:gd name="T21" fmla="*/ 327 h 3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7" h="327">
                  <a:moveTo>
                    <a:pt x="174" y="0"/>
                  </a:moveTo>
                  <a:lnTo>
                    <a:pt x="317" y="208"/>
                  </a:lnTo>
                  <a:lnTo>
                    <a:pt x="123" y="327"/>
                  </a:lnTo>
                  <a:lnTo>
                    <a:pt x="0" y="125"/>
                  </a:lnTo>
                  <a:lnTo>
                    <a:pt x="103" y="49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7023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23"/>
            <p:cNvSpPr>
              <a:spLocks/>
            </p:cNvSpPr>
            <p:nvPr/>
          </p:nvSpPr>
          <p:spPr bwMode="auto">
            <a:xfrm>
              <a:off x="3035" y="2026"/>
              <a:ext cx="289" cy="293"/>
            </a:xfrm>
            <a:custGeom>
              <a:avLst/>
              <a:gdLst>
                <a:gd name="T0" fmla="*/ 5 w 3366"/>
                <a:gd name="T1" fmla="*/ 18 h 3521"/>
                <a:gd name="T2" fmla="*/ 7 w 3366"/>
                <a:gd name="T3" fmla="*/ 13 h 3521"/>
                <a:gd name="T4" fmla="*/ 6 w 3366"/>
                <a:gd name="T5" fmla="*/ 7 h 3521"/>
                <a:gd name="T6" fmla="*/ 10 w 3366"/>
                <a:gd name="T7" fmla="*/ 5 h 3521"/>
                <a:gd name="T8" fmla="*/ 16 w 3366"/>
                <a:gd name="T9" fmla="*/ 5 h 3521"/>
                <a:gd name="T10" fmla="*/ 21 w 3366"/>
                <a:gd name="T11" fmla="*/ 5 h 3521"/>
                <a:gd name="T12" fmla="*/ 23 w 3366"/>
                <a:gd name="T13" fmla="*/ 9 h 3521"/>
                <a:gd name="T14" fmla="*/ 23 w 3366"/>
                <a:gd name="T15" fmla="*/ 11 h 3521"/>
                <a:gd name="T16" fmla="*/ 22 w 3366"/>
                <a:gd name="T17" fmla="*/ 12 h 3521"/>
                <a:gd name="T18" fmla="*/ 24 w 3366"/>
                <a:gd name="T19" fmla="*/ 11 h 3521"/>
                <a:gd name="T20" fmla="*/ 24 w 3366"/>
                <a:gd name="T21" fmla="*/ 13 h 3521"/>
                <a:gd name="T22" fmla="*/ 24 w 3366"/>
                <a:gd name="T23" fmla="*/ 14 h 3521"/>
                <a:gd name="T24" fmla="*/ 25 w 3366"/>
                <a:gd name="T25" fmla="*/ 14 h 3521"/>
                <a:gd name="T26" fmla="*/ 25 w 3366"/>
                <a:gd name="T27" fmla="*/ 12 h 3521"/>
                <a:gd name="T28" fmla="*/ 24 w 3366"/>
                <a:gd name="T29" fmla="*/ 8 h 3521"/>
                <a:gd name="T30" fmla="*/ 21 w 3366"/>
                <a:gd name="T31" fmla="*/ 3 h 3521"/>
                <a:gd name="T32" fmla="*/ 17 w 3366"/>
                <a:gd name="T33" fmla="*/ 1 h 3521"/>
                <a:gd name="T34" fmla="*/ 12 w 3366"/>
                <a:gd name="T35" fmla="*/ 0 h 3521"/>
                <a:gd name="T36" fmla="*/ 5 w 3366"/>
                <a:gd name="T37" fmla="*/ 2 h 3521"/>
                <a:gd name="T38" fmla="*/ 1 w 3366"/>
                <a:gd name="T39" fmla="*/ 6 h 3521"/>
                <a:gd name="T40" fmla="*/ 0 w 3366"/>
                <a:gd name="T41" fmla="*/ 10 h 3521"/>
                <a:gd name="T42" fmla="*/ 1 w 3366"/>
                <a:gd name="T43" fmla="*/ 16 h 3521"/>
                <a:gd name="T44" fmla="*/ 1 w 3366"/>
                <a:gd name="T45" fmla="*/ 18 h 3521"/>
                <a:gd name="T46" fmla="*/ 1 w 3366"/>
                <a:gd name="T47" fmla="*/ 19 h 3521"/>
                <a:gd name="T48" fmla="*/ 2 w 3366"/>
                <a:gd name="T49" fmla="*/ 22 h 3521"/>
                <a:gd name="T50" fmla="*/ 3 w 3366"/>
                <a:gd name="T51" fmla="*/ 23 h 3521"/>
                <a:gd name="T52" fmla="*/ 4 w 3366"/>
                <a:gd name="T53" fmla="*/ 24 h 3521"/>
                <a:gd name="T54" fmla="*/ 5 w 3366"/>
                <a:gd name="T55" fmla="*/ 24 h 3521"/>
                <a:gd name="T56" fmla="*/ 6 w 3366"/>
                <a:gd name="T57" fmla="*/ 24 h 3521"/>
                <a:gd name="T58" fmla="*/ 5 w 3366"/>
                <a:gd name="T59" fmla="*/ 24 h 3521"/>
                <a:gd name="T60" fmla="*/ 4 w 3366"/>
                <a:gd name="T61" fmla="*/ 24 h 3521"/>
                <a:gd name="T62" fmla="*/ 2 w 3366"/>
                <a:gd name="T63" fmla="*/ 22 h 3521"/>
                <a:gd name="T64" fmla="*/ 1 w 3366"/>
                <a:gd name="T65" fmla="*/ 20 h 3521"/>
                <a:gd name="T66" fmla="*/ 1 w 3366"/>
                <a:gd name="T67" fmla="*/ 18 h 3521"/>
                <a:gd name="T68" fmla="*/ 2 w 3366"/>
                <a:gd name="T69" fmla="*/ 17 h 3521"/>
                <a:gd name="T70" fmla="*/ 3 w 3366"/>
                <a:gd name="T71" fmla="*/ 18 h 3521"/>
                <a:gd name="T72" fmla="*/ 5 w 3366"/>
                <a:gd name="T73" fmla="*/ 18 h 3521"/>
                <a:gd name="T74" fmla="*/ 5 w 3366"/>
                <a:gd name="T75" fmla="*/ 19 h 352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66"/>
                <a:gd name="T115" fmla="*/ 0 h 3521"/>
                <a:gd name="T116" fmla="*/ 3366 w 3366"/>
                <a:gd name="T117" fmla="*/ 3521 h 352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66" h="3521">
                  <a:moveTo>
                    <a:pt x="770" y="2719"/>
                  </a:moveTo>
                  <a:lnTo>
                    <a:pt x="733" y="2599"/>
                  </a:lnTo>
                  <a:lnTo>
                    <a:pt x="733" y="2221"/>
                  </a:lnTo>
                  <a:lnTo>
                    <a:pt x="880" y="1867"/>
                  </a:lnTo>
                  <a:lnTo>
                    <a:pt x="795" y="1452"/>
                  </a:lnTo>
                  <a:lnTo>
                    <a:pt x="759" y="1050"/>
                  </a:lnTo>
                  <a:lnTo>
                    <a:pt x="1067" y="873"/>
                  </a:lnTo>
                  <a:lnTo>
                    <a:pt x="1399" y="754"/>
                  </a:lnTo>
                  <a:lnTo>
                    <a:pt x="1752" y="684"/>
                  </a:lnTo>
                  <a:lnTo>
                    <a:pt x="2157" y="673"/>
                  </a:lnTo>
                  <a:lnTo>
                    <a:pt x="2618" y="708"/>
                  </a:lnTo>
                  <a:lnTo>
                    <a:pt x="2858" y="778"/>
                  </a:lnTo>
                  <a:lnTo>
                    <a:pt x="2985" y="931"/>
                  </a:lnTo>
                  <a:lnTo>
                    <a:pt x="3130" y="1311"/>
                  </a:lnTo>
                  <a:lnTo>
                    <a:pt x="3211" y="1463"/>
                  </a:lnTo>
                  <a:lnTo>
                    <a:pt x="3071" y="1560"/>
                  </a:lnTo>
                  <a:lnTo>
                    <a:pt x="2939" y="1714"/>
                  </a:lnTo>
                  <a:lnTo>
                    <a:pt x="2928" y="1762"/>
                  </a:lnTo>
                  <a:lnTo>
                    <a:pt x="3152" y="1641"/>
                  </a:lnTo>
                  <a:lnTo>
                    <a:pt x="3260" y="1619"/>
                  </a:lnTo>
                  <a:lnTo>
                    <a:pt x="3285" y="1749"/>
                  </a:lnTo>
                  <a:lnTo>
                    <a:pt x="3285" y="1821"/>
                  </a:lnTo>
                  <a:lnTo>
                    <a:pt x="3211" y="1984"/>
                  </a:lnTo>
                  <a:lnTo>
                    <a:pt x="3236" y="2021"/>
                  </a:lnTo>
                  <a:lnTo>
                    <a:pt x="3343" y="1913"/>
                  </a:lnTo>
                  <a:lnTo>
                    <a:pt x="3366" y="2067"/>
                  </a:lnTo>
                  <a:lnTo>
                    <a:pt x="3366" y="1808"/>
                  </a:lnTo>
                  <a:lnTo>
                    <a:pt x="3343" y="1665"/>
                  </a:lnTo>
                  <a:lnTo>
                    <a:pt x="3333" y="1393"/>
                  </a:lnTo>
                  <a:lnTo>
                    <a:pt x="3260" y="1088"/>
                  </a:lnTo>
                  <a:lnTo>
                    <a:pt x="3103" y="719"/>
                  </a:lnTo>
                  <a:lnTo>
                    <a:pt x="2893" y="435"/>
                  </a:lnTo>
                  <a:lnTo>
                    <a:pt x="2596" y="212"/>
                  </a:lnTo>
                  <a:lnTo>
                    <a:pt x="2312" y="81"/>
                  </a:lnTo>
                  <a:lnTo>
                    <a:pt x="2040" y="0"/>
                  </a:lnTo>
                  <a:lnTo>
                    <a:pt x="1577" y="0"/>
                  </a:lnTo>
                  <a:lnTo>
                    <a:pt x="1162" y="104"/>
                  </a:lnTo>
                  <a:lnTo>
                    <a:pt x="700" y="306"/>
                  </a:lnTo>
                  <a:lnTo>
                    <a:pt x="392" y="519"/>
                  </a:lnTo>
                  <a:lnTo>
                    <a:pt x="166" y="850"/>
                  </a:lnTo>
                  <a:lnTo>
                    <a:pt x="36" y="1168"/>
                  </a:lnTo>
                  <a:lnTo>
                    <a:pt x="0" y="1489"/>
                  </a:lnTo>
                  <a:lnTo>
                    <a:pt x="25" y="1903"/>
                  </a:lnTo>
                  <a:lnTo>
                    <a:pt x="106" y="2280"/>
                  </a:lnTo>
                  <a:lnTo>
                    <a:pt x="166" y="2479"/>
                  </a:lnTo>
                  <a:lnTo>
                    <a:pt x="177" y="2539"/>
                  </a:lnTo>
                  <a:lnTo>
                    <a:pt x="133" y="2636"/>
                  </a:lnTo>
                  <a:lnTo>
                    <a:pt x="95" y="2801"/>
                  </a:lnTo>
                  <a:lnTo>
                    <a:pt x="133" y="3000"/>
                  </a:lnTo>
                  <a:lnTo>
                    <a:pt x="225" y="3191"/>
                  </a:lnTo>
                  <a:lnTo>
                    <a:pt x="320" y="3274"/>
                  </a:lnTo>
                  <a:lnTo>
                    <a:pt x="427" y="3310"/>
                  </a:lnTo>
                  <a:lnTo>
                    <a:pt x="521" y="3405"/>
                  </a:lnTo>
                  <a:lnTo>
                    <a:pt x="581" y="3474"/>
                  </a:lnTo>
                  <a:lnTo>
                    <a:pt x="652" y="3521"/>
                  </a:lnTo>
                  <a:lnTo>
                    <a:pt x="722" y="3521"/>
                  </a:lnTo>
                  <a:lnTo>
                    <a:pt x="759" y="3497"/>
                  </a:lnTo>
                  <a:lnTo>
                    <a:pt x="781" y="3426"/>
                  </a:lnTo>
                  <a:lnTo>
                    <a:pt x="781" y="3380"/>
                  </a:lnTo>
                  <a:lnTo>
                    <a:pt x="749" y="3426"/>
                  </a:lnTo>
                  <a:lnTo>
                    <a:pt x="652" y="3463"/>
                  </a:lnTo>
                  <a:lnTo>
                    <a:pt x="592" y="3440"/>
                  </a:lnTo>
                  <a:lnTo>
                    <a:pt x="440" y="3262"/>
                  </a:lnTo>
                  <a:lnTo>
                    <a:pt x="332" y="3240"/>
                  </a:lnTo>
                  <a:lnTo>
                    <a:pt x="225" y="3121"/>
                  </a:lnTo>
                  <a:lnTo>
                    <a:pt x="155" y="2952"/>
                  </a:lnTo>
                  <a:lnTo>
                    <a:pt x="133" y="2801"/>
                  </a:lnTo>
                  <a:lnTo>
                    <a:pt x="166" y="2647"/>
                  </a:lnTo>
                  <a:lnTo>
                    <a:pt x="225" y="2539"/>
                  </a:lnTo>
                  <a:lnTo>
                    <a:pt x="309" y="2506"/>
                  </a:lnTo>
                  <a:lnTo>
                    <a:pt x="381" y="2506"/>
                  </a:lnTo>
                  <a:lnTo>
                    <a:pt x="463" y="2566"/>
                  </a:lnTo>
                  <a:lnTo>
                    <a:pt x="546" y="2576"/>
                  </a:lnTo>
                  <a:lnTo>
                    <a:pt x="616" y="2636"/>
                  </a:lnTo>
                  <a:lnTo>
                    <a:pt x="652" y="2682"/>
                  </a:lnTo>
                  <a:lnTo>
                    <a:pt x="710" y="2682"/>
                  </a:lnTo>
                  <a:lnTo>
                    <a:pt x="770" y="27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24"/>
            <p:cNvSpPr>
              <a:spLocks/>
            </p:cNvSpPr>
            <p:nvPr/>
          </p:nvSpPr>
          <p:spPr bwMode="auto">
            <a:xfrm>
              <a:off x="3175" y="2178"/>
              <a:ext cx="30" cy="11"/>
            </a:xfrm>
            <a:custGeom>
              <a:avLst/>
              <a:gdLst>
                <a:gd name="T0" fmla="*/ 1 w 356"/>
                <a:gd name="T1" fmla="*/ 0 h 129"/>
                <a:gd name="T2" fmla="*/ 0 w 356"/>
                <a:gd name="T3" fmla="*/ 1 h 129"/>
                <a:gd name="T4" fmla="*/ 2 w 356"/>
                <a:gd name="T5" fmla="*/ 1 h 129"/>
                <a:gd name="T6" fmla="*/ 3 w 356"/>
                <a:gd name="T7" fmla="*/ 0 h 129"/>
                <a:gd name="T8" fmla="*/ 2 w 356"/>
                <a:gd name="T9" fmla="*/ 0 h 129"/>
                <a:gd name="T10" fmla="*/ 1 w 356"/>
                <a:gd name="T11" fmla="*/ 0 h 129"/>
                <a:gd name="T12" fmla="*/ 1 w 356"/>
                <a:gd name="T13" fmla="*/ 0 h 1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6"/>
                <a:gd name="T22" fmla="*/ 0 h 129"/>
                <a:gd name="T23" fmla="*/ 356 w 356"/>
                <a:gd name="T24" fmla="*/ 129 h 1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6" h="129">
                  <a:moveTo>
                    <a:pt x="70" y="59"/>
                  </a:moveTo>
                  <a:lnTo>
                    <a:pt x="0" y="129"/>
                  </a:lnTo>
                  <a:lnTo>
                    <a:pt x="275" y="129"/>
                  </a:lnTo>
                  <a:lnTo>
                    <a:pt x="356" y="46"/>
                  </a:lnTo>
                  <a:lnTo>
                    <a:pt x="307" y="0"/>
                  </a:lnTo>
                  <a:lnTo>
                    <a:pt x="202" y="46"/>
                  </a:lnTo>
                  <a:lnTo>
                    <a:pt x="7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25"/>
            <p:cNvSpPr>
              <a:spLocks/>
            </p:cNvSpPr>
            <p:nvPr/>
          </p:nvSpPr>
          <p:spPr bwMode="auto">
            <a:xfrm>
              <a:off x="3203" y="2189"/>
              <a:ext cx="22" cy="42"/>
            </a:xfrm>
            <a:custGeom>
              <a:avLst/>
              <a:gdLst>
                <a:gd name="T0" fmla="*/ 0 w 261"/>
                <a:gd name="T1" fmla="*/ 0 h 497"/>
                <a:gd name="T2" fmla="*/ 1 w 261"/>
                <a:gd name="T3" fmla="*/ 0 h 497"/>
                <a:gd name="T4" fmla="*/ 2 w 261"/>
                <a:gd name="T5" fmla="*/ 1 h 497"/>
                <a:gd name="T6" fmla="*/ 2 w 261"/>
                <a:gd name="T7" fmla="*/ 2 h 497"/>
                <a:gd name="T8" fmla="*/ 2 w 261"/>
                <a:gd name="T9" fmla="*/ 3 h 497"/>
                <a:gd name="T10" fmla="*/ 1 w 261"/>
                <a:gd name="T11" fmla="*/ 4 h 497"/>
                <a:gd name="T12" fmla="*/ 2 w 261"/>
                <a:gd name="T13" fmla="*/ 3 h 497"/>
                <a:gd name="T14" fmla="*/ 2 w 261"/>
                <a:gd name="T15" fmla="*/ 2 h 497"/>
                <a:gd name="T16" fmla="*/ 1 w 261"/>
                <a:gd name="T17" fmla="*/ 1 h 497"/>
                <a:gd name="T18" fmla="*/ 0 w 261"/>
                <a:gd name="T19" fmla="*/ 0 h 4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1"/>
                <a:gd name="T31" fmla="*/ 0 h 497"/>
                <a:gd name="T32" fmla="*/ 261 w 261"/>
                <a:gd name="T33" fmla="*/ 497 h 4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1" h="497">
                  <a:moveTo>
                    <a:pt x="0" y="0"/>
                  </a:moveTo>
                  <a:lnTo>
                    <a:pt x="166" y="60"/>
                  </a:lnTo>
                  <a:lnTo>
                    <a:pt x="248" y="154"/>
                  </a:lnTo>
                  <a:lnTo>
                    <a:pt x="261" y="286"/>
                  </a:lnTo>
                  <a:lnTo>
                    <a:pt x="237" y="378"/>
                  </a:lnTo>
                  <a:lnTo>
                    <a:pt x="131" y="497"/>
                  </a:lnTo>
                  <a:lnTo>
                    <a:pt x="215" y="368"/>
                  </a:lnTo>
                  <a:lnTo>
                    <a:pt x="215" y="237"/>
                  </a:lnTo>
                  <a:lnTo>
                    <a:pt x="74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26"/>
            <p:cNvSpPr>
              <a:spLocks/>
            </p:cNvSpPr>
            <p:nvPr/>
          </p:nvSpPr>
          <p:spPr bwMode="auto">
            <a:xfrm>
              <a:off x="3144" y="2199"/>
              <a:ext cx="72" cy="32"/>
            </a:xfrm>
            <a:custGeom>
              <a:avLst/>
              <a:gdLst>
                <a:gd name="T0" fmla="*/ 6 w 831"/>
                <a:gd name="T1" fmla="*/ 1 h 391"/>
                <a:gd name="T2" fmla="*/ 6 w 831"/>
                <a:gd name="T3" fmla="*/ 1 h 391"/>
                <a:gd name="T4" fmla="*/ 6 w 831"/>
                <a:gd name="T5" fmla="*/ 0 h 391"/>
                <a:gd name="T6" fmla="*/ 5 w 831"/>
                <a:gd name="T7" fmla="*/ 0 h 391"/>
                <a:gd name="T8" fmla="*/ 4 w 831"/>
                <a:gd name="T9" fmla="*/ 0 h 391"/>
                <a:gd name="T10" fmla="*/ 3 w 831"/>
                <a:gd name="T11" fmla="*/ 1 h 391"/>
                <a:gd name="T12" fmla="*/ 2 w 831"/>
                <a:gd name="T13" fmla="*/ 1 h 391"/>
                <a:gd name="T14" fmla="*/ 1 w 831"/>
                <a:gd name="T15" fmla="*/ 1 h 391"/>
                <a:gd name="T16" fmla="*/ 0 w 831"/>
                <a:gd name="T17" fmla="*/ 2 h 391"/>
                <a:gd name="T18" fmla="*/ 1 w 831"/>
                <a:gd name="T19" fmla="*/ 3 h 391"/>
                <a:gd name="T20" fmla="*/ 2 w 831"/>
                <a:gd name="T21" fmla="*/ 2 h 391"/>
                <a:gd name="T22" fmla="*/ 2 w 831"/>
                <a:gd name="T23" fmla="*/ 2 h 391"/>
                <a:gd name="T24" fmla="*/ 2 w 831"/>
                <a:gd name="T25" fmla="*/ 2 h 391"/>
                <a:gd name="T26" fmla="*/ 3 w 831"/>
                <a:gd name="T27" fmla="*/ 1 h 391"/>
                <a:gd name="T28" fmla="*/ 3 w 831"/>
                <a:gd name="T29" fmla="*/ 1 h 391"/>
                <a:gd name="T30" fmla="*/ 4 w 831"/>
                <a:gd name="T31" fmla="*/ 2 h 391"/>
                <a:gd name="T32" fmla="*/ 5 w 831"/>
                <a:gd name="T33" fmla="*/ 1 h 391"/>
                <a:gd name="T34" fmla="*/ 5 w 831"/>
                <a:gd name="T35" fmla="*/ 1 h 391"/>
                <a:gd name="T36" fmla="*/ 6 w 831"/>
                <a:gd name="T37" fmla="*/ 1 h 391"/>
                <a:gd name="T38" fmla="*/ 6 w 831"/>
                <a:gd name="T39" fmla="*/ 1 h 391"/>
                <a:gd name="T40" fmla="*/ 6 w 831"/>
                <a:gd name="T41" fmla="*/ 1 h 3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1"/>
                <a:gd name="T64" fmla="*/ 0 h 391"/>
                <a:gd name="T65" fmla="*/ 831 w 831"/>
                <a:gd name="T66" fmla="*/ 391 h 3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1" h="391">
                  <a:moveTo>
                    <a:pt x="749" y="202"/>
                  </a:moveTo>
                  <a:lnTo>
                    <a:pt x="831" y="97"/>
                  </a:lnTo>
                  <a:lnTo>
                    <a:pt x="831" y="72"/>
                  </a:lnTo>
                  <a:lnTo>
                    <a:pt x="690" y="0"/>
                  </a:lnTo>
                  <a:lnTo>
                    <a:pt x="523" y="0"/>
                  </a:lnTo>
                  <a:lnTo>
                    <a:pt x="402" y="83"/>
                  </a:lnTo>
                  <a:lnTo>
                    <a:pt x="297" y="169"/>
                  </a:lnTo>
                  <a:lnTo>
                    <a:pt x="73" y="143"/>
                  </a:lnTo>
                  <a:lnTo>
                    <a:pt x="0" y="272"/>
                  </a:lnTo>
                  <a:lnTo>
                    <a:pt x="189" y="391"/>
                  </a:lnTo>
                  <a:lnTo>
                    <a:pt x="308" y="332"/>
                  </a:lnTo>
                  <a:lnTo>
                    <a:pt x="248" y="309"/>
                  </a:lnTo>
                  <a:lnTo>
                    <a:pt x="274" y="240"/>
                  </a:lnTo>
                  <a:lnTo>
                    <a:pt x="380" y="143"/>
                  </a:lnTo>
                  <a:lnTo>
                    <a:pt x="440" y="108"/>
                  </a:lnTo>
                  <a:lnTo>
                    <a:pt x="523" y="240"/>
                  </a:lnTo>
                  <a:lnTo>
                    <a:pt x="652" y="191"/>
                  </a:lnTo>
                  <a:lnTo>
                    <a:pt x="663" y="97"/>
                  </a:lnTo>
                  <a:lnTo>
                    <a:pt x="749" y="108"/>
                  </a:lnTo>
                  <a:lnTo>
                    <a:pt x="749" y="169"/>
                  </a:lnTo>
                  <a:lnTo>
                    <a:pt x="749" y="20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27"/>
            <p:cNvSpPr>
              <a:spLocks/>
            </p:cNvSpPr>
            <p:nvPr/>
          </p:nvSpPr>
          <p:spPr bwMode="auto">
            <a:xfrm>
              <a:off x="3123" y="2150"/>
              <a:ext cx="16" cy="68"/>
            </a:xfrm>
            <a:custGeom>
              <a:avLst/>
              <a:gdLst>
                <a:gd name="T0" fmla="*/ 0 w 188"/>
                <a:gd name="T1" fmla="*/ 1 h 817"/>
                <a:gd name="T2" fmla="*/ 1 w 188"/>
                <a:gd name="T3" fmla="*/ 3 h 817"/>
                <a:gd name="T4" fmla="*/ 0 w 188"/>
                <a:gd name="T5" fmla="*/ 5 h 817"/>
                <a:gd name="T6" fmla="*/ 1 w 188"/>
                <a:gd name="T7" fmla="*/ 6 h 817"/>
                <a:gd name="T8" fmla="*/ 1 w 188"/>
                <a:gd name="T9" fmla="*/ 3 h 817"/>
                <a:gd name="T10" fmla="*/ 0 w 188"/>
                <a:gd name="T11" fmla="*/ 1 h 817"/>
                <a:gd name="T12" fmla="*/ 0 w 188"/>
                <a:gd name="T13" fmla="*/ 0 h 817"/>
                <a:gd name="T14" fmla="*/ 0 w 188"/>
                <a:gd name="T15" fmla="*/ 0 h 817"/>
                <a:gd name="T16" fmla="*/ 0 w 188"/>
                <a:gd name="T17" fmla="*/ 1 h 8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8"/>
                <a:gd name="T28" fmla="*/ 0 h 817"/>
                <a:gd name="T29" fmla="*/ 188 w 188"/>
                <a:gd name="T30" fmla="*/ 817 h 8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8" h="817">
                  <a:moveTo>
                    <a:pt x="0" y="188"/>
                  </a:moveTo>
                  <a:lnTo>
                    <a:pt x="94" y="414"/>
                  </a:lnTo>
                  <a:lnTo>
                    <a:pt x="10" y="745"/>
                  </a:lnTo>
                  <a:lnTo>
                    <a:pt x="164" y="817"/>
                  </a:lnTo>
                  <a:lnTo>
                    <a:pt x="188" y="402"/>
                  </a:lnTo>
                  <a:lnTo>
                    <a:pt x="24" y="163"/>
                  </a:lnTo>
                  <a:lnTo>
                    <a:pt x="24" y="0"/>
                  </a:lnTo>
                  <a:lnTo>
                    <a:pt x="0" y="34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28"/>
            <p:cNvSpPr>
              <a:spLocks/>
            </p:cNvSpPr>
            <p:nvPr/>
          </p:nvSpPr>
          <p:spPr bwMode="auto">
            <a:xfrm>
              <a:off x="3113" y="2226"/>
              <a:ext cx="35" cy="59"/>
            </a:xfrm>
            <a:custGeom>
              <a:avLst/>
              <a:gdLst>
                <a:gd name="T0" fmla="*/ 1 w 404"/>
                <a:gd name="T1" fmla="*/ 0 h 711"/>
                <a:gd name="T2" fmla="*/ 0 w 404"/>
                <a:gd name="T3" fmla="*/ 2 h 711"/>
                <a:gd name="T4" fmla="*/ 0 w 404"/>
                <a:gd name="T5" fmla="*/ 3 h 711"/>
                <a:gd name="T6" fmla="*/ 1 w 404"/>
                <a:gd name="T7" fmla="*/ 4 h 711"/>
                <a:gd name="T8" fmla="*/ 2 w 404"/>
                <a:gd name="T9" fmla="*/ 4 h 711"/>
                <a:gd name="T10" fmla="*/ 3 w 404"/>
                <a:gd name="T11" fmla="*/ 5 h 711"/>
                <a:gd name="T12" fmla="*/ 2 w 404"/>
                <a:gd name="T13" fmla="*/ 3 h 711"/>
                <a:gd name="T14" fmla="*/ 1 w 404"/>
                <a:gd name="T15" fmla="*/ 2 h 711"/>
                <a:gd name="T16" fmla="*/ 1 w 404"/>
                <a:gd name="T17" fmla="*/ 0 h 7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4"/>
                <a:gd name="T28" fmla="*/ 0 h 711"/>
                <a:gd name="T29" fmla="*/ 404 w 404"/>
                <a:gd name="T30" fmla="*/ 711 h 7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4" h="711">
                  <a:moveTo>
                    <a:pt x="83" y="0"/>
                  </a:moveTo>
                  <a:lnTo>
                    <a:pt x="0" y="272"/>
                  </a:lnTo>
                  <a:lnTo>
                    <a:pt x="0" y="428"/>
                  </a:lnTo>
                  <a:lnTo>
                    <a:pt x="143" y="580"/>
                  </a:lnTo>
                  <a:lnTo>
                    <a:pt x="237" y="569"/>
                  </a:lnTo>
                  <a:lnTo>
                    <a:pt x="404" y="711"/>
                  </a:lnTo>
                  <a:lnTo>
                    <a:pt x="321" y="509"/>
                  </a:lnTo>
                  <a:lnTo>
                    <a:pt x="83" y="285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29"/>
            <p:cNvSpPr>
              <a:spLocks/>
            </p:cNvSpPr>
            <p:nvPr/>
          </p:nvSpPr>
          <p:spPr bwMode="auto">
            <a:xfrm>
              <a:off x="3260" y="2182"/>
              <a:ext cx="21" cy="44"/>
            </a:xfrm>
            <a:custGeom>
              <a:avLst/>
              <a:gdLst>
                <a:gd name="T0" fmla="*/ 1 w 239"/>
                <a:gd name="T1" fmla="*/ 0 h 543"/>
                <a:gd name="T2" fmla="*/ 0 w 239"/>
                <a:gd name="T3" fmla="*/ 1 h 543"/>
                <a:gd name="T4" fmla="*/ 0 w 239"/>
                <a:gd name="T5" fmla="*/ 2 h 543"/>
                <a:gd name="T6" fmla="*/ 0 w 239"/>
                <a:gd name="T7" fmla="*/ 2 h 543"/>
                <a:gd name="T8" fmla="*/ 1 w 239"/>
                <a:gd name="T9" fmla="*/ 4 h 543"/>
                <a:gd name="T10" fmla="*/ 1 w 239"/>
                <a:gd name="T11" fmla="*/ 2 h 543"/>
                <a:gd name="T12" fmla="*/ 2 w 239"/>
                <a:gd name="T13" fmla="*/ 1 h 543"/>
                <a:gd name="T14" fmla="*/ 1 w 239"/>
                <a:gd name="T15" fmla="*/ 1 h 543"/>
                <a:gd name="T16" fmla="*/ 0 w 239"/>
                <a:gd name="T17" fmla="*/ 1 h 543"/>
                <a:gd name="T18" fmla="*/ 0 w 239"/>
                <a:gd name="T19" fmla="*/ 1 h 543"/>
                <a:gd name="T20" fmla="*/ 1 w 239"/>
                <a:gd name="T21" fmla="*/ 0 h 5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39"/>
                <a:gd name="T34" fmla="*/ 0 h 543"/>
                <a:gd name="T35" fmla="*/ 239 w 239"/>
                <a:gd name="T36" fmla="*/ 543 h 54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39" h="543">
                  <a:moveTo>
                    <a:pt x="121" y="0"/>
                  </a:moveTo>
                  <a:lnTo>
                    <a:pt x="27" y="165"/>
                  </a:lnTo>
                  <a:lnTo>
                    <a:pt x="0" y="248"/>
                  </a:lnTo>
                  <a:lnTo>
                    <a:pt x="0" y="308"/>
                  </a:lnTo>
                  <a:lnTo>
                    <a:pt x="156" y="543"/>
                  </a:lnTo>
                  <a:lnTo>
                    <a:pt x="156" y="248"/>
                  </a:lnTo>
                  <a:lnTo>
                    <a:pt x="239" y="130"/>
                  </a:lnTo>
                  <a:lnTo>
                    <a:pt x="96" y="225"/>
                  </a:lnTo>
                  <a:lnTo>
                    <a:pt x="27" y="225"/>
                  </a:lnTo>
                  <a:lnTo>
                    <a:pt x="27" y="20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30"/>
            <p:cNvSpPr>
              <a:spLocks/>
            </p:cNvSpPr>
            <p:nvPr/>
          </p:nvSpPr>
          <p:spPr bwMode="auto">
            <a:xfrm>
              <a:off x="3286" y="2186"/>
              <a:ext cx="29" cy="24"/>
            </a:xfrm>
            <a:custGeom>
              <a:avLst/>
              <a:gdLst>
                <a:gd name="T0" fmla="*/ 0 w 332"/>
                <a:gd name="T1" fmla="*/ 0 h 284"/>
                <a:gd name="T2" fmla="*/ 1 w 332"/>
                <a:gd name="T3" fmla="*/ 0 h 284"/>
                <a:gd name="T4" fmla="*/ 2 w 332"/>
                <a:gd name="T5" fmla="*/ 0 h 284"/>
                <a:gd name="T6" fmla="*/ 3 w 332"/>
                <a:gd name="T7" fmla="*/ 1 h 284"/>
                <a:gd name="T8" fmla="*/ 3 w 332"/>
                <a:gd name="T9" fmla="*/ 2 h 284"/>
                <a:gd name="T10" fmla="*/ 2 w 332"/>
                <a:gd name="T11" fmla="*/ 2 h 284"/>
                <a:gd name="T12" fmla="*/ 1 w 332"/>
                <a:gd name="T13" fmla="*/ 2 h 284"/>
                <a:gd name="T14" fmla="*/ 2 w 332"/>
                <a:gd name="T15" fmla="*/ 1 h 284"/>
                <a:gd name="T16" fmla="*/ 2 w 332"/>
                <a:gd name="T17" fmla="*/ 1 h 284"/>
                <a:gd name="T18" fmla="*/ 1 w 332"/>
                <a:gd name="T19" fmla="*/ 0 h 284"/>
                <a:gd name="T20" fmla="*/ 1 w 332"/>
                <a:gd name="T21" fmla="*/ 1 h 284"/>
                <a:gd name="T22" fmla="*/ 0 w 332"/>
                <a:gd name="T23" fmla="*/ 1 h 284"/>
                <a:gd name="T24" fmla="*/ 1 w 332"/>
                <a:gd name="T25" fmla="*/ 1 h 284"/>
                <a:gd name="T26" fmla="*/ 0 w 332"/>
                <a:gd name="T27" fmla="*/ 1 h 284"/>
                <a:gd name="T28" fmla="*/ 0 w 332"/>
                <a:gd name="T29" fmla="*/ 0 h 284"/>
                <a:gd name="T30" fmla="*/ 0 w 332"/>
                <a:gd name="T31" fmla="*/ 0 h 2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2"/>
                <a:gd name="T49" fmla="*/ 0 h 284"/>
                <a:gd name="T50" fmla="*/ 332 w 332"/>
                <a:gd name="T51" fmla="*/ 284 h 2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2" h="284">
                  <a:moveTo>
                    <a:pt x="0" y="35"/>
                  </a:moveTo>
                  <a:lnTo>
                    <a:pt x="71" y="0"/>
                  </a:lnTo>
                  <a:lnTo>
                    <a:pt x="246" y="0"/>
                  </a:lnTo>
                  <a:lnTo>
                    <a:pt x="332" y="71"/>
                  </a:lnTo>
                  <a:lnTo>
                    <a:pt x="332" y="212"/>
                  </a:lnTo>
                  <a:lnTo>
                    <a:pt x="246" y="212"/>
                  </a:lnTo>
                  <a:lnTo>
                    <a:pt x="94" y="284"/>
                  </a:lnTo>
                  <a:lnTo>
                    <a:pt x="235" y="189"/>
                  </a:lnTo>
                  <a:lnTo>
                    <a:pt x="214" y="71"/>
                  </a:lnTo>
                  <a:lnTo>
                    <a:pt x="165" y="35"/>
                  </a:lnTo>
                  <a:lnTo>
                    <a:pt x="165" y="166"/>
                  </a:lnTo>
                  <a:lnTo>
                    <a:pt x="57" y="166"/>
                  </a:lnTo>
                  <a:lnTo>
                    <a:pt x="94" y="117"/>
                  </a:lnTo>
                  <a:lnTo>
                    <a:pt x="46" y="81"/>
                  </a:lnTo>
                  <a:lnTo>
                    <a:pt x="46" y="23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Freeform 31"/>
            <p:cNvSpPr>
              <a:spLocks/>
            </p:cNvSpPr>
            <p:nvPr/>
          </p:nvSpPr>
          <p:spPr bwMode="auto">
            <a:xfrm>
              <a:off x="3055" y="2246"/>
              <a:ext cx="32" cy="43"/>
            </a:xfrm>
            <a:custGeom>
              <a:avLst/>
              <a:gdLst>
                <a:gd name="T0" fmla="*/ 0 w 380"/>
                <a:gd name="T1" fmla="*/ 1 h 523"/>
                <a:gd name="T2" fmla="*/ 0 w 380"/>
                <a:gd name="T3" fmla="*/ 0 h 523"/>
                <a:gd name="T4" fmla="*/ 1 w 380"/>
                <a:gd name="T5" fmla="*/ 0 h 523"/>
                <a:gd name="T6" fmla="*/ 2 w 380"/>
                <a:gd name="T7" fmla="*/ 1 h 523"/>
                <a:gd name="T8" fmla="*/ 2 w 380"/>
                <a:gd name="T9" fmla="*/ 1 h 523"/>
                <a:gd name="T10" fmla="*/ 3 w 380"/>
                <a:gd name="T11" fmla="*/ 2 h 523"/>
                <a:gd name="T12" fmla="*/ 3 w 380"/>
                <a:gd name="T13" fmla="*/ 3 h 523"/>
                <a:gd name="T14" fmla="*/ 2 w 380"/>
                <a:gd name="T15" fmla="*/ 4 h 523"/>
                <a:gd name="T16" fmla="*/ 2 w 380"/>
                <a:gd name="T17" fmla="*/ 2 h 523"/>
                <a:gd name="T18" fmla="*/ 2 w 380"/>
                <a:gd name="T19" fmla="*/ 2 h 523"/>
                <a:gd name="T20" fmla="*/ 1 w 380"/>
                <a:gd name="T21" fmla="*/ 2 h 523"/>
                <a:gd name="T22" fmla="*/ 1 w 380"/>
                <a:gd name="T23" fmla="*/ 3 h 523"/>
                <a:gd name="T24" fmla="*/ 1 w 380"/>
                <a:gd name="T25" fmla="*/ 3 h 523"/>
                <a:gd name="T26" fmla="*/ 1 w 380"/>
                <a:gd name="T27" fmla="*/ 2 h 523"/>
                <a:gd name="T28" fmla="*/ 1 w 380"/>
                <a:gd name="T29" fmla="*/ 2 h 523"/>
                <a:gd name="T30" fmla="*/ 0 w 380"/>
                <a:gd name="T31" fmla="*/ 2 h 523"/>
                <a:gd name="T32" fmla="*/ 1 w 380"/>
                <a:gd name="T33" fmla="*/ 1 h 523"/>
                <a:gd name="T34" fmla="*/ 1 w 380"/>
                <a:gd name="T35" fmla="*/ 1 h 523"/>
                <a:gd name="T36" fmla="*/ 1 w 380"/>
                <a:gd name="T37" fmla="*/ 0 h 523"/>
                <a:gd name="T38" fmla="*/ 0 w 380"/>
                <a:gd name="T39" fmla="*/ 0 h 523"/>
                <a:gd name="T40" fmla="*/ 0 w 380"/>
                <a:gd name="T41" fmla="*/ 1 h 52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0"/>
                <a:gd name="T64" fmla="*/ 0 h 523"/>
                <a:gd name="T65" fmla="*/ 380 w 380"/>
                <a:gd name="T66" fmla="*/ 523 h 52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0" h="523">
                  <a:moveTo>
                    <a:pt x="0" y="120"/>
                  </a:moveTo>
                  <a:lnTo>
                    <a:pt x="59" y="24"/>
                  </a:lnTo>
                  <a:lnTo>
                    <a:pt x="191" y="0"/>
                  </a:lnTo>
                  <a:lnTo>
                    <a:pt x="227" y="94"/>
                  </a:lnTo>
                  <a:lnTo>
                    <a:pt x="285" y="224"/>
                  </a:lnTo>
                  <a:lnTo>
                    <a:pt x="370" y="283"/>
                  </a:lnTo>
                  <a:lnTo>
                    <a:pt x="380" y="426"/>
                  </a:lnTo>
                  <a:lnTo>
                    <a:pt x="275" y="523"/>
                  </a:lnTo>
                  <a:lnTo>
                    <a:pt x="275" y="295"/>
                  </a:lnTo>
                  <a:lnTo>
                    <a:pt x="227" y="248"/>
                  </a:lnTo>
                  <a:lnTo>
                    <a:pt x="156" y="343"/>
                  </a:lnTo>
                  <a:lnTo>
                    <a:pt x="191" y="437"/>
                  </a:lnTo>
                  <a:lnTo>
                    <a:pt x="169" y="450"/>
                  </a:lnTo>
                  <a:lnTo>
                    <a:pt x="121" y="364"/>
                  </a:lnTo>
                  <a:lnTo>
                    <a:pt x="121" y="295"/>
                  </a:lnTo>
                  <a:lnTo>
                    <a:pt x="59" y="295"/>
                  </a:lnTo>
                  <a:lnTo>
                    <a:pt x="132" y="224"/>
                  </a:lnTo>
                  <a:lnTo>
                    <a:pt x="132" y="120"/>
                  </a:lnTo>
                  <a:lnTo>
                    <a:pt x="181" y="72"/>
                  </a:lnTo>
                  <a:lnTo>
                    <a:pt x="48" y="72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3" name="Freeform 32"/>
            <p:cNvSpPr>
              <a:spLocks/>
            </p:cNvSpPr>
            <p:nvPr/>
          </p:nvSpPr>
          <p:spPr bwMode="auto">
            <a:xfrm>
              <a:off x="3223" y="2235"/>
              <a:ext cx="28" cy="44"/>
            </a:xfrm>
            <a:custGeom>
              <a:avLst/>
              <a:gdLst>
                <a:gd name="T0" fmla="*/ 2 w 334"/>
                <a:gd name="T1" fmla="*/ 0 h 532"/>
                <a:gd name="T2" fmla="*/ 2 w 334"/>
                <a:gd name="T3" fmla="*/ 0 h 532"/>
                <a:gd name="T4" fmla="*/ 2 w 334"/>
                <a:gd name="T5" fmla="*/ 2 h 532"/>
                <a:gd name="T6" fmla="*/ 1 w 334"/>
                <a:gd name="T7" fmla="*/ 2 h 532"/>
                <a:gd name="T8" fmla="*/ 0 w 334"/>
                <a:gd name="T9" fmla="*/ 3 h 532"/>
                <a:gd name="T10" fmla="*/ 0 w 334"/>
                <a:gd name="T11" fmla="*/ 3 h 532"/>
                <a:gd name="T12" fmla="*/ 1 w 334"/>
                <a:gd name="T13" fmla="*/ 4 h 532"/>
                <a:gd name="T14" fmla="*/ 1 w 334"/>
                <a:gd name="T15" fmla="*/ 4 h 532"/>
                <a:gd name="T16" fmla="*/ 0 w 334"/>
                <a:gd name="T17" fmla="*/ 3 h 532"/>
                <a:gd name="T18" fmla="*/ 0 w 334"/>
                <a:gd name="T19" fmla="*/ 2 h 532"/>
                <a:gd name="T20" fmla="*/ 1 w 334"/>
                <a:gd name="T21" fmla="*/ 1 h 532"/>
                <a:gd name="T22" fmla="*/ 2 w 334"/>
                <a:gd name="T23" fmla="*/ 1 h 532"/>
                <a:gd name="T24" fmla="*/ 2 w 334"/>
                <a:gd name="T25" fmla="*/ 0 h 532"/>
                <a:gd name="T26" fmla="*/ 2 w 334"/>
                <a:gd name="T27" fmla="*/ 0 h 5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4"/>
                <a:gd name="T43" fmla="*/ 0 h 532"/>
                <a:gd name="T44" fmla="*/ 334 w 334"/>
                <a:gd name="T45" fmla="*/ 532 h 53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4" h="532">
                  <a:moveTo>
                    <a:pt x="275" y="0"/>
                  </a:moveTo>
                  <a:lnTo>
                    <a:pt x="334" y="70"/>
                  </a:lnTo>
                  <a:lnTo>
                    <a:pt x="249" y="261"/>
                  </a:lnTo>
                  <a:lnTo>
                    <a:pt x="132" y="261"/>
                  </a:lnTo>
                  <a:lnTo>
                    <a:pt x="48" y="413"/>
                  </a:lnTo>
                  <a:lnTo>
                    <a:pt x="48" y="473"/>
                  </a:lnTo>
                  <a:lnTo>
                    <a:pt x="155" y="532"/>
                  </a:lnTo>
                  <a:lnTo>
                    <a:pt x="72" y="532"/>
                  </a:lnTo>
                  <a:lnTo>
                    <a:pt x="0" y="473"/>
                  </a:lnTo>
                  <a:lnTo>
                    <a:pt x="0" y="365"/>
                  </a:lnTo>
                  <a:lnTo>
                    <a:pt x="155" y="176"/>
                  </a:lnTo>
                  <a:lnTo>
                    <a:pt x="215" y="176"/>
                  </a:lnTo>
                  <a:lnTo>
                    <a:pt x="249" y="22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33"/>
            <p:cNvSpPr>
              <a:spLocks/>
            </p:cNvSpPr>
            <p:nvPr/>
          </p:nvSpPr>
          <p:spPr bwMode="auto">
            <a:xfrm>
              <a:off x="3201" y="2262"/>
              <a:ext cx="120" cy="55"/>
            </a:xfrm>
            <a:custGeom>
              <a:avLst/>
              <a:gdLst>
                <a:gd name="T0" fmla="*/ 3 w 1401"/>
                <a:gd name="T1" fmla="*/ 1 h 659"/>
                <a:gd name="T2" fmla="*/ 4 w 1401"/>
                <a:gd name="T3" fmla="*/ 0 h 659"/>
                <a:gd name="T4" fmla="*/ 5 w 1401"/>
                <a:gd name="T5" fmla="*/ 0 h 659"/>
                <a:gd name="T6" fmla="*/ 6 w 1401"/>
                <a:gd name="T7" fmla="*/ 1 h 659"/>
                <a:gd name="T8" fmla="*/ 6 w 1401"/>
                <a:gd name="T9" fmla="*/ 1 h 659"/>
                <a:gd name="T10" fmla="*/ 7 w 1401"/>
                <a:gd name="T11" fmla="*/ 0 h 659"/>
                <a:gd name="T12" fmla="*/ 8 w 1401"/>
                <a:gd name="T13" fmla="*/ 0 h 659"/>
                <a:gd name="T14" fmla="*/ 8 w 1401"/>
                <a:gd name="T15" fmla="*/ 1 h 659"/>
                <a:gd name="T16" fmla="*/ 7 w 1401"/>
                <a:gd name="T17" fmla="*/ 1 h 659"/>
                <a:gd name="T18" fmla="*/ 7 w 1401"/>
                <a:gd name="T19" fmla="*/ 1 h 659"/>
                <a:gd name="T20" fmla="*/ 9 w 1401"/>
                <a:gd name="T21" fmla="*/ 2 h 659"/>
                <a:gd name="T22" fmla="*/ 10 w 1401"/>
                <a:gd name="T23" fmla="*/ 3 h 659"/>
                <a:gd name="T24" fmla="*/ 10 w 1401"/>
                <a:gd name="T25" fmla="*/ 4 h 659"/>
                <a:gd name="T26" fmla="*/ 9 w 1401"/>
                <a:gd name="T27" fmla="*/ 3 h 659"/>
                <a:gd name="T28" fmla="*/ 7 w 1401"/>
                <a:gd name="T29" fmla="*/ 3 h 659"/>
                <a:gd name="T30" fmla="*/ 6 w 1401"/>
                <a:gd name="T31" fmla="*/ 3 h 659"/>
                <a:gd name="T32" fmla="*/ 5 w 1401"/>
                <a:gd name="T33" fmla="*/ 3 h 659"/>
                <a:gd name="T34" fmla="*/ 4 w 1401"/>
                <a:gd name="T35" fmla="*/ 3 h 659"/>
                <a:gd name="T36" fmla="*/ 3 w 1401"/>
                <a:gd name="T37" fmla="*/ 3 h 659"/>
                <a:gd name="T38" fmla="*/ 2 w 1401"/>
                <a:gd name="T39" fmla="*/ 4 h 659"/>
                <a:gd name="T40" fmla="*/ 0 w 1401"/>
                <a:gd name="T41" fmla="*/ 5 h 659"/>
                <a:gd name="T42" fmla="*/ 0 w 1401"/>
                <a:gd name="T43" fmla="*/ 4 h 659"/>
                <a:gd name="T44" fmla="*/ 1 w 1401"/>
                <a:gd name="T45" fmla="*/ 3 h 659"/>
                <a:gd name="T46" fmla="*/ 3 w 1401"/>
                <a:gd name="T47" fmla="*/ 3 h 659"/>
                <a:gd name="T48" fmla="*/ 4 w 1401"/>
                <a:gd name="T49" fmla="*/ 2 h 659"/>
                <a:gd name="T50" fmla="*/ 5 w 1401"/>
                <a:gd name="T51" fmla="*/ 1 h 659"/>
                <a:gd name="T52" fmla="*/ 4 w 1401"/>
                <a:gd name="T53" fmla="*/ 1 h 659"/>
                <a:gd name="T54" fmla="*/ 3 w 1401"/>
                <a:gd name="T55" fmla="*/ 1 h 65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401"/>
                <a:gd name="T85" fmla="*/ 0 h 659"/>
                <a:gd name="T86" fmla="*/ 1401 w 1401"/>
                <a:gd name="T87" fmla="*/ 659 h 65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401" h="659">
                  <a:moveTo>
                    <a:pt x="451" y="114"/>
                  </a:moveTo>
                  <a:lnTo>
                    <a:pt x="556" y="44"/>
                  </a:lnTo>
                  <a:lnTo>
                    <a:pt x="627" y="44"/>
                  </a:lnTo>
                  <a:lnTo>
                    <a:pt x="793" y="141"/>
                  </a:lnTo>
                  <a:lnTo>
                    <a:pt x="878" y="141"/>
                  </a:lnTo>
                  <a:lnTo>
                    <a:pt x="972" y="0"/>
                  </a:lnTo>
                  <a:lnTo>
                    <a:pt x="1053" y="11"/>
                  </a:lnTo>
                  <a:lnTo>
                    <a:pt x="1067" y="70"/>
                  </a:lnTo>
                  <a:lnTo>
                    <a:pt x="950" y="114"/>
                  </a:lnTo>
                  <a:lnTo>
                    <a:pt x="996" y="200"/>
                  </a:lnTo>
                  <a:lnTo>
                    <a:pt x="1242" y="305"/>
                  </a:lnTo>
                  <a:lnTo>
                    <a:pt x="1401" y="413"/>
                  </a:lnTo>
                  <a:lnTo>
                    <a:pt x="1376" y="507"/>
                  </a:lnTo>
                  <a:lnTo>
                    <a:pt x="1210" y="436"/>
                  </a:lnTo>
                  <a:lnTo>
                    <a:pt x="890" y="436"/>
                  </a:lnTo>
                  <a:lnTo>
                    <a:pt x="783" y="388"/>
                  </a:lnTo>
                  <a:lnTo>
                    <a:pt x="664" y="459"/>
                  </a:lnTo>
                  <a:lnTo>
                    <a:pt x="523" y="494"/>
                  </a:lnTo>
                  <a:lnTo>
                    <a:pt x="427" y="482"/>
                  </a:lnTo>
                  <a:lnTo>
                    <a:pt x="284" y="577"/>
                  </a:lnTo>
                  <a:lnTo>
                    <a:pt x="23" y="659"/>
                  </a:lnTo>
                  <a:lnTo>
                    <a:pt x="0" y="625"/>
                  </a:lnTo>
                  <a:lnTo>
                    <a:pt x="179" y="436"/>
                  </a:lnTo>
                  <a:lnTo>
                    <a:pt x="405" y="364"/>
                  </a:lnTo>
                  <a:lnTo>
                    <a:pt x="583" y="235"/>
                  </a:lnTo>
                  <a:lnTo>
                    <a:pt x="616" y="129"/>
                  </a:lnTo>
                  <a:lnTo>
                    <a:pt x="556" y="114"/>
                  </a:lnTo>
                  <a:lnTo>
                    <a:pt x="451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34"/>
            <p:cNvSpPr>
              <a:spLocks/>
            </p:cNvSpPr>
            <p:nvPr/>
          </p:nvSpPr>
          <p:spPr bwMode="auto">
            <a:xfrm>
              <a:off x="3296" y="2221"/>
              <a:ext cx="34" cy="127"/>
            </a:xfrm>
            <a:custGeom>
              <a:avLst/>
              <a:gdLst>
                <a:gd name="T0" fmla="*/ 3 w 393"/>
                <a:gd name="T1" fmla="*/ 0 h 1538"/>
                <a:gd name="T2" fmla="*/ 3 w 393"/>
                <a:gd name="T3" fmla="*/ 2 h 1538"/>
                <a:gd name="T4" fmla="*/ 3 w 393"/>
                <a:gd name="T5" fmla="*/ 4 h 1538"/>
                <a:gd name="T6" fmla="*/ 3 w 393"/>
                <a:gd name="T7" fmla="*/ 6 h 1538"/>
                <a:gd name="T8" fmla="*/ 3 w 393"/>
                <a:gd name="T9" fmla="*/ 8 h 1538"/>
                <a:gd name="T10" fmla="*/ 2 w 393"/>
                <a:gd name="T11" fmla="*/ 10 h 1538"/>
                <a:gd name="T12" fmla="*/ 1 w 393"/>
                <a:gd name="T13" fmla="*/ 10 h 1538"/>
                <a:gd name="T14" fmla="*/ 1 w 393"/>
                <a:gd name="T15" fmla="*/ 8 h 1538"/>
                <a:gd name="T16" fmla="*/ 1 w 393"/>
                <a:gd name="T17" fmla="*/ 8 h 1538"/>
                <a:gd name="T18" fmla="*/ 0 w 393"/>
                <a:gd name="T19" fmla="*/ 8 h 1538"/>
                <a:gd name="T20" fmla="*/ 1 w 393"/>
                <a:gd name="T21" fmla="*/ 7 h 1538"/>
                <a:gd name="T22" fmla="*/ 1 w 393"/>
                <a:gd name="T23" fmla="*/ 8 h 1538"/>
                <a:gd name="T24" fmla="*/ 1 w 393"/>
                <a:gd name="T25" fmla="*/ 9 h 1538"/>
                <a:gd name="T26" fmla="*/ 2 w 393"/>
                <a:gd name="T27" fmla="*/ 8 h 1538"/>
                <a:gd name="T28" fmla="*/ 3 w 393"/>
                <a:gd name="T29" fmla="*/ 6 h 1538"/>
                <a:gd name="T30" fmla="*/ 3 w 393"/>
                <a:gd name="T31" fmla="*/ 4 h 1538"/>
                <a:gd name="T32" fmla="*/ 3 w 393"/>
                <a:gd name="T33" fmla="*/ 0 h 15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3"/>
                <a:gd name="T52" fmla="*/ 0 h 1538"/>
                <a:gd name="T53" fmla="*/ 393 w 393"/>
                <a:gd name="T54" fmla="*/ 1538 h 15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3" h="1538">
                  <a:moveTo>
                    <a:pt x="358" y="0"/>
                  </a:moveTo>
                  <a:lnTo>
                    <a:pt x="380" y="237"/>
                  </a:lnTo>
                  <a:lnTo>
                    <a:pt x="393" y="556"/>
                  </a:lnTo>
                  <a:lnTo>
                    <a:pt x="369" y="947"/>
                  </a:lnTo>
                  <a:lnTo>
                    <a:pt x="344" y="1147"/>
                  </a:lnTo>
                  <a:lnTo>
                    <a:pt x="215" y="1538"/>
                  </a:lnTo>
                  <a:lnTo>
                    <a:pt x="129" y="1430"/>
                  </a:lnTo>
                  <a:lnTo>
                    <a:pt x="129" y="1158"/>
                  </a:lnTo>
                  <a:lnTo>
                    <a:pt x="70" y="1124"/>
                  </a:lnTo>
                  <a:lnTo>
                    <a:pt x="0" y="1182"/>
                  </a:lnTo>
                  <a:lnTo>
                    <a:pt x="85" y="1087"/>
                  </a:lnTo>
                  <a:lnTo>
                    <a:pt x="166" y="1124"/>
                  </a:lnTo>
                  <a:lnTo>
                    <a:pt x="178" y="1373"/>
                  </a:lnTo>
                  <a:lnTo>
                    <a:pt x="298" y="1158"/>
                  </a:lnTo>
                  <a:lnTo>
                    <a:pt x="344" y="887"/>
                  </a:lnTo>
                  <a:lnTo>
                    <a:pt x="369" y="532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35"/>
            <p:cNvSpPr>
              <a:spLocks/>
            </p:cNvSpPr>
            <p:nvPr/>
          </p:nvSpPr>
          <p:spPr bwMode="auto">
            <a:xfrm>
              <a:off x="3099" y="2304"/>
              <a:ext cx="117" cy="124"/>
            </a:xfrm>
            <a:custGeom>
              <a:avLst/>
              <a:gdLst>
                <a:gd name="T0" fmla="*/ 0 w 1352"/>
                <a:gd name="T1" fmla="*/ 0 h 1489"/>
                <a:gd name="T2" fmla="*/ 1 w 1352"/>
                <a:gd name="T3" fmla="*/ 1 h 1489"/>
                <a:gd name="T4" fmla="*/ 3 w 1352"/>
                <a:gd name="T5" fmla="*/ 4 h 1489"/>
                <a:gd name="T6" fmla="*/ 3 w 1352"/>
                <a:gd name="T7" fmla="*/ 4 h 1489"/>
                <a:gd name="T8" fmla="*/ 5 w 1352"/>
                <a:gd name="T9" fmla="*/ 5 h 1489"/>
                <a:gd name="T10" fmla="*/ 4 w 1352"/>
                <a:gd name="T11" fmla="*/ 3 h 1489"/>
                <a:gd name="T12" fmla="*/ 4 w 1352"/>
                <a:gd name="T13" fmla="*/ 1 h 1489"/>
                <a:gd name="T14" fmla="*/ 4 w 1352"/>
                <a:gd name="T15" fmla="*/ 3 h 1489"/>
                <a:gd name="T16" fmla="*/ 6 w 1352"/>
                <a:gd name="T17" fmla="*/ 4 h 1489"/>
                <a:gd name="T18" fmla="*/ 7 w 1352"/>
                <a:gd name="T19" fmla="*/ 4 h 1489"/>
                <a:gd name="T20" fmla="*/ 8 w 1352"/>
                <a:gd name="T21" fmla="*/ 2 h 1489"/>
                <a:gd name="T22" fmla="*/ 9 w 1352"/>
                <a:gd name="T23" fmla="*/ 2 h 1489"/>
                <a:gd name="T24" fmla="*/ 10 w 1352"/>
                <a:gd name="T25" fmla="*/ 2 h 1489"/>
                <a:gd name="T26" fmla="*/ 9 w 1352"/>
                <a:gd name="T27" fmla="*/ 2 h 1489"/>
                <a:gd name="T28" fmla="*/ 8 w 1352"/>
                <a:gd name="T29" fmla="*/ 4 h 1489"/>
                <a:gd name="T30" fmla="*/ 9 w 1352"/>
                <a:gd name="T31" fmla="*/ 4 h 1489"/>
                <a:gd name="T32" fmla="*/ 7 w 1352"/>
                <a:gd name="T33" fmla="*/ 5 h 1489"/>
                <a:gd name="T34" fmla="*/ 6 w 1352"/>
                <a:gd name="T35" fmla="*/ 5 h 1489"/>
                <a:gd name="T36" fmla="*/ 6 w 1352"/>
                <a:gd name="T37" fmla="*/ 6 h 1489"/>
                <a:gd name="T38" fmla="*/ 6 w 1352"/>
                <a:gd name="T39" fmla="*/ 6 h 1489"/>
                <a:gd name="T40" fmla="*/ 7 w 1352"/>
                <a:gd name="T41" fmla="*/ 8 h 1489"/>
                <a:gd name="T42" fmla="*/ 7 w 1352"/>
                <a:gd name="T43" fmla="*/ 8 h 1489"/>
                <a:gd name="T44" fmla="*/ 9 w 1352"/>
                <a:gd name="T45" fmla="*/ 9 h 1489"/>
                <a:gd name="T46" fmla="*/ 7 w 1352"/>
                <a:gd name="T47" fmla="*/ 9 h 1489"/>
                <a:gd name="T48" fmla="*/ 7 w 1352"/>
                <a:gd name="T49" fmla="*/ 10 h 1489"/>
                <a:gd name="T50" fmla="*/ 7 w 1352"/>
                <a:gd name="T51" fmla="*/ 10 h 1489"/>
                <a:gd name="T52" fmla="*/ 6 w 1352"/>
                <a:gd name="T53" fmla="*/ 10 h 1489"/>
                <a:gd name="T54" fmla="*/ 5 w 1352"/>
                <a:gd name="T55" fmla="*/ 9 h 1489"/>
                <a:gd name="T56" fmla="*/ 3 w 1352"/>
                <a:gd name="T57" fmla="*/ 8 h 1489"/>
                <a:gd name="T58" fmla="*/ 2 w 1352"/>
                <a:gd name="T59" fmla="*/ 7 h 1489"/>
                <a:gd name="T60" fmla="*/ 1 w 1352"/>
                <a:gd name="T61" fmla="*/ 6 h 1489"/>
                <a:gd name="T62" fmla="*/ 1 w 1352"/>
                <a:gd name="T63" fmla="*/ 5 h 1489"/>
                <a:gd name="T64" fmla="*/ 1 w 1352"/>
                <a:gd name="T65" fmla="*/ 4 h 1489"/>
                <a:gd name="T66" fmla="*/ 1 w 1352"/>
                <a:gd name="T67" fmla="*/ 3 h 1489"/>
                <a:gd name="T68" fmla="*/ 0 w 1352"/>
                <a:gd name="T69" fmla="*/ 2 h 1489"/>
                <a:gd name="T70" fmla="*/ 0 w 1352"/>
                <a:gd name="T71" fmla="*/ 1 h 1489"/>
                <a:gd name="T72" fmla="*/ 0 w 1352"/>
                <a:gd name="T73" fmla="*/ 0 h 14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2"/>
                <a:gd name="T112" fmla="*/ 0 h 1489"/>
                <a:gd name="T113" fmla="*/ 1352 w 1352"/>
                <a:gd name="T114" fmla="*/ 1489 h 14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2" h="1489">
                  <a:moveTo>
                    <a:pt x="11" y="0"/>
                  </a:moveTo>
                  <a:lnTo>
                    <a:pt x="154" y="141"/>
                  </a:lnTo>
                  <a:lnTo>
                    <a:pt x="343" y="553"/>
                  </a:lnTo>
                  <a:lnTo>
                    <a:pt x="437" y="624"/>
                  </a:lnTo>
                  <a:lnTo>
                    <a:pt x="629" y="685"/>
                  </a:lnTo>
                  <a:lnTo>
                    <a:pt x="558" y="402"/>
                  </a:lnTo>
                  <a:lnTo>
                    <a:pt x="558" y="164"/>
                  </a:lnTo>
                  <a:lnTo>
                    <a:pt x="594" y="367"/>
                  </a:lnTo>
                  <a:lnTo>
                    <a:pt x="829" y="639"/>
                  </a:lnTo>
                  <a:lnTo>
                    <a:pt x="982" y="580"/>
                  </a:lnTo>
                  <a:lnTo>
                    <a:pt x="1115" y="353"/>
                  </a:lnTo>
                  <a:lnTo>
                    <a:pt x="1196" y="249"/>
                  </a:lnTo>
                  <a:lnTo>
                    <a:pt x="1352" y="224"/>
                  </a:lnTo>
                  <a:lnTo>
                    <a:pt x="1184" y="321"/>
                  </a:lnTo>
                  <a:lnTo>
                    <a:pt x="1020" y="624"/>
                  </a:lnTo>
                  <a:lnTo>
                    <a:pt x="1152" y="569"/>
                  </a:lnTo>
                  <a:lnTo>
                    <a:pt x="972" y="685"/>
                  </a:lnTo>
                  <a:lnTo>
                    <a:pt x="866" y="723"/>
                  </a:lnTo>
                  <a:lnTo>
                    <a:pt x="783" y="804"/>
                  </a:lnTo>
                  <a:lnTo>
                    <a:pt x="783" y="874"/>
                  </a:lnTo>
                  <a:lnTo>
                    <a:pt x="877" y="1194"/>
                  </a:lnTo>
                  <a:lnTo>
                    <a:pt x="912" y="1230"/>
                  </a:lnTo>
                  <a:lnTo>
                    <a:pt x="1173" y="1300"/>
                  </a:lnTo>
                  <a:lnTo>
                    <a:pt x="936" y="1300"/>
                  </a:lnTo>
                  <a:lnTo>
                    <a:pt x="936" y="1489"/>
                  </a:lnTo>
                  <a:lnTo>
                    <a:pt x="877" y="1465"/>
                  </a:lnTo>
                  <a:lnTo>
                    <a:pt x="818" y="1408"/>
                  </a:lnTo>
                  <a:lnTo>
                    <a:pt x="650" y="1289"/>
                  </a:lnTo>
                  <a:lnTo>
                    <a:pt x="391" y="1147"/>
                  </a:lnTo>
                  <a:lnTo>
                    <a:pt x="225" y="1004"/>
                  </a:lnTo>
                  <a:lnTo>
                    <a:pt x="143" y="874"/>
                  </a:lnTo>
                  <a:lnTo>
                    <a:pt x="84" y="733"/>
                  </a:lnTo>
                  <a:lnTo>
                    <a:pt x="84" y="613"/>
                  </a:lnTo>
                  <a:lnTo>
                    <a:pt x="84" y="402"/>
                  </a:lnTo>
                  <a:lnTo>
                    <a:pt x="48" y="249"/>
                  </a:lnTo>
                  <a:lnTo>
                    <a:pt x="0" y="11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36"/>
            <p:cNvSpPr>
              <a:spLocks/>
            </p:cNvSpPr>
            <p:nvPr/>
          </p:nvSpPr>
          <p:spPr bwMode="auto">
            <a:xfrm>
              <a:off x="3223" y="2304"/>
              <a:ext cx="279" cy="193"/>
            </a:xfrm>
            <a:custGeom>
              <a:avLst/>
              <a:gdLst>
                <a:gd name="T0" fmla="*/ 1 w 3243"/>
                <a:gd name="T1" fmla="*/ 1 h 2330"/>
                <a:gd name="T2" fmla="*/ 3 w 3243"/>
                <a:gd name="T3" fmla="*/ 0 h 2330"/>
                <a:gd name="T4" fmla="*/ 6 w 3243"/>
                <a:gd name="T5" fmla="*/ 1 h 2330"/>
                <a:gd name="T6" fmla="*/ 8 w 3243"/>
                <a:gd name="T7" fmla="*/ 3 h 2330"/>
                <a:gd name="T8" fmla="*/ 11 w 3243"/>
                <a:gd name="T9" fmla="*/ 5 h 2330"/>
                <a:gd name="T10" fmla="*/ 15 w 3243"/>
                <a:gd name="T11" fmla="*/ 7 h 2330"/>
                <a:gd name="T12" fmla="*/ 19 w 3243"/>
                <a:gd name="T13" fmla="*/ 9 h 2330"/>
                <a:gd name="T14" fmla="*/ 24 w 3243"/>
                <a:gd name="T15" fmla="*/ 11 h 2330"/>
                <a:gd name="T16" fmla="*/ 19 w 3243"/>
                <a:gd name="T17" fmla="*/ 9 h 2330"/>
                <a:gd name="T18" fmla="*/ 16 w 3243"/>
                <a:gd name="T19" fmla="*/ 8 h 2330"/>
                <a:gd name="T20" fmla="*/ 12 w 3243"/>
                <a:gd name="T21" fmla="*/ 8 h 2330"/>
                <a:gd name="T22" fmla="*/ 14 w 3243"/>
                <a:gd name="T23" fmla="*/ 10 h 2330"/>
                <a:gd name="T24" fmla="*/ 17 w 3243"/>
                <a:gd name="T25" fmla="*/ 11 h 2330"/>
                <a:gd name="T26" fmla="*/ 21 w 3243"/>
                <a:gd name="T27" fmla="*/ 13 h 2330"/>
                <a:gd name="T28" fmla="*/ 19 w 3243"/>
                <a:gd name="T29" fmla="*/ 14 h 2330"/>
                <a:gd name="T30" fmla="*/ 16 w 3243"/>
                <a:gd name="T31" fmla="*/ 15 h 2330"/>
                <a:gd name="T32" fmla="*/ 15 w 3243"/>
                <a:gd name="T33" fmla="*/ 14 h 2330"/>
                <a:gd name="T34" fmla="*/ 14 w 3243"/>
                <a:gd name="T35" fmla="*/ 12 h 2330"/>
                <a:gd name="T36" fmla="*/ 14 w 3243"/>
                <a:gd name="T37" fmla="*/ 12 h 2330"/>
                <a:gd name="T38" fmla="*/ 13 w 3243"/>
                <a:gd name="T39" fmla="*/ 13 h 2330"/>
                <a:gd name="T40" fmla="*/ 14 w 3243"/>
                <a:gd name="T41" fmla="*/ 14 h 2330"/>
                <a:gd name="T42" fmla="*/ 15 w 3243"/>
                <a:gd name="T43" fmla="*/ 15 h 2330"/>
                <a:gd name="T44" fmla="*/ 15 w 3243"/>
                <a:gd name="T45" fmla="*/ 16 h 2330"/>
                <a:gd name="T46" fmla="*/ 15 w 3243"/>
                <a:gd name="T47" fmla="*/ 16 h 2330"/>
                <a:gd name="T48" fmla="*/ 14 w 3243"/>
                <a:gd name="T49" fmla="*/ 16 h 2330"/>
                <a:gd name="T50" fmla="*/ 13 w 3243"/>
                <a:gd name="T51" fmla="*/ 14 h 2330"/>
                <a:gd name="T52" fmla="*/ 14 w 3243"/>
                <a:gd name="T53" fmla="*/ 15 h 2330"/>
                <a:gd name="T54" fmla="*/ 13 w 3243"/>
                <a:gd name="T55" fmla="*/ 14 h 2330"/>
                <a:gd name="T56" fmla="*/ 13 w 3243"/>
                <a:gd name="T57" fmla="*/ 13 h 2330"/>
                <a:gd name="T58" fmla="*/ 13 w 3243"/>
                <a:gd name="T59" fmla="*/ 12 h 2330"/>
                <a:gd name="T60" fmla="*/ 11 w 3243"/>
                <a:gd name="T61" fmla="*/ 10 h 2330"/>
                <a:gd name="T62" fmla="*/ 7 w 3243"/>
                <a:gd name="T63" fmla="*/ 3 h 2330"/>
                <a:gd name="T64" fmla="*/ 5 w 3243"/>
                <a:gd name="T65" fmla="*/ 1 h 2330"/>
                <a:gd name="T66" fmla="*/ 4 w 3243"/>
                <a:gd name="T67" fmla="*/ 0 h 2330"/>
                <a:gd name="T68" fmla="*/ 2 w 3243"/>
                <a:gd name="T69" fmla="*/ 1 h 2330"/>
                <a:gd name="T70" fmla="*/ 1 w 3243"/>
                <a:gd name="T71" fmla="*/ 1 h 23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43"/>
                <a:gd name="T109" fmla="*/ 0 h 2330"/>
                <a:gd name="T110" fmla="*/ 3243 w 3243"/>
                <a:gd name="T111" fmla="*/ 2330 h 23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43" h="2330">
                  <a:moveTo>
                    <a:pt x="0" y="217"/>
                  </a:moveTo>
                  <a:lnTo>
                    <a:pt x="157" y="150"/>
                  </a:lnTo>
                  <a:lnTo>
                    <a:pt x="316" y="12"/>
                  </a:lnTo>
                  <a:lnTo>
                    <a:pt x="390" y="0"/>
                  </a:lnTo>
                  <a:lnTo>
                    <a:pt x="705" y="29"/>
                  </a:lnTo>
                  <a:lnTo>
                    <a:pt x="770" y="86"/>
                  </a:lnTo>
                  <a:lnTo>
                    <a:pt x="892" y="233"/>
                  </a:lnTo>
                  <a:lnTo>
                    <a:pt x="1041" y="466"/>
                  </a:lnTo>
                  <a:lnTo>
                    <a:pt x="1096" y="549"/>
                  </a:lnTo>
                  <a:lnTo>
                    <a:pt x="1430" y="668"/>
                  </a:lnTo>
                  <a:lnTo>
                    <a:pt x="1745" y="892"/>
                  </a:lnTo>
                  <a:lnTo>
                    <a:pt x="2034" y="1033"/>
                  </a:lnTo>
                  <a:lnTo>
                    <a:pt x="2416" y="1162"/>
                  </a:lnTo>
                  <a:lnTo>
                    <a:pt x="2590" y="1254"/>
                  </a:lnTo>
                  <a:lnTo>
                    <a:pt x="3002" y="1385"/>
                  </a:lnTo>
                  <a:lnTo>
                    <a:pt x="3243" y="1551"/>
                  </a:lnTo>
                  <a:lnTo>
                    <a:pt x="2964" y="1385"/>
                  </a:lnTo>
                  <a:lnTo>
                    <a:pt x="2610" y="1281"/>
                  </a:lnTo>
                  <a:lnTo>
                    <a:pt x="2416" y="1208"/>
                  </a:lnTo>
                  <a:lnTo>
                    <a:pt x="2175" y="1200"/>
                  </a:lnTo>
                  <a:lnTo>
                    <a:pt x="1865" y="1154"/>
                  </a:lnTo>
                  <a:lnTo>
                    <a:pt x="1623" y="1116"/>
                  </a:lnTo>
                  <a:lnTo>
                    <a:pt x="1700" y="1246"/>
                  </a:lnTo>
                  <a:lnTo>
                    <a:pt x="1838" y="1385"/>
                  </a:lnTo>
                  <a:lnTo>
                    <a:pt x="2006" y="1525"/>
                  </a:lnTo>
                  <a:lnTo>
                    <a:pt x="2227" y="1654"/>
                  </a:lnTo>
                  <a:lnTo>
                    <a:pt x="2582" y="1784"/>
                  </a:lnTo>
                  <a:lnTo>
                    <a:pt x="2788" y="1859"/>
                  </a:lnTo>
                  <a:lnTo>
                    <a:pt x="2824" y="1894"/>
                  </a:lnTo>
                  <a:lnTo>
                    <a:pt x="2518" y="1979"/>
                  </a:lnTo>
                  <a:lnTo>
                    <a:pt x="2175" y="2060"/>
                  </a:lnTo>
                  <a:lnTo>
                    <a:pt x="2155" y="2219"/>
                  </a:lnTo>
                  <a:lnTo>
                    <a:pt x="2146" y="2089"/>
                  </a:lnTo>
                  <a:lnTo>
                    <a:pt x="2098" y="1968"/>
                  </a:lnTo>
                  <a:lnTo>
                    <a:pt x="2026" y="1867"/>
                  </a:lnTo>
                  <a:lnTo>
                    <a:pt x="1951" y="1802"/>
                  </a:lnTo>
                  <a:lnTo>
                    <a:pt x="1885" y="1784"/>
                  </a:lnTo>
                  <a:lnTo>
                    <a:pt x="1830" y="1784"/>
                  </a:lnTo>
                  <a:lnTo>
                    <a:pt x="1792" y="1821"/>
                  </a:lnTo>
                  <a:lnTo>
                    <a:pt x="1775" y="1885"/>
                  </a:lnTo>
                  <a:lnTo>
                    <a:pt x="1784" y="1968"/>
                  </a:lnTo>
                  <a:lnTo>
                    <a:pt x="1821" y="2069"/>
                  </a:lnTo>
                  <a:lnTo>
                    <a:pt x="1896" y="2164"/>
                  </a:lnTo>
                  <a:lnTo>
                    <a:pt x="1960" y="2228"/>
                  </a:lnTo>
                  <a:lnTo>
                    <a:pt x="2034" y="2276"/>
                  </a:lnTo>
                  <a:lnTo>
                    <a:pt x="2080" y="2276"/>
                  </a:lnTo>
                  <a:lnTo>
                    <a:pt x="2146" y="2245"/>
                  </a:lnTo>
                  <a:lnTo>
                    <a:pt x="2098" y="2311"/>
                  </a:lnTo>
                  <a:lnTo>
                    <a:pt x="2026" y="2330"/>
                  </a:lnTo>
                  <a:lnTo>
                    <a:pt x="1933" y="2311"/>
                  </a:lnTo>
                  <a:lnTo>
                    <a:pt x="1874" y="2304"/>
                  </a:lnTo>
                  <a:lnTo>
                    <a:pt x="1745" y="2118"/>
                  </a:lnTo>
                  <a:lnTo>
                    <a:pt x="1874" y="2258"/>
                  </a:lnTo>
                  <a:lnTo>
                    <a:pt x="1885" y="2190"/>
                  </a:lnTo>
                  <a:lnTo>
                    <a:pt x="1801" y="2078"/>
                  </a:lnTo>
                  <a:lnTo>
                    <a:pt x="1775" y="2005"/>
                  </a:lnTo>
                  <a:lnTo>
                    <a:pt x="1718" y="2069"/>
                  </a:lnTo>
                  <a:lnTo>
                    <a:pt x="1718" y="1959"/>
                  </a:lnTo>
                  <a:lnTo>
                    <a:pt x="1729" y="1848"/>
                  </a:lnTo>
                  <a:lnTo>
                    <a:pt x="1753" y="1793"/>
                  </a:lnTo>
                  <a:lnTo>
                    <a:pt x="1559" y="1516"/>
                  </a:lnTo>
                  <a:lnTo>
                    <a:pt x="1467" y="1385"/>
                  </a:lnTo>
                  <a:lnTo>
                    <a:pt x="1234" y="857"/>
                  </a:lnTo>
                  <a:lnTo>
                    <a:pt x="975" y="438"/>
                  </a:lnTo>
                  <a:lnTo>
                    <a:pt x="817" y="178"/>
                  </a:lnTo>
                  <a:lnTo>
                    <a:pt x="705" y="86"/>
                  </a:lnTo>
                  <a:lnTo>
                    <a:pt x="632" y="60"/>
                  </a:lnTo>
                  <a:lnTo>
                    <a:pt x="512" y="69"/>
                  </a:lnTo>
                  <a:lnTo>
                    <a:pt x="436" y="113"/>
                  </a:lnTo>
                  <a:lnTo>
                    <a:pt x="307" y="122"/>
                  </a:lnTo>
                  <a:lnTo>
                    <a:pt x="194" y="178"/>
                  </a:lnTo>
                  <a:lnTo>
                    <a:pt x="92" y="20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37"/>
            <p:cNvSpPr>
              <a:spLocks/>
            </p:cNvSpPr>
            <p:nvPr/>
          </p:nvSpPr>
          <p:spPr bwMode="auto">
            <a:xfrm>
              <a:off x="3262" y="2324"/>
              <a:ext cx="44" cy="63"/>
            </a:xfrm>
            <a:custGeom>
              <a:avLst/>
              <a:gdLst>
                <a:gd name="T0" fmla="*/ 0 w 519"/>
                <a:gd name="T1" fmla="*/ 0 h 763"/>
                <a:gd name="T2" fmla="*/ 1 w 519"/>
                <a:gd name="T3" fmla="*/ 1 h 763"/>
                <a:gd name="T4" fmla="*/ 2 w 519"/>
                <a:gd name="T5" fmla="*/ 2 h 763"/>
                <a:gd name="T6" fmla="*/ 2 w 519"/>
                <a:gd name="T7" fmla="*/ 3 h 763"/>
                <a:gd name="T8" fmla="*/ 4 w 519"/>
                <a:gd name="T9" fmla="*/ 5 h 763"/>
                <a:gd name="T10" fmla="*/ 2 w 519"/>
                <a:gd name="T11" fmla="*/ 4 h 763"/>
                <a:gd name="T12" fmla="*/ 2 w 519"/>
                <a:gd name="T13" fmla="*/ 3 h 763"/>
                <a:gd name="T14" fmla="*/ 0 w 519"/>
                <a:gd name="T15" fmla="*/ 0 h 763"/>
                <a:gd name="T16" fmla="*/ 0 w 519"/>
                <a:gd name="T17" fmla="*/ 0 h 7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9"/>
                <a:gd name="T28" fmla="*/ 0 h 763"/>
                <a:gd name="T29" fmla="*/ 519 w 519"/>
                <a:gd name="T30" fmla="*/ 763 h 7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9" h="763">
                  <a:moveTo>
                    <a:pt x="0" y="0"/>
                  </a:moveTo>
                  <a:lnTo>
                    <a:pt x="176" y="167"/>
                  </a:lnTo>
                  <a:lnTo>
                    <a:pt x="214" y="334"/>
                  </a:lnTo>
                  <a:lnTo>
                    <a:pt x="277" y="436"/>
                  </a:lnTo>
                  <a:lnTo>
                    <a:pt x="519" y="763"/>
                  </a:lnTo>
                  <a:lnTo>
                    <a:pt x="325" y="565"/>
                  </a:lnTo>
                  <a:lnTo>
                    <a:pt x="286" y="484"/>
                  </a:lnTo>
                  <a:lnTo>
                    <a:pt x="7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38"/>
            <p:cNvSpPr>
              <a:spLocks/>
            </p:cNvSpPr>
            <p:nvPr/>
          </p:nvSpPr>
          <p:spPr bwMode="auto">
            <a:xfrm>
              <a:off x="3241" y="2345"/>
              <a:ext cx="21" cy="28"/>
            </a:xfrm>
            <a:custGeom>
              <a:avLst/>
              <a:gdLst>
                <a:gd name="T0" fmla="*/ 0 w 242"/>
                <a:gd name="T1" fmla="*/ 0 h 336"/>
                <a:gd name="T2" fmla="*/ 1 w 242"/>
                <a:gd name="T3" fmla="*/ 1 h 336"/>
                <a:gd name="T4" fmla="*/ 1 w 242"/>
                <a:gd name="T5" fmla="*/ 2 h 336"/>
                <a:gd name="T6" fmla="*/ 2 w 242"/>
                <a:gd name="T7" fmla="*/ 2 h 336"/>
                <a:gd name="T8" fmla="*/ 1 w 242"/>
                <a:gd name="T9" fmla="*/ 1 h 336"/>
                <a:gd name="T10" fmla="*/ 0 w 242"/>
                <a:gd name="T11" fmla="*/ 0 h 336"/>
                <a:gd name="T12" fmla="*/ 0 w 242"/>
                <a:gd name="T13" fmla="*/ 0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2"/>
                <a:gd name="T22" fmla="*/ 0 h 336"/>
                <a:gd name="T23" fmla="*/ 242 w 242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2" h="336">
                  <a:moveTo>
                    <a:pt x="0" y="0"/>
                  </a:moveTo>
                  <a:lnTo>
                    <a:pt x="129" y="94"/>
                  </a:lnTo>
                  <a:lnTo>
                    <a:pt x="187" y="242"/>
                  </a:lnTo>
                  <a:lnTo>
                    <a:pt x="242" y="336"/>
                  </a:lnTo>
                  <a:lnTo>
                    <a:pt x="113" y="198"/>
                  </a:lnTo>
                  <a:lnTo>
                    <a:pt x="1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39"/>
            <p:cNvSpPr>
              <a:spLocks/>
            </p:cNvSpPr>
            <p:nvPr/>
          </p:nvSpPr>
          <p:spPr bwMode="auto">
            <a:xfrm>
              <a:off x="3186" y="2376"/>
              <a:ext cx="220" cy="185"/>
            </a:xfrm>
            <a:custGeom>
              <a:avLst/>
              <a:gdLst>
                <a:gd name="T0" fmla="*/ 0 w 2564"/>
                <a:gd name="T1" fmla="*/ 1 h 2233"/>
                <a:gd name="T2" fmla="*/ 0 w 2564"/>
                <a:gd name="T3" fmla="*/ 1 h 2233"/>
                <a:gd name="T4" fmla="*/ 0 w 2564"/>
                <a:gd name="T5" fmla="*/ 2 h 2233"/>
                <a:gd name="T6" fmla="*/ 1 w 2564"/>
                <a:gd name="T7" fmla="*/ 2 h 2233"/>
                <a:gd name="T8" fmla="*/ 1 w 2564"/>
                <a:gd name="T9" fmla="*/ 2 h 2233"/>
                <a:gd name="T10" fmla="*/ 1 w 2564"/>
                <a:gd name="T11" fmla="*/ 3 h 2233"/>
                <a:gd name="T12" fmla="*/ 1 w 2564"/>
                <a:gd name="T13" fmla="*/ 2 h 2233"/>
                <a:gd name="T14" fmla="*/ 1 w 2564"/>
                <a:gd name="T15" fmla="*/ 1 h 2233"/>
                <a:gd name="T16" fmla="*/ 2 w 2564"/>
                <a:gd name="T17" fmla="*/ 1 h 2233"/>
                <a:gd name="T18" fmla="*/ 2 w 2564"/>
                <a:gd name="T19" fmla="*/ 1 h 2233"/>
                <a:gd name="T20" fmla="*/ 3 w 2564"/>
                <a:gd name="T21" fmla="*/ 2 h 2233"/>
                <a:gd name="T22" fmla="*/ 4 w 2564"/>
                <a:gd name="T23" fmla="*/ 4 h 2233"/>
                <a:gd name="T24" fmla="*/ 5 w 2564"/>
                <a:gd name="T25" fmla="*/ 6 h 2233"/>
                <a:gd name="T26" fmla="*/ 7 w 2564"/>
                <a:gd name="T27" fmla="*/ 7 h 2233"/>
                <a:gd name="T28" fmla="*/ 9 w 2564"/>
                <a:gd name="T29" fmla="*/ 8 h 2233"/>
                <a:gd name="T30" fmla="*/ 10 w 2564"/>
                <a:gd name="T31" fmla="*/ 9 h 2233"/>
                <a:gd name="T32" fmla="*/ 11 w 2564"/>
                <a:gd name="T33" fmla="*/ 10 h 2233"/>
                <a:gd name="T34" fmla="*/ 12 w 2564"/>
                <a:gd name="T35" fmla="*/ 12 h 2233"/>
                <a:gd name="T36" fmla="*/ 12 w 2564"/>
                <a:gd name="T37" fmla="*/ 13 h 2233"/>
                <a:gd name="T38" fmla="*/ 13 w 2564"/>
                <a:gd name="T39" fmla="*/ 15 h 2233"/>
                <a:gd name="T40" fmla="*/ 13 w 2564"/>
                <a:gd name="T41" fmla="*/ 15 h 2233"/>
                <a:gd name="T42" fmla="*/ 14 w 2564"/>
                <a:gd name="T43" fmla="*/ 15 h 2233"/>
                <a:gd name="T44" fmla="*/ 16 w 2564"/>
                <a:gd name="T45" fmla="*/ 14 h 2233"/>
                <a:gd name="T46" fmla="*/ 17 w 2564"/>
                <a:gd name="T47" fmla="*/ 13 h 2233"/>
                <a:gd name="T48" fmla="*/ 18 w 2564"/>
                <a:gd name="T49" fmla="*/ 12 h 2233"/>
                <a:gd name="T50" fmla="*/ 18 w 2564"/>
                <a:gd name="T51" fmla="*/ 10 h 2233"/>
                <a:gd name="T52" fmla="*/ 19 w 2564"/>
                <a:gd name="T53" fmla="*/ 10 h 2233"/>
                <a:gd name="T54" fmla="*/ 18 w 2564"/>
                <a:gd name="T55" fmla="*/ 12 h 2233"/>
                <a:gd name="T56" fmla="*/ 17 w 2564"/>
                <a:gd name="T57" fmla="*/ 13 h 2233"/>
                <a:gd name="T58" fmla="*/ 15 w 2564"/>
                <a:gd name="T59" fmla="*/ 14 h 2233"/>
                <a:gd name="T60" fmla="*/ 14 w 2564"/>
                <a:gd name="T61" fmla="*/ 14 h 2233"/>
                <a:gd name="T62" fmla="*/ 13 w 2564"/>
                <a:gd name="T63" fmla="*/ 12 h 2233"/>
                <a:gd name="T64" fmla="*/ 15 w 2564"/>
                <a:gd name="T65" fmla="*/ 11 h 2233"/>
                <a:gd name="T66" fmla="*/ 16 w 2564"/>
                <a:gd name="T67" fmla="*/ 11 h 2233"/>
                <a:gd name="T68" fmla="*/ 17 w 2564"/>
                <a:gd name="T69" fmla="*/ 10 h 2233"/>
                <a:gd name="T70" fmla="*/ 17 w 2564"/>
                <a:gd name="T71" fmla="*/ 10 h 2233"/>
                <a:gd name="T72" fmla="*/ 16 w 2564"/>
                <a:gd name="T73" fmla="*/ 11 h 2233"/>
                <a:gd name="T74" fmla="*/ 14 w 2564"/>
                <a:gd name="T75" fmla="*/ 11 h 2233"/>
                <a:gd name="T76" fmla="*/ 14 w 2564"/>
                <a:gd name="T77" fmla="*/ 10 h 2233"/>
                <a:gd name="T78" fmla="*/ 15 w 2564"/>
                <a:gd name="T79" fmla="*/ 9 h 2233"/>
                <a:gd name="T80" fmla="*/ 15 w 2564"/>
                <a:gd name="T81" fmla="*/ 9 h 2233"/>
                <a:gd name="T82" fmla="*/ 14 w 2564"/>
                <a:gd name="T83" fmla="*/ 9 h 2233"/>
                <a:gd name="T84" fmla="*/ 13 w 2564"/>
                <a:gd name="T85" fmla="*/ 10 h 2233"/>
                <a:gd name="T86" fmla="*/ 12 w 2564"/>
                <a:gd name="T87" fmla="*/ 11 h 2233"/>
                <a:gd name="T88" fmla="*/ 10 w 2564"/>
                <a:gd name="T89" fmla="*/ 9 h 2233"/>
                <a:gd name="T90" fmla="*/ 11 w 2564"/>
                <a:gd name="T91" fmla="*/ 8 h 2233"/>
                <a:gd name="T92" fmla="*/ 11 w 2564"/>
                <a:gd name="T93" fmla="*/ 8 h 2233"/>
                <a:gd name="T94" fmla="*/ 10 w 2564"/>
                <a:gd name="T95" fmla="*/ 8 h 2233"/>
                <a:gd name="T96" fmla="*/ 8 w 2564"/>
                <a:gd name="T97" fmla="*/ 8 h 2233"/>
                <a:gd name="T98" fmla="*/ 7 w 2564"/>
                <a:gd name="T99" fmla="*/ 7 h 2233"/>
                <a:gd name="T100" fmla="*/ 6 w 2564"/>
                <a:gd name="T101" fmla="*/ 6 h 2233"/>
                <a:gd name="T102" fmla="*/ 5 w 2564"/>
                <a:gd name="T103" fmla="*/ 5 h 2233"/>
                <a:gd name="T104" fmla="*/ 4 w 2564"/>
                <a:gd name="T105" fmla="*/ 3 h 2233"/>
                <a:gd name="T106" fmla="*/ 3 w 2564"/>
                <a:gd name="T107" fmla="*/ 2 h 2233"/>
                <a:gd name="T108" fmla="*/ 2 w 2564"/>
                <a:gd name="T109" fmla="*/ 1 h 2233"/>
                <a:gd name="T110" fmla="*/ 1 w 2564"/>
                <a:gd name="T111" fmla="*/ 0 h 2233"/>
                <a:gd name="T112" fmla="*/ 1 w 2564"/>
                <a:gd name="T113" fmla="*/ 0 h 2233"/>
                <a:gd name="T114" fmla="*/ 0 w 2564"/>
                <a:gd name="T115" fmla="*/ 1 h 2233"/>
                <a:gd name="T116" fmla="*/ 0 w 2564"/>
                <a:gd name="T117" fmla="*/ 1 h 223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64"/>
                <a:gd name="T178" fmla="*/ 0 h 2233"/>
                <a:gd name="T179" fmla="*/ 2564 w 2564"/>
                <a:gd name="T180" fmla="*/ 2233 h 223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64" h="2233">
                  <a:moveTo>
                    <a:pt x="37" y="118"/>
                  </a:moveTo>
                  <a:lnTo>
                    <a:pt x="37" y="194"/>
                  </a:lnTo>
                  <a:lnTo>
                    <a:pt x="9" y="342"/>
                  </a:lnTo>
                  <a:lnTo>
                    <a:pt x="67" y="266"/>
                  </a:lnTo>
                  <a:lnTo>
                    <a:pt x="130" y="342"/>
                  </a:lnTo>
                  <a:lnTo>
                    <a:pt x="173" y="445"/>
                  </a:lnTo>
                  <a:lnTo>
                    <a:pt x="173" y="334"/>
                  </a:lnTo>
                  <a:lnTo>
                    <a:pt x="113" y="185"/>
                  </a:lnTo>
                  <a:lnTo>
                    <a:pt x="213" y="155"/>
                  </a:lnTo>
                  <a:lnTo>
                    <a:pt x="233" y="127"/>
                  </a:lnTo>
                  <a:lnTo>
                    <a:pt x="409" y="351"/>
                  </a:lnTo>
                  <a:lnTo>
                    <a:pt x="530" y="630"/>
                  </a:lnTo>
                  <a:lnTo>
                    <a:pt x="708" y="881"/>
                  </a:lnTo>
                  <a:lnTo>
                    <a:pt x="967" y="1085"/>
                  </a:lnTo>
                  <a:lnTo>
                    <a:pt x="1208" y="1212"/>
                  </a:lnTo>
                  <a:lnTo>
                    <a:pt x="1310" y="1280"/>
                  </a:lnTo>
                  <a:lnTo>
                    <a:pt x="1471" y="1502"/>
                  </a:lnTo>
                  <a:lnTo>
                    <a:pt x="1591" y="1678"/>
                  </a:lnTo>
                  <a:lnTo>
                    <a:pt x="1681" y="1890"/>
                  </a:lnTo>
                  <a:lnTo>
                    <a:pt x="1729" y="2180"/>
                  </a:lnTo>
                  <a:lnTo>
                    <a:pt x="1803" y="2233"/>
                  </a:lnTo>
                  <a:lnTo>
                    <a:pt x="1960" y="2180"/>
                  </a:lnTo>
                  <a:lnTo>
                    <a:pt x="2167" y="2031"/>
                  </a:lnTo>
                  <a:lnTo>
                    <a:pt x="2294" y="1882"/>
                  </a:lnTo>
                  <a:lnTo>
                    <a:pt x="2424" y="1696"/>
                  </a:lnTo>
                  <a:lnTo>
                    <a:pt x="2510" y="1510"/>
                  </a:lnTo>
                  <a:lnTo>
                    <a:pt x="2564" y="1401"/>
                  </a:lnTo>
                  <a:lnTo>
                    <a:pt x="2380" y="1715"/>
                  </a:lnTo>
                  <a:lnTo>
                    <a:pt x="2250" y="1882"/>
                  </a:lnTo>
                  <a:lnTo>
                    <a:pt x="1971" y="2095"/>
                  </a:lnTo>
                  <a:lnTo>
                    <a:pt x="1886" y="2113"/>
                  </a:lnTo>
                  <a:lnTo>
                    <a:pt x="1738" y="1816"/>
                  </a:lnTo>
                  <a:lnTo>
                    <a:pt x="2061" y="1632"/>
                  </a:lnTo>
                  <a:lnTo>
                    <a:pt x="2213" y="1537"/>
                  </a:lnTo>
                  <a:lnTo>
                    <a:pt x="2334" y="1445"/>
                  </a:lnTo>
                  <a:lnTo>
                    <a:pt x="2323" y="1438"/>
                  </a:lnTo>
                  <a:lnTo>
                    <a:pt x="2174" y="1528"/>
                  </a:lnTo>
                  <a:lnTo>
                    <a:pt x="1953" y="1657"/>
                  </a:lnTo>
                  <a:lnTo>
                    <a:pt x="1840" y="1482"/>
                  </a:lnTo>
                  <a:lnTo>
                    <a:pt x="2061" y="1307"/>
                  </a:lnTo>
                  <a:lnTo>
                    <a:pt x="2061" y="1280"/>
                  </a:lnTo>
                  <a:lnTo>
                    <a:pt x="1941" y="1370"/>
                  </a:lnTo>
                  <a:lnTo>
                    <a:pt x="1785" y="1464"/>
                  </a:lnTo>
                  <a:lnTo>
                    <a:pt x="1607" y="1559"/>
                  </a:lnTo>
                  <a:lnTo>
                    <a:pt x="1413" y="1272"/>
                  </a:lnTo>
                  <a:lnTo>
                    <a:pt x="1515" y="1203"/>
                  </a:lnTo>
                  <a:lnTo>
                    <a:pt x="1462" y="1168"/>
                  </a:lnTo>
                  <a:lnTo>
                    <a:pt x="1321" y="1168"/>
                  </a:lnTo>
                  <a:lnTo>
                    <a:pt x="1151" y="1113"/>
                  </a:lnTo>
                  <a:lnTo>
                    <a:pt x="1013" y="1019"/>
                  </a:lnTo>
                  <a:lnTo>
                    <a:pt x="837" y="852"/>
                  </a:lnTo>
                  <a:lnTo>
                    <a:pt x="668" y="665"/>
                  </a:lnTo>
                  <a:lnTo>
                    <a:pt x="547" y="480"/>
                  </a:lnTo>
                  <a:lnTo>
                    <a:pt x="466" y="342"/>
                  </a:lnTo>
                  <a:lnTo>
                    <a:pt x="334" y="167"/>
                  </a:lnTo>
                  <a:lnTo>
                    <a:pt x="187" y="0"/>
                  </a:lnTo>
                  <a:lnTo>
                    <a:pt x="139" y="54"/>
                  </a:lnTo>
                  <a:lnTo>
                    <a:pt x="0" y="101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40"/>
            <p:cNvSpPr>
              <a:spLocks/>
            </p:cNvSpPr>
            <p:nvPr/>
          </p:nvSpPr>
          <p:spPr bwMode="auto">
            <a:xfrm>
              <a:off x="3349" y="2490"/>
              <a:ext cx="16" cy="21"/>
            </a:xfrm>
            <a:custGeom>
              <a:avLst/>
              <a:gdLst>
                <a:gd name="T0" fmla="*/ 0 w 185"/>
                <a:gd name="T1" fmla="*/ 0 h 253"/>
                <a:gd name="T2" fmla="*/ 1 w 185"/>
                <a:gd name="T3" fmla="*/ 2 h 253"/>
                <a:gd name="T4" fmla="*/ 1 w 185"/>
                <a:gd name="T5" fmla="*/ 1 h 253"/>
                <a:gd name="T6" fmla="*/ 0 w 185"/>
                <a:gd name="T7" fmla="*/ 0 h 253"/>
                <a:gd name="T8" fmla="*/ 0 w 185"/>
                <a:gd name="T9" fmla="*/ 0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"/>
                <a:gd name="T16" fmla="*/ 0 h 253"/>
                <a:gd name="T17" fmla="*/ 185 w 185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" h="253">
                  <a:moveTo>
                    <a:pt x="0" y="48"/>
                  </a:moveTo>
                  <a:lnTo>
                    <a:pt x="120" y="253"/>
                  </a:lnTo>
                  <a:lnTo>
                    <a:pt x="185" y="207"/>
                  </a:lnTo>
                  <a:lnTo>
                    <a:pt x="63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41"/>
            <p:cNvSpPr>
              <a:spLocks/>
            </p:cNvSpPr>
            <p:nvPr/>
          </p:nvSpPr>
          <p:spPr bwMode="auto">
            <a:xfrm>
              <a:off x="3311" y="2527"/>
              <a:ext cx="55" cy="82"/>
            </a:xfrm>
            <a:custGeom>
              <a:avLst/>
              <a:gdLst>
                <a:gd name="T0" fmla="*/ 1 w 630"/>
                <a:gd name="T1" fmla="*/ 0 h 995"/>
                <a:gd name="T2" fmla="*/ 1 w 630"/>
                <a:gd name="T3" fmla="*/ 1 h 995"/>
                <a:gd name="T4" fmla="*/ 0 w 630"/>
                <a:gd name="T5" fmla="*/ 2 h 995"/>
                <a:gd name="T6" fmla="*/ 0 w 630"/>
                <a:gd name="T7" fmla="*/ 2 h 995"/>
                <a:gd name="T8" fmla="*/ 0 w 630"/>
                <a:gd name="T9" fmla="*/ 3 h 995"/>
                <a:gd name="T10" fmla="*/ 1 w 630"/>
                <a:gd name="T11" fmla="*/ 3 h 995"/>
                <a:gd name="T12" fmla="*/ 2 w 630"/>
                <a:gd name="T13" fmla="*/ 4 h 995"/>
                <a:gd name="T14" fmla="*/ 2 w 630"/>
                <a:gd name="T15" fmla="*/ 5 h 995"/>
                <a:gd name="T16" fmla="*/ 3 w 630"/>
                <a:gd name="T17" fmla="*/ 6 h 995"/>
                <a:gd name="T18" fmla="*/ 3 w 630"/>
                <a:gd name="T19" fmla="*/ 7 h 995"/>
                <a:gd name="T20" fmla="*/ 5 w 630"/>
                <a:gd name="T21" fmla="*/ 7 h 995"/>
                <a:gd name="T22" fmla="*/ 5 w 630"/>
                <a:gd name="T23" fmla="*/ 6 h 995"/>
                <a:gd name="T24" fmla="*/ 4 w 630"/>
                <a:gd name="T25" fmla="*/ 6 h 995"/>
                <a:gd name="T26" fmla="*/ 3 w 630"/>
                <a:gd name="T27" fmla="*/ 6 h 995"/>
                <a:gd name="T28" fmla="*/ 3 w 630"/>
                <a:gd name="T29" fmla="*/ 5 h 995"/>
                <a:gd name="T30" fmla="*/ 2 w 630"/>
                <a:gd name="T31" fmla="*/ 4 h 995"/>
                <a:gd name="T32" fmla="*/ 1 w 630"/>
                <a:gd name="T33" fmla="*/ 3 h 995"/>
                <a:gd name="T34" fmla="*/ 0 w 630"/>
                <a:gd name="T35" fmla="*/ 2 h 995"/>
                <a:gd name="T36" fmla="*/ 0 w 630"/>
                <a:gd name="T37" fmla="*/ 2 h 995"/>
                <a:gd name="T38" fmla="*/ 1 w 630"/>
                <a:gd name="T39" fmla="*/ 1 h 995"/>
                <a:gd name="T40" fmla="*/ 1 w 630"/>
                <a:gd name="T41" fmla="*/ 1 h 995"/>
                <a:gd name="T42" fmla="*/ 2 w 630"/>
                <a:gd name="T43" fmla="*/ 1 h 995"/>
                <a:gd name="T44" fmla="*/ 1 w 630"/>
                <a:gd name="T45" fmla="*/ 0 h 99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30"/>
                <a:gd name="T70" fmla="*/ 0 h 995"/>
                <a:gd name="T71" fmla="*/ 630 w 630"/>
                <a:gd name="T72" fmla="*/ 995 h 99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30" h="995">
                  <a:moveTo>
                    <a:pt x="173" y="0"/>
                  </a:moveTo>
                  <a:lnTo>
                    <a:pt x="120" y="103"/>
                  </a:lnTo>
                  <a:lnTo>
                    <a:pt x="44" y="253"/>
                  </a:lnTo>
                  <a:lnTo>
                    <a:pt x="0" y="364"/>
                  </a:lnTo>
                  <a:lnTo>
                    <a:pt x="17" y="408"/>
                  </a:lnTo>
                  <a:lnTo>
                    <a:pt x="156" y="512"/>
                  </a:lnTo>
                  <a:lnTo>
                    <a:pt x="242" y="613"/>
                  </a:lnTo>
                  <a:lnTo>
                    <a:pt x="302" y="762"/>
                  </a:lnTo>
                  <a:lnTo>
                    <a:pt x="397" y="917"/>
                  </a:lnTo>
                  <a:lnTo>
                    <a:pt x="452" y="956"/>
                  </a:lnTo>
                  <a:lnTo>
                    <a:pt x="630" y="995"/>
                  </a:lnTo>
                  <a:lnTo>
                    <a:pt x="620" y="917"/>
                  </a:lnTo>
                  <a:lnTo>
                    <a:pt x="491" y="892"/>
                  </a:lnTo>
                  <a:lnTo>
                    <a:pt x="435" y="825"/>
                  </a:lnTo>
                  <a:lnTo>
                    <a:pt x="378" y="696"/>
                  </a:lnTo>
                  <a:lnTo>
                    <a:pt x="276" y="558"/>
                  </a:lnTo>
                  <a:lnTo>
                    <a:pt x="164" y="445"/>
                  </a:lnTo>
                  <a:lnTo>
                    <a:pt x="62" y="364"/>
                  </a:lnTo>
                  <a:lnTo>
                    <a:pt x="62" y="305"/>
                  </a:lnTo>
                  <a:lnTo>
                    <a:pt x="120" y="166"/>
                  </a:lnTo>
                  <a:lnTo>
                    <a:pt x="156" y="94"/>
                  </a:lnTo>
                  <a:lnTo>
                    <a:pt x="251" y="94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3" name="Freeform 42"/>
            <p:cNvSpPr>
              <a:spLocks/>
            </p:cNvSpPr>
            <p:nvPr/>
          </p:nvSpPr>
          <p:spPr bwMode="auto">
            <a:xfrm>
              <a:off x="3368" y="2474"/>
              <a:ext cx="48" cy="128"/>
            </a:xfrm>
            <a:custGeom>
              <a:avLst/>
              <a:gdLst>
                <a:gd name="T0" fmla="*/ 3 w 567"/>
                <a:gd name="T1" fmla="*/ 1 h 1548"/>
                <a:gd name="T2" fmla="*/ 4 w 567"/>
                <a:gd name="T3" fmla="*/ 2 h 1548"/>
                <a:gd name="T4" fmla="*/ 3 w 567"/>
                <a:gd name="T5" fmla="*/ 4 h 1548"/>
                <a:gd name="T6" fmla="*/ 3 w 567"/>
                <a:gd name="T7" fmla="*/ 5 h 1548"/>
                <a:gd name="T8" fmla="*/ 2 w 567"/>
                <a:gd name="T9" fmla="*/ 8 h 1548"/>
                <a:gd name="T10" fmla="*/ 0 w 567"/>
                <a:gd name="T11" fmla="*/ 11 h 1548"/>
                <a:gd name="T12" fmla="*/ 2 w 567"/>
                <a:gd name="T13" fmla="*/ 8 h 1548"/>
                <a:gd name="T14" fmla="*/ 3 w 567"/>
                <a:gd name="T15" fmla="*/ 5 h 1548"/>
                <a:gd name="T16" fmla="*/ 4 w 567"/>
                <a:gd name="T17" fmla="*/ 4 h 1548"/>
                <a:gd name="T18" fmla="*/ 4 w 567"/>
                <a:gd name="T19" fmla="*/ 2 h 1548"/>
                <a:gd name="T20" fmla="*/ 4 w 567"/>
                <a:gd name="T21" fmla="*/ 1 h 1548"/>
                <a:gd name="T22" fmla="*/ 4 w 567"/>
                <a:gd name="T23" fmla="*/ 0 h 1548"/>
                <a:gd name="T24" fmla="*/ 4 w 567"/>
                <a:gd name="T25" fmla="*/ 0 h 1548"/>
                <a:gd name="T26" fmla="*/ 3 w 567"/>
                <a:gd name="T27" fmla="*/ 1 h 15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67"/>
                <a:gd name="T43" fmla="*/ 0 h 1548"/>
                <a:gd name="T44" fmla="*/ 567 w 567"/>
                <a:gd name="T45" fmla="*/ 1548 h 15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67" h="1548">
                  <a:moveTo>
                    <a:pt x="483" y="159"/>
                  </a:moveTo>
                  <a:lnTo>
                    <a:pt x="503" y="366"/>
                  </a:lnTo>
                  <a:lnTo>
                    <a:pt x="483" y="596"/>
                  </a:lnTo>
                  <a:lnTo>
                    <a:pt x="410" y="797"/>
                  </a:lnTo>
                  <a:lnTo>
                    <a:pt x="261" y="1122"/>
                  </a:lnTo>
                  <a:lnTo>
                    <a:pt x="0" y="1548"/>
                  </a:lnTo>
                  <a:lnTo>
                    <a:pt x="270" y="1143"/>
                  </a:lnTo>
                  <a:lnTo>
                    <a:pt x="454" y="778"/>
                  </a:lnTo>
                  <a:lnTo>
                    <a:pt x="530" y="530"/>
                  </a:lnTo>
                  <a:lnTo>
                    <a:pt x="567" y="317"/>
                  </a:lnTo>
                  <a:lnTo>
                    <a:pt x="558" y="159"/>
                  </a:lnTo>
                  <a:lnTo>
                    <a:pt x="537" y="67"/>
                  </a:lnTo>
                  <a:lnTo>
                    <a:pt x="503" y="0"/>
                  </a:lnTo>
                  <a:lnTo>
                    <a:pt x="483" y="1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4" name="Freeform 43"/>
            <p:cNvSpPr>
              <a:spLocks/>
            </p:cNvSpPr>
            <p:nvPr/>
          </p:nvSpPr>
          <p:spPr bwMode="auto">
            <a:xfrm>
              <a:off x="3414" y="2462"/>
              <a:ext cx="127" cy="342"/>
            </a:xfrm>
            <a:custGeom>
              <a:avLst/>
              <a:gdLst>
                <a:gd name="T0" fmla="*/ 0 w 1477"/>
                <a:gd name="T1" fmla="*/ 2 h 4119"/>
                <a:gd name="T2" fmla="*/ 2 w 1477"/>
                <a:gd name="T3" fmla="*/ 4 h 4119"/>
                <a:gd name="T4" fmla="*/ 4 w 1477"/>
                <a:gd name="T5" fmla="*/ 6 h 4119"/>
                <a:gd name="T6" fmla="*/ 4 w 1477"/>
                <a:gd name="T7" fmla="*/ 4 h 4119"/>
                <a:gd name="T8" fmla="*/ 6 w 1477"/>
                <a:gd name="T9" fmla="*/ 0 h 4119"/>
                <a:gd name="T10" fmla="*/ 5 w 1477"/>
                <a:gd name="T11" fmla="*/ 4 h 4119"/>
                <a:gd name="T12" fmla="*/ 4 w 1477"/>
                <a:gd name="T13" fmla="*/ 7 h 4119"/>
                <a:gd name="T14" fmla="*/ 6 w 1477"/>
                <a:gd name="T15" fmla="*/ 9 h 4119"/>
                <a:gd name="T16" fmla="*/ 8 w 1477"/>
                <a:gd name="T17" fmla="*/ 11 h 4119"/>
                <a:gd name="T18" fmla="*/ 10 w 1477"/>
                <a:gd name="T19" fmla="*/ 14 h 4119"/>
                <a:gd name="T20" fmla="*/ 11 w 1477"/>
                <a:gd name="T21" fmla="*/ 18 h 4119"/>
                <a:gd name="T22" fmla="*/ 10 w 1477"/>
                <a:gd name="T23" fmla="*/ 21 h 4119"/>
                <a:gd name="T24" fmla="*/ 10 w 1477"/>
                <a:gd name="T25" fmla="*/ 25 h 4119"/>
                <a:gd name="T26" fmla="*/ 11 w 1477"/>
                <a:gd name="T27" fmla="*/ 28 h 4119"/>
                <a:gd name="T28" fmla="*/ 8 w 1477"/>
                <a:gd name="T29" fmla="*/ 23 h 4119"/>
                <a:gd name="T30" fmla="*/ 9 w 1477"/>
                <a:gd name="T31" fmla="*/ 22 h 4119"/>
                <a:gd name="T32" fmla="*/ 10 w 1477"/>
                <a:gd name="T33" fmla="*/ 20 h 4119"/>
                <a:gd name="T34" fmla="*/ 10 w 1477"/>
                <a:gd name="T35" fmla="*/ 18 h 4119"/>
                <a:gd name="T36" fmla="*/ 9 w 1477"/>
                <a:gd name="T37" fmla="*/ 16 h 4119"/>
                <a:gd name="T38" fmla="*/ 8 w 1477"/>
                <a:gd name="T39" fmla="*/ 13 h 4119"/>
                <a:gd name="T40" fmla="*/ 7 w 1477"/>
                <a:gd name="T41" fmla="*/ 10 h 4119"/>
                <a:gd name="T42" fmla="*/ 6 w 1477"/>
                <a:gd name="T43" fmla="*/ 9 h 4119"/>
                <a:gd name="T44" fmla="*/ 5 w 1477"/>
                <a:gd name="T45" fmla="*/ 8 h 4119"/>
                <a:gd name="T46" fmla="*/ 5 w 1477"/>
                <a:gd name="T47" fmla="*/ 11 h 4119"/>
                <a:gd name="T48" fmla="*/ 6 w 1477"/>
                <a:gd name="T49" fmla="*/ 15 h 4119"/>
                <a:gd name="T50" fmla="*/ 6 w 1477"/>
                <a:gd name="T51" fmla="*/ 18 h 4119"/>
                <a:gd name="T52" fmla="*/ 6 w 1477"/>
                <a:gd name="T53" fmla="*/ 19 h 4119"/>
                <a:gd name="T54" fmla="*/ 5 w 1477"/>
                <a:gd name="T55" fmla="*/ 20 h 4119"/>
                <a:gd name="T56" fmla="*/ 5 w 1477"/>
                <a:gd name="T57" fmla="*/ 20 h 4119"/>
                <a:gd name="T58" fmla="*/ 4 w 1477"/>
                <a:gd name="T59" fmla="*/ 20 h 4119"/>
                <a:gd name="T60" fmla="*/ 2 w 1477"/>
                <a:gd name="T61" fmla="*/ 20 h 4119"/>
                <a:gd name="T62" fmla="*/ 4 w 1477"/>
                <a:gd name="T63" fmla="*/ 20 h 4119"/>
                <a:gd name="T64" fmla="*/ 4 w 1477"/>
                <a:gd name="T65" fmla="*/ 19 h 4119"/>
                <a:gd name="T66" fmla="*/ 5 w 1477"/>
                <a:gd name="T67" fmla="*/ 18 h 4119"/>
                <a:gd name="T68" fmla="*/ 5 w 1477"/>
                <a:gd name="T69" fmla="*/ 16 h 4119"/>
                <a:gd name="T70" fmla="*/ 4 w 1477"/>
                <a:gd name="T71" fmla="*/ 13 h 4119"/>
                <a:gd name="T72" fmla="*/ 4 w 1477"/>
                <a:gd name="T73" fmla="*/ 10 h 4119"/>
                <a:gd name="T74" fmla="*/ 2 w 1477"/>
                <a:gd name="T75" fmla="*/ 6 h 4119"/>
                <a:gd name="T76" fmla="*/ 1 w 1477"/>
                <a:gd name="T77" fmla="*/ 4 h 4119"/>
                <a:gd name="T78" fmla="*/ 0 w 1477"/>
                <a:gd name="T79" fmla="*/ 2 h 4119"/>
                <a:gd name="T80" fmla="*/ 0 w 1477"/>
                <a:gd name="T81" fmla="*/ 2 h 4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77"/>
                <a:gd name="T124" fmla="*/ 0 h 4119"/>
                <a:gd name="T125" fmla="*/ 1477 w 1477"/>
                <a:gd name="T126" fmla="*/ 4119 h 4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77" h="4119">
                  <a:moveTo>
                    <a:pt x="0" y="237"/>
                  </a:moveTo>
                  <a:lnTo>
                    <a:pt x="253" y="613"/>
                  </a:lnTo>
                  <a:lnTo>
                    <a:pt x="486" y="933"/>
                  </a:lnTo>
                  <a:lnTo>
                    <a:pt x="598" y="557"/>
                  </a:lnTo>
                  <a:lnTo>
                    <a:pt x="862" y="0"/>
                  </a:lnTo>
                  <a:lnTo>
                    <a:pt x="629" y="586"/>
                  </a:lnTo>
                  <a:lnTo>
                    <a:pt x="559" y="989"/>
                  </a:lnTo>
                  <a:lnTo>
                    <a:pt x="781" y="1267"/>
                  </a:lnTo>
                  <a:lnTo>
                    <a:pt x="1115" y="1556"/>
                  </a:lnTo>
                  <a:lnTo>
                    <a:pt x="1383" y="2074"/>
                  </a:lnTo>
                  <a:lnTo>
                    <a:pt x="1477" y="2588"/>
                  </a:lnTo>
                  <a:lnTo>
                    <a:pt x="1409" y="3060"/>
                  </a:lnTo>
                  <a:lnTo>
                    <a:pt x="1409" y="3673"/>
                  </a:lnTo>
                  <a:lnTo>
                    <a:pt x="1464" y="4119"/>
                  </a:lnTo>
                  <a:lnTo>
                    <a:pt x="1115" y="3394"/>
                  </a:lnTo>
                  <a:lnTo>
                    <a:pt x="1256" y="3147"/>
                  </a:lnTo>
                  <a:lnTo>
                    <a:pt x="1297" y="2910"/>
                  </a:lnTo>
                  <a:lnTo>
                    <a:pt x="1311" y="2643"/>
                  </a:lnTo>
                  <a:lnTo>
                    <a:pt x="1256" y="2382"/>
                  </a:lnTo>
                  <a:lnTo>
                    <a:pt x="1130" y="1921"/>
                  </a:lnTo>
                  <a:lnTo>
                    <a:pt x="947" y="1504"/>
                  </a:lnTo>
                  <a:lnTo>
                    <a:pt x="809" y="1337"/>
                  </a:lnTo>
                  <a:lnTo>
                    <a:pt x="629" y="1170"/>
                  </a:lnTo>
                  <a:lnTo>
                    <a:pt x="710" y="1556"/>
                  </a:lnTo>
                  <a:lnTo>
                    <a:pt x="781" y="2129"/>
                  </a:lnTo>
                  <a:lnTo>
                    <a:pt x="797" y="2549"/>
                  </a:lnTo>
                  <a:lnTo>
                    <a:pt x="754" y="2795"/>
                  </a:lnTo>
                  <a:lnTo>
                    <a:pt x="697" y="2894"/>
                  </a:lnTo>
                  <a:lnTo>
                    <a:pt x="629" y="2935"/>
                  </a:lnTo>
                  <a:lnTo>
                    <a:pt x="530" y="2922"/>
                  </a:lnTo>
                  <a:lnTo>
                    <a:pt x="306" y="2855"/>
                  </a:lnTo>
                  <a:lnTo>
                    <a:pt x="486" y="2841"/>
                  </a:lnTo>
                  <a:lnTo>
                    <a:pt x="569" y="2771"/>
                  </a:lnTo>
                  <a:lnTo>
                    <a:pt x="642" y="2602"/>
                  </a:lnTo>
                  <a:lnTo>
                    <a:pt x="656" y="2338"/>
                  </a:lnTo>
                  <a:lnTo>
                    <a:pt x="598" y="1864"/>
                  </a:lnTo>
                  <a:lnTo>
                    <a:pt x="486" y="1392"/>
                  </a:lnTo>
                  <a:lnTo>
                    <a:pt x="322" y="891"/>
                  </a:lnTo>
                  <a:lnTo>
                    <a:pt x="154" y="557"/>
                  </a:lnTo>
                  <a:lnTo>
                    <a:pt x="13" y="307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5" name="Freeform 44"/>
            <p:cNvSpPr>
              <a:spLocks/>
            </p:cNvSpPr>
            <p:nvPr/>
          </p:nvSpPr>
          <p:spPr bwMode="auto">
            <a:xfrm>
              <a:off x="3471" y="2442"/>
              <a:ext cx="82" cy="206"/>
            </a:xfrm>
            <a:custGeom>
              <a:avLst/>
              <a:gdLst>
                <a:gd name="T0" fmla="*/ 4 w 948"/>
                <a:gd name="T1" fmla="*/ 0 h 2477"/>
                <a:gd name="T2" fmla="*/ 4 w 948"/>
                <a:gd name="T3" fmla="*/ 1 h 2477"/>
                <a:gd name="T4" fmla="*/ 4 w 948"/>
                <a:gd name="T5" fmla="*/ 2 h 2477"/>
                <a:gd name="T6" fmla="*/ 3 w 948"/>
                <a:gd name="T7" fmla="*/ 3 h 2477"/>
                <a:gd name="T8" fmla="*/ 2 w 948"/>
                <a:gd name="T9" fmla="*/ 5 h 2477"/>
                <a:gd name="T10" fmla="*/ 1 w 948"/>
                <a:gd name="T11" fmla="*/ 6 h 2477"/>
                <a:gd name="T12" fmla="*/ 0 w 948"/>
                <a:gd name="T13" fmla="*/ 7 h 2477"/>
                <a:gd name="T14" fmla="*/ 0 w 948"/>
                <a:gd name="T15" fmla="*/ 10 h 2477"/>
                <a:gd name="T16" fmla="*/ 1 w 948"/>
                <a:gd name="T17" fmla="*/ 9 h 2477"/>
                <a:gd name="T18" fmla="*/ 1 w 948"/>
                <a:gd name="T19" fmla="*/ 8 h 2477"/>
                <a:gd name="T20" fmla="*/ 2 w 948"/>
                <a:gd name="T21" fmla="*/ 7 h 2477"/>
                <a:gd name="T22" fmla="*/ 3 w 948"/>
                <a:gd name="T23" fmla="*/ 7 h 2477"/>
                <a:gd name="T24" fmla="*/ 4 w 948"/>
                <a:gd name="T25" fmla="*/ 7 h 2477"/>
                <a:gd name="T26" fmla="*/ 4 w 948"/>
                <a:gd name="T27" fmla="*/ 8 h 2477"/>
                <a:gd name="T28" fmla="*/ 4 w 948"/>
                <a:gd name="T29" fmla="*/ 9 h 2477"/>
                <a:gd name="T30" fmla="*/ 3 w 948"/>
                <a:gd name="T31" fmla="*/ 10 h 2477"/>
                <a:gd name="T32" fmla="*/ 2 w 948"/>
                <a:gd name="T33" fmla="*/ 11 h 2477"/>
                <a:gd name="T34" fmla="*/ 1 w 948"/>
                <a:gd name="T35" fmla="*/ 11 h 2477"/>
                <a:gd name="T36" fmla="*/ 3 w 948"/>
                <a:gd name="T37" fmla="*/ 12 h 2477"/>
                <a:gd name="T38" fmla="*/ 4 w 948"/>
                <a:gd name="T39" fmla="*/ 15 h 2477"/>
                <a:gd name="T40" fmla="*/ 5 w 948"/>
                <a:gd name="T41" fmla="*/ 16 h 2477"/>
                <a:gd name="T42" fmla="*/ 7 w 948"/>
                <a:gd name="T43" fmla="*/ 16 h 2477"/>
                <a:gd name="T44" fmla="*/ 7 w 948"/>
                <a:gd name="T45" fmla="*/ 17 h 2477"/>
                <a:gd name="T46" fmla="*/ 7 w 948"/>
                <a:gd name="T47" fmla="*/ 14 h 2477"/>
                <a:gd name="T48" fmla="*/ 6 w 948"/>
                <a:gd name="T49" fmla="*/ 12 h 2477"/>
                <a:gd name="T50" fmla="*/ 5 w 948"/>
                <a:gd name="T51" fmla="*/ 11 h 2477"/>
                <a:gd name="T52" fmla="*/ 6 w 948"/>
                <a:gd name="T53" fmla="*/ 10 h 2477"/>
                <a:gd name="T54" fmla="*/ 6 w 948"/>
                <a:gd name="T55" fmla="*/ 8 h 2477"/>
                <a:gd name="T56" fmla="*/ 5 w 948"/>
                <a:gd name="T57" fmla="*/ 8 h 2477"/>
                <a:gd name="T58" fmla="*/ 5 w 948"/>
                <a:gd name="T59" fmla="*/ 6 h 2477"/>
                <a:gd name="T60" fmla="*/ 6 w 948"/>
                <a:gd name="T61" fmla="*/ 5 h 2477"/>
                <a:gd name="T62" fmla="*/ 6 w 948"/>
                <a:gd name="T63" fmla="*/ 4 h 2477"/>
                <a:gd name="T64" fmla="*/ 6 w 948"/>
                <a:gd name="T65" fmla="*/ 3 h 2477"/>
                <a:gd name="T66" fmla="*/ 5 w 948"/>
                <a:gd name="T67" fmla="*/ 1 h 2477"/>
                <a:gd name="T68" fmla="*/ 4 w 948"/>
                <a:gd name="T69" fmla="*/ 0 h 247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48"/>
                <a:gd name="T106" fmla="*/ 0 h 2477"/>
                <a:gd name="T107" fmla="*/ 948 w 948"/>
                <a:gd name="T108" fmla="*/ 2477 h 247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48" h="2477">
                  <a:moveTo>
                    <a:pt x="558" y="0"/>
                  </a:moveTo>
                  <a:lnTo>
                    <a:pt x="558" y="111"/>
                  </a:lnTo>
                  <a:lnTo>
                    <a:pt x="532" y="291"/>
                  </a:lnTo>
                  <a:lnTo>
                    <a:pt x="433" y="445"/>
                  </a:lnTo>
                  <a:lnTo>
                    <a:pt x="212" y="680"/>
                  </a:lnTo>
                  <a:lnTo>
                    <a:pt x="113" y="860"/>
                  </a:lnTo>
                  <a:lnTo>
                    <a:pt x="58" y="1014"/>
                  </a:lnTo>
                  <a:lnTo>
                    <a:pt x="0" y="1392"/>
                  </a:lnTo>
                  <a:lnTo>
                    <a:pt x="71" y="1238"/>
                  </a:lnTo>
                  <a:lnTo>
                    <a:pt x="194" y="1099"/>
                  </a:lnTo>
                  <a:lnTo>
                    <a:pt x="321" y="1042"/>
                  </a:lnTo>
                  <a:lnTo>
                    <a:pt x="420" y="1042"/>
                  </a:lnTo>
                  <a:lnTo>
                    <a:pt x="475" y="1071"/>
                  </a:lnTo>
                  <a:lnTo>
                    <a:pt x="517" y="1139"/>
                  </a:lnTo>
                  <a:lnTo>
                    <a:pt x="504" y="1238"/>
                  </a:lnTo>
                  <a:lnTo>
                    <a:pt x="376" y="1418"/>
                  </a:lnTo>
                  <a:lnTo>
                    <a:pt x="253" y="1546"/>
                  </a:lnTo>
                  <a:lnTo>
                    <a:pt x="180" y="1572"/>
                  </a:lnTo>
                  <a:lnTo>
                    <a:pt x="405" y="1791"/>
                  </a:lnTo>
                  <a:lnTo>
                    <a:pt x="602" y="2129"/>
                  </a:lnTo>
                  <a:lnTo>
                    <a:pt x="697" y="2265"/>
                  </a:lnTo>
                  <a:lnTo>
                    <a:pt x="880" y="2325"/>
                  </a:lnTo>
                  <a:lnTo>
                    <a:pt x="948" y="2477"/>
                  </a:lnTo>
                  <a:lnTo>
                    <a:pt x="948" y="2005"/>
                  </a:lnTo>
                  <a:lnTo>
                    <a:pt x="741" y="1696"/>
                  </a:lnTo>
                  <a:lnTo>
                    <a:pt x="715" y="1546"/>
                  </a:lnTo>
                  <a:lnTo>
                    <a:pt x="781" y="1392"/>
                  </a:lnTo>
                  <a:lnTo>
                    <a:pt x="781" y="1224"/>
                  </a:lnTo>
                  <a:lnTo>
                    <a:pt x="643" y="1139"/>
                  </a:lnTo>
                  <a:lnTo>
                    <a:pt x="629" y="931"/>
                  </a:lnTo>
                  <a:lnTo>
                    <a:pt x="754" y="751"/>
                  </a:lnTo>
                  <a:lnTo>
                    <a:pt x="781" y="558"/>
                  </a:lnTo>
                  <a:lnTo>
                    <a:pt x="754" y="388"/>
                  </a:lnTo>
                  <a:lnTo>
                    <a:pt x="655" y="180"/>
                  </a:lnTo>
                  <a:lnTo>
                    <a:pt x="5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6" name="Freeform 45"/>
            <p:cNvSpPr>
              <a:spLocks/>
            </p:cNvSpPr>
            <p:nvPr/>
          </p:nvSpPr>
          <p:spPr bwMode="auto">
            <a:xfrm>
              <a:off x="3555" y="2655"/>
              <a:ext cx="29" cy="199"/>
            </a:xfrm>
            <a:custGeom>
              <a:avLst/>
              <a:gdLst>
                <a:gd name="T0" fmla="*/ 0 w 332"/>
                <a:gd name="T1" fmla="*/ 0 h 2396"/>
                <a:gd name="T2" fmla="*/ 1 w 332"/>
                <a:gd name="T3" fmla="*/ 1 h 2396"/>
                <a:gd name="T4" fmla="*/ 3 w 332"/>
                <a:gd name="T5" fmla="*/ 3 h 2396"/>
                <a:gd name="T6" fmla="*/ 3 w 332"/>
                <a:gd name="T7" fmla="*/ 5 h 2396"/>
                <a:gd name="T8" fmla="*/ 2 w 332"/>
                <a:gd name="T9" fmla="*/ 7 h 2396"/>
                <a:gd name="T10" fmla="*/ 1 w 332"/>
                <a:gd name="T11" fmla="*/ 10 h 2396"/>
                <a:gd name="T12" fmla="*/ 1 w 332"/>
                <a:gd name="T13" fmla="*/ 13 h 2396"/>
                <a:gd name="T14" fmla="*/ 1 w 332"/>
                <a:gd name="T15" fmla="*/ 17 h 2396"/>
                <a:gd name="T16" fmla="*/ 1 w 332"/>
                <a:gd name="T17" fmla="*/ 14 h 2396"/>
                <a:gd name="T18" fmla="*/ 1 w 332"/>
                <a:gd name="T19" fmla="*/ 11 h 2396"/>
                <a:gd name="T20" fmla="*/ 1 w 332"/>
                <a:gd name="T21" fmla="*/ 7 h 2396"/>
                <a:gd name="T22" fmla="*/ 1 w 332"/>
                <a:gd name="T23" fmla="*/ 4 h 2396"/>
                <a:gd name="T24" fmla="*/ 1 w 332"/>
                <a:gd name="T25" fmla="*/ 2 h 2396"/>
                <a:gd name="T26" fmla="*/ 0 w 332"/>
                <a:gd name="T27" fmla="*/ 0 h 23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2"/>
                <a:gd name="T43" fmla="*/ 0 h 2396"/>
                <a:gd name="T44" fmla="*/ 332 w 332"/>
                <a:gd name="T45" fmla="*/ 2396 h 239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2" h="2396">
                  <a:moveTo>
                    <a:pt x="0" y="0"/>
                  </a:moveTo>
                  <a:lnTo>
                    <a:pt x="165" y="85"/>
                  </a:lnTo>
                  <a:lnTo>
                    <a:pt x="332" y="488"/>
                  </a:lnTo>
                  <a:lnTo>
                    <a:pt x="332" y="737"/>
                  </a:lnTo>
                  <a:lnTo>
                    <a:pt x="278" y="1016"/>
                  </a:lnTo>
                  <a:lnTo>
                    <a:pt x="193" y="1434"/>
                  </a:lnTo>
                  <a:lnTo>
                    <a:pt x="152" y="1937"/>
                  </a:lnTo>
                  <a:lnTo>
                    <a:pt x="126" y="2396"/>
                  </a:lnTo>
                  <a:lnTo>
                    <a:pt x="94" y="1976"/>
                  </a:lnTo>
                  <a:lnTo>
                    <a:pt x="94" y="1530"/>
                  </a:lnTo>
                  <a:lnTo>
                    <a:pt x="152" y="1030"/>
                  </a:lnTo>
                  <a:lnTo>
                    <a:pt x="152" y="628"/>
                  </a:lnTo>
                  <a:lnTo>
                    <a:pt x="110" y="2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46"/>
            <p:cNvSpPr>
              <a:spLocks/>
            </p:cNvSpPr>
            <p:nvPr/>
          </p:nvSpPr>
          <p:spPr bwMode="auto">
            <a:xfrm>
              <a:off x="3544" y="2694"/>
              <a:ext cx="79" cy="192"/>
            </a:xfrm>
            <a:custGeom>
              <a:avLst/>
              <a:gdLst>
                <a:gd name="T0" fmla="*/ 3 w 921"/>
                <a:gd name="T1" fmla="*/ 1 h 2313"/>
                <a:gd name="T2" fmla="*/ 4 w 921"/>
                <a:gd name="T3" fmla="*/ 3 h 2313"/>
                <a:gd name="T4" fmla="*/ 4 w 921"/>
                <a:gd name="T5" fmla="*/ 6 h 2313"/>
                <a:gd name="T6" fmla="*/ 4 w 921"/>
                <a:gd name="T7" fmla="*/ 8 h 2313"/>
                <a:gd name="T8" fmla="*/ 3 w 921"/>
                <a:gd name="T9" fmla="*/ 10 h 2313"/>
                <a:gd name="T10" fmla="*/ 2 w 921"/>
                <a:gd name="T11" fmla="*/ 12 h 2313"/>
                <a:gd name="T12" fmla="*/ 2 w 921"/>
                <a:gd name="T13" fmla="*/ 13 h 2313"/>
                <a:gd name="T14" fmla="*/ 1 w 921"/>
                <a:gd name="T15" fmla="*/ 13 h 2313"/>
                <a:gd name="T16" fmla="*/ 0 w 921"/>
                <a:gd name="T17" fmla="*/ 13 h 2313"/>
                <a:gd name="T18" fmla="*/ 1 w 921"/>
                <a:gd name="T19" fmla="*/ 14 h 2313"/>
                <a:gd name="T20" fmla="*/ 2 w 921"/>
                <a:gd name="T21" fmla="*/ 15 h 2313"/>
                <a:gd name="T22" fmla="*/ 1 w 921"/>
                <a:gd name="T23" fmla="*/ 16 h 2313"/>
                <a:gd name="T24" fmla="*/ 3 w 921"/>
                <a:gd name="T25" fmla="*/ 16 h 2313"/>
                <a:gd name="T26" fmla="*/ 5 w 921"/>
                <a:gd name="T27" fmla="*/ 15 h 2313"/>
                <a:gd name="T28" fmla="*/ 6 w 921"/>
                <a:gd name="T29" fmla="*/ 13 h 2313"/>
                <a:gd name="T30" fmla="*/ 6 w 921"/>
                <a:gd name="T31" fmla="*/ 12 h 2313"/>
                <a:gd name="T32" fmla="*/ 7 w 921"/>
                <a:gd name="T33" fmla="*/ 10 h 2313"/>
                <a:gd name="T34" fmla="*/ 7 w 921"/>
                <a:gd name="T35" fmla="*/ 8 h 2313"/>
                <a:gd name="T36" fmla="*/ 6 w 921"/>
                <a:gd name="T37" fmla="*/ 5 h 2313"/>
                <a:gd name="T38" fmla="*/ 6 w 921"/>
                <a:gd name="T39" fmla="*/ 3 h 2313"/>
                <a:gd name="T40" fmla="*/ 5 w 921"/>
                <a:gd name="T41" fmla="*/ 3 h 2313"/>
                <a:gd name="T42" fmla="*/ 5 w 921"/>
                <a:gd name="T43" fmla="*/ 2 h 2313"/>
                <a:gd name="T44" fmla="*/ 4 w 921"/>
                <a:gd name="T45" fmla="*/ 1 h 2313"/>
                <a:gd name="T46" fmla="*/ 3 w 921"/>
                <a:gd name="T47" fmla="*/ 0 h 2313"/>
                <a:gd name="T48" fmla="*/ 3 w 921"/>
                <a:gd name="T49" fmla="*/ 1 h 231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1"/>
                <a:gd name="T76" fmla="*/ 0 h 2313"/>
                <a:gd name="T77" fmla="*/ 921 w 921"/>
                <a:gd name="T78" fmla="*/ 2313 h 231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1" h="2313">
                  <a:moveTo>
                    <a:pt x="459" y="99"/>
                  </a:moveTo>
                  <a:lnTo>
                    <a:pt x="558" y="447"/>
                  </a:lnTo>
                  <a:lnTo>
                    <a:pt x="585" y="808"/>
                  </a:lnTo>
                  <a:lnTo>
                    <a:pt x="532" y="1173"/>
                  </a:lnTo>
                  <a:lnTo>
                    <a:pt x="449" y="1478"/>
                  </a:lnTo>
                  <a:lnTo>
                    <a:pt x="334" y="1755"/>
                  </a:lnTo>
                  <a:lnTo>
                    <a:pt x="221" y="1952"/>
                  </a:lnTo>
                  <a:lnTo>
                    <a:pt x="110" y="1952"/>
                  </a:lnTo>
                  <a:lnTo>
                    <a:pt x="0" y="1880"/>
                  </a:lnTo>
                  <a:lnTo>
                    <a:pt x="170" y="2062"/>
                  </a:lnTo>
                  <a:lnTo>
                    <a:pt x="334" y="2200"/>
                  </a:lnTo>
                  <a:lnTo>
                    <a:pt x="170" y="2313"/>
                  </a:lnTo>
                  <a:lnTo>
                    <a:pt x="459" y="2255"/>
                  </a:lnTo>
                  <a:lnTo>
                    <a:pt x="670" y="2117"/>
                  </a:lnTo>
                  <a:lnTo>
                    <a:pt x="809" y="1924"/>
                  </a:lnTo>
                  <a:lnTo>
                    <a:pt x="878" y="1686"/>
                  </a:lnTo>
                  <a:lnTo>
                    <a:pt x="921" y="1433"/>
                  </a:lnTo>
                  <a:lnTo>
                    <a:pt x="908" y="1103"/>
                  </a:lnTo>
                  <a:lnTo>
                    <a:pt x="864" y="740"/>
                  </a:lnTo>
                  <a:lnTo>
                    <a:pt x="809" y="505"/>
                  </a:lnTo>
                  <a:lnTo>
                    <a:pt x="725" y="447"/>
                  </a:lnTo>
                  <a:lnTo>
                    <a:pt x="631" y="336"/>
                  </a:lnTo>
                  <a:lnTo>
                    <a:pt x="503" y="156"/>
                  </a:lnTo>
                  <a:lnTo>
                    <a:pt x="449" y="0"/>
                  </a:lnTo>
                  <a:lnTo>
                    <a:pt x="459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Freeform 47"/>
            <p:cNvSpPr>
              <a:spLocks/>
            </p:cNvSpPr>
            <p:nvPr/>
          </p:nvSpPr>
          <p:spPr bwMode="auto">
            <a:xfrm>
              <a:off x="3109" y="2460"/>
              <a:ext cx="476" cy="431"/>
            </a:xfrm>
            <a:custGeom>
              <a:avLst/>
              <a:gdLst>
                <a:gd name="T0" fmla="*/ 12 w 5538"/>
                <a:gd name="T1" fmla="*/ 3 h 5192"/>
                <a:gd name="T2" fmla="*/ 10 w 5538"/>
                <a:gd name="T3" fmla="*/ 12 h 5192"/>
                <a:gd name="T4" fmla="*/ 8 w 5538"/>
                <a:gd name="T5" fmla="*/ 18 h 5192"/>
                <a:gd name="T6" fmla="*/ 6 w 5538"/>
                <a:gd name="T7" fmla="*/ 22 h 5192"/>
                <a:gd name="T8" fmla="*/ 2 w 5538"/>
                <a:gd name="T9" fmla="*/ 25 h 5192"/>
                <a:gd name="T10" fmla="*/ 0 w 5538"/>
                <a:gd name="T11" fmla="*/ 27 h 5192"/>
                <a:gd name="T12" fmla="*/ 1 w 5538"/>
                <a:gd name="T13" fmla="*/ 27 h 5192"/>
                <a:gd name="T14" fmla="*/ 2 w 5538"/>
                <a:gd name="T15" fmla="*/ 27 h 5192"/>
                <a:gd name="T16" fmla="*/ 2 w 5538"/>
                <a:gd name="T17" fmla="*/ 25 h 5192"/>
                <a:gd name="T18" fmla="*/ 4 w 5538"/>
                <a:gd name="T19" fmla="*/ 25 h 5192"/>
                <a:gd name="T20" fmla="*/ 4 w 5538"/>
                <a:gd name="T21" fmla="*/ 26 h 5192"/>
                <a:gd name="T22" fmla="*/ 6 w 5538"/>
                <a:gd name="T23" fmla="*/ 27 h 5192"/>
                <a:gd name="T24" fmla="*/ 11 w 5538"/>
                <a:gd name="T25" fmla="*/ 29 h 5192"/>
                <a:gd name="T26" fmla="*/ 12 w 5538"/>
                <a:gd name="T27" fmla="*/ 31 h 5192"/>
                <a:gd name="T28" fmla="*/ 9 w 5538"/>
                <a:gd name="T29" fmla="*/ 31 h 5192"/>
                <a:gd name="T30" fmla="*/ 4 w 5538"/>
                <a:gd name="T31" fmla="*/ 30 h 5192"/>
                <a:gd name="T32" fmla="*/ 1 w 5538"/>
                <a:gd name="T33" fmla="*/ 29 h 5192"/>
                <a:gd name="T34" fmla="*/ 0 w 5538"/>
                <a:gd name="T35" fmla="*/ 33 h 5192"/>
                <a:gd name="T36" fmla="*/ 1 w 5538"/>
                <a:gd name="T37" fmla="*/ 32 h 5192"/>
                <a:gd name="T38" fmla="*/ 3 w 5538"/>
                <a:gd name="T39" fmla="*/ 32 h 5192"/>
                <a:gd name="T40" fmla="*/ 3 w 5538"/>
                <a:gd name="T41" fmla="*/ 33 h 5192"/>
                <a:gd name="T42" fmla="*/ 14 w 5538"/>
                <a:gd name="T43" fmla="*/ 30 h 5192"/>
                <a:gd name="T44" fmla="*/ 13 w 5538"/>
                <a:gd name="T45" fmla="*/ 24 h 5192"/>
                <a:gd name="T46" fmla="*/ 17 w 5538"/>
                <a:gd name="T47" fmla="*/ 30 h 5192"/>
                <a:gd name="T48" fmla="*/ 20 w 5538"/>
                <a:gd name="T49" fmla="*/ 33 h 5192"/>
                <a:gd name="T50" fmla="*/ 34 w 5538"/>
                <a:gd name="T51" fmla="*/ 35 h 5192"/>
                <a:gd name="T52" fmla="*/ 39 w 5538"/>
                <a:gd name="T53" fmla="*/ 36 h 5192"/>
                <a:gd name="T54" fmla="*/ 41 w 5538"/>
                <a:gd name="T55" fmla="*/ 35 h 5192"/>
                <a:gd name="T56" fmla="*/ 36 w 5538"/>
                <a:gd name="T57" fmla="*/ 34 h 5192"/>
                <a:gd name="T58" fmla="*/ 31 w 5538"/>
                <a:gd name="T59" fmla="*/ 31 h 5192"/>
                <a:gd name="T60" fmla="*/ 37 w 5538"/>
                <a:gd name="T61" fmla="*/ 32 h 5192"/>
                <a:gd name="T62" fmla="*/ 31 w 5538"/>
                <a:gd name="T63" fmla="*/ 29 h 5192"/>
                <a:gd name="T64" fmla="*/ 27 w 5538"/>
                <a:gd name="T65" fmla="*/ 24 h 5192"/>
                <a:gd name="T66" fmla="*/ 32 w 5538"/>
                <a:gd name="T67" fmla="*/ 27 h 5192"/>
                <a:gd name="T68" fmla="*/ 36 w 5538"/>
                <a:gd name="T69" fmla="*/ 30 h 5192"/>
                <a:gd name="T70" fmla="*/ 36 w 5538"/>
                <a:gd name="T71" fmla="*/ 29 h 5192"/>
                <a:gd name="T72" fmla="*/ 29 w 5538"/>
                <a:gd name="T73" fmla="*/ 21 h 5192"/>
                <a:gd name="T74" fmla="*/ 22 w 5538"/>
                <a:gd name="T75" fmla="*/ 12 h 5192"/>
                <a:gd name="T76" fmla="*/ 19 w 5538"/>
                <a:gd name="T77" fmla="*/ 10 h 5192"/>
                <a:gd name="T78" fmla="*/ 15 w 5538"/>
                <a:gd name="T79" fmla="*/ 6 h 5192"/>
                <a:gd name="T80" fmla="*/ 13 w 5538"/>
                <a:gd name="T81" fmla="*/ 4 h 5192"/>
                <a:gd name="T82" fmla="*/ 14 w 5538"/>
                <a:gd name="T83" fmla="*/ 0 h 51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538"/>
                <a:gd name="T127" fmla="*/ 0 h 5192"/>
                <a:gd name="T128" fmla="*/ 5538 w 5538"/>
                <a:gd name="T129" fmla="*/ 5192 h 51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538" h="5192">
                  <a:moveTo>
                    <a:pt x="1807" y="0"/>
                  </a:moveTo>
                  <a:lnTo>
                    <a:pt x="1690" y="384"/>
                  </a:lnTo>
                  <a:lnTo>
                    <a:pt x="1515" y="1124"/>
                  </a:lnTo>
                  <a:lnTo>
                    <a:pt x="1381" y="1684"/>
                  </a:lnTo>
                  <a:lnTo>
                    <a:pt x="1243" y="2248"/>
                  </a:lnTo>
                  <a:lnTo>
                    <a:pt x="1108" y="2633"/>
                  </a:lnTo>
                  <a:lnTo>
                    <a:pt x="952" y="2888"/>
                  </a:lnTo>
                  <a:lnTo>
                    <a:pt x="739" y="3138"/>
                  </a:lnTo>
                  <a:lnTo>
                    <a:pt x="487" y="3391"/>
                  </a:lnTo>
                  <a:lnTo>
                    <a:pt x="271" y="3566"/>
                  </a:lnTo>
                  <a:lnTo>
                    <a:pt x="137" y="3739"/>
                  </a:lnTo>
                  <a:lnTo>
                    <a:pt x="60" y="3973"/>
                  </a:lnTo>
                  <a:lnTo>
                    <a:pt x="60" y="4168"/>
                  </a:lnTo>
                  <a:lnTo>
                    <a:pt x="137" y="3913"/>
                  </a:lnTo>
                  <a:lnTo>
                    <a:pt x="194" y="3856"/>
                  </a:lnTo>
                  <a:lnTo>
                    <a:pt x="310" y="3856"/>
                  </a:lnTo>
                  <a:lnTo>
                    <a:pt x="293" y="3757"/>
                  </a:lnTo>
                  <a:lnTo>
                    <a:pt x="310" y="3681"/>
                  </a:lnTo>
                  <a:lnTo>
                    <a:pt x="409" y="3660"/>
                  </a:lnTo>
                  <a:lnTo>
                    <a:pt x="526" y="3660"/>
                  </a:lnTo>
                  <a:lnTo>
                    <a:pt x="563" y="3739"/>
                  </a:lnTo>
                  <a:lnTo>
                    <a:pt x="563" y="3836"/>
                  </a:lnTo>
                  <a:lnTo>
                    <a:pt x="487" y="3874"/>
                  </a:lnTo>
                  <a:lnTo>
                    <a:pt x="796" y="3895"/>
                  </a:lnTo>
                  <a:lnTo>
                    <a:pt x="1301" y="4049"/>
                  </a:lnTo>
                  <a:lnTo>
                    <a:pt x="1515" y="4185"/>
                  </a:lnTo>
                  <a:lnTo>
                    <a:pt x="1574" y="4340"/>
                  </a:lnTo>
                  <a:lnTo>
                    <a:pt x="1554" y="4476"/>
                  </a:lnTo>
                  <a:lnTo>
                    <a:pt x="1460" y="4535"/>
                  </a:lnTo>
                  <a:lnTo>
                    <a:pt x="1243" y="4497"/>
                  </a:lnTo>
                  <a:lnTo>
                    <a:pt x="875" y="4418"/>
                  </a:lnTo>
                  <a:lnTo>
                    <a:pt x="526" y="4359"/>
                  </a:lnTo>
                  <a:lnTo>
                    <a:pt x="215" y="4359"/>
                  </a:lnTo>
                  <a:lnTo>
                    <a:pt x="77" y="4262"/>
                  </a:lnTo>
                  <a:lnTo>
                    <a:pt x="60" y="4476"/>
                  </a:lnTo>
                  <a:lnTo>
                    <a:pt x="0" y="4805"/>
                  </a:lnTo>
                  <a:lnTo>
                    <a:pt x="117" y="4805"/>
                  </a:lnTo>
                  <a:lnTo>
                    <a:pt x="157" y="4690"/>
                  </a:lnTo>
                  <a:lnTo>
                    <a:pt x="254" y="4651"/>
                  </a:lnTo>
                  <a:lnTo>
                    <a:pt x="370" y="4669"/>
                  </a:lnTo>
                  <a:lnTo>
                    <a:pt x="427" y="4748"/>
                  </a:lnTo>
                  <a:lnTo>
                    <a:pt x="409" y="4805"/>
                  </a:lnTo>
                  <a:lnTo>
                    <a:pt x="2022" y="4805"/>
                  </a:lnTo>
                  <a:lnTo>
                    <a:pt x="1904" y="4418"/>
                  </a:lnTo>
                  <a:lnTo>
                    <a:pt x="1807" y="3990"/>
                  </a:lnTo>
                  <a:lnTo>
                    <a:pt x="1748" y="3547"/>
                  </a:lnTo>
                  <a:lnTo>
                    <a:pt x="1983" y="3913"/>
                  </a:lnTo>
                  <a:lnTo>
                    <a:pt x="2255" y="4302"/>
                  </a:lnTo>
                  <a:lnTo>
                    <a:pt x="2504" y="4612"/>
                  </a:lnTo>
                  <a:lnTo>
                    <a:pt x="2661" y="4805"/>
                  </a:lnTo>
                  <a:lnTo>
                    <a:pt x="4002" y="4805"/>
                  </a:lnTo>
                  <a:lnTo>
                    <a:pt x="4545" y="5116"/>
                  </a:lnTo>
                  <a:lnTo>
                    <a:pt x="4874" y="5192"/>
                  </a:lnTo>
                  <a:lnTo>
                    <a:pt x="5224" y="5176"/>
                  </a:lnTo>
                  <a:lnTo>
                    <a:pt x="5478" y="5116"/>
                  </a:lnTo>
                  <a:lnTo>
                    <a:pt x="5538" y="5057"/>
                  </a:lnTo>
                  <a:lnTo>
                    <a:pt x="5264" y="5057"/>
                  </a:lnTo>
                  <a:lnTo>
                    <a:pt x="4934" y="4959"/>
                  </a:lnTo>
                  <a:lnTo>
                    <a:pt x="4528" y="4727"/>
                  </a:lnTo>
                  <a:lnTo>
                    <a:pt x="4178" y="4458"/>
                  </a:lnTo>
                  <a:lnTo>
                    <a:pt x="4662" y="4572"/>
                  </a:lnTo>
                  <a:lnTo>
                    <a:pt x="5013" y="4690"/>
                  </a:lnTo>
                  <a:lnTo>
                    <a:pt x="4567" y="4398"/>
                  </a:lnTo>
                  <a:lnTo>
                    <a:pt x="4196" y="4168"/>
                  </a:lnTo>
                  <a:lnTo>
                    <a:pt x="3925" y="3933"/>
                  </a:lnTo>
                  <a:lnTo>
                    <a:pt x="3670" y="3547"/>
                  </a:lnTo>
                  <a:lnTo>
                    <a:pt x="3982" y="3739"/>
                  </a:lnTo>
                  <a:lnTo>
                    <a:pt x="4275" y="3856"/>
                  </a:lnTo>
                  <a:lnTo>
                    <a:pt x="4545" y="3990"/>
                  </a:lnTo>
                  <a:lnTo>
                    <a:pt x="4835" y="4302"/>
                  </a:lnTo>
                  <a:lnTo>
                    <a:pt x="5031" y="4612"/>
                  </a:lnTo>
                  <a:lnTo>
                    <a:pt x="4874" y="4223"/>
                  </a:lnTo>
                  <a:lnTo>
                    <a:pt x="4468" y="3700"/>
                  </a:lnTo>
                  <a:lnTo>
                    <a:pt x="3864" y="3004"/>
                  </a:lnTo>
                  <a:lnTo>
                    <a:pt x="3516" y="2593"/>
                  </a:lnTo>
                  <a:lnTo>
                    <a:pt x="3013" y="1764"/>
                  </a:lnTo>
                  <a:lnTo>
                    <a:pt x="2796" y="1684"/>
                  </a:lnTo>
                  <a:lnTo>
                    <a:pt x="2525" y="1511"/>
                  </a:lnTo>
                  <a:lnTo>
                    <a:pt x="2117" y="1103"/>
                  </a:lnTo>
                  <a:lnTo>
                    <a:pt x="2022" y="909"/>
                  </a:lnTo>
                  <a:lnTo>
                    <a:pt x="1864" y="792"/>
                  </a:lnTo>
                  <a:lnTo>
                    <a:pt x="1807" y="580"/>
                  </a:lnTo>
                  <a:lnTo>
                    <a:pt x="1807" y="269"/>
                  </a:lnTo>
                  <a:lnTo>
                    <a:pt x="1864" y="57"/>
                  </a:lnTo>
                  <a:lnTo>
                    <a:pt x="180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9" name="Freeform 48"/>
            <p:cNvSpPr>
              <a:spLocks/>
            </p:cNvSpPr>
            <p:nvPr/>
          </p:nvSpPr>
          <p:spPr bwMode="auto">
            <a:xfrm>
              <a:off x="2905" y="2334"/>
              <a:ext cx="287" cy="513"/>
            </a:xfrm>
            <a:custGeom>
              <a:avLst/>
              <a:gdLst>
                <a:gd name="T0" fmla="*/ 16 w 3344"/>
                <a:gd name="T1" fmla="*/ 1 h 6183"/>
                <a:gd name="T2" fmla="*/ 16 w 3344"/>
                <a:gd name="T3" fmla="*/ 6 h 6183"/>
                <a:gd name="T4" fmla="*/ 19 w 3344"/>
                <a:gd name="T5" fmla="*/ 27 h 6183"/>
                <a:gd name="T6" fmla="*/ 23 w 3344"/>
                <a:gd name="T7" fmla="*/ 15 h 6183"/>
                <a:gd name="T8" fmla="*/ 23 w 3344"/>
                <a:gd name="T9" fmla="*/ 14 h 6183"/>
                <a:gd name="T10" fmla="*/ 22 w 3344"/>
                <a:gd name="T11" fmla="*/ 12 h 6183"/>
                <a:gd name="T12" fmla="*/ 19 w 3344"/>
                <a:gd name="T13" fmla="*/ 12 h 6183"/>
                <a:gd name="T14" fmla="*/ 19 w 3344"/>
                <a:gd name="T15" fmla="*/ 13 h 6183"/>
                <a:gd name="T16" fmla="*/ 21 w 3344"/>
                <a:gd name="T17" fmla="*/ 9 h 6183"/>
                <a:gd name="T18" fmla="*/ 23 w 3344"/>
                <a:gd name="T19" fmla="*/ 7 h 6183"/>
                <a:gd name="T20" fmla="*/ 24 w 3344"/>
                <a:gd name="T21" fmla="*/ 9 h 6183"/>
                <a:gd name="T22" fmla="*/ 22 w 3344"/>
                <a:gd name="T23" fmla="*/ 10 h 6183"/>
                <a:gd name="T24" fmla="*/ 24 w 3344"/>
                <a:gd name="T25" fmla="*/ 13 h 6183"/>
                <a:gd name="T26" fmla="*/ 25 w 3344"/>
                <a:gd name="T27" fmla="*/ 14 h 6183"/>
                <a:gd name="T28" fmla="*/ 23 w 3344"/>
                <a:gd name="T29" fmla="*/ 18 h 6183"/>
                <a:gd name="T30" fmla="*/ 21 w 3344"/>
                <a:gd name="T31" fmla="*/ 27 h 6183"/>
                <a:gd name="T32" fmla="*/ 21 w 3344"/>
                <a:gd name="T33" fmla="*/ 31 h 6183"/>
                <a:gd name="T34" fmla="*/ 22 w 3344"/>
                <a:gd name="T35" fmla="*/ 32 h 6183"/>
                <a:gd name="T36" fmla="*/ 20 w 3344"/>
                <a:gd name="T37" fmla="*/ 34 h 6183"/>
                <a:gd name="T38" fmla="*/ 18 w 3344"/>
                <a:gd name="T39" fmla="*/ 34 h 6183"/>
                <a:gd name="T40" fmla="*/ 16 w 3344"/>
                <a:gd name="T41" fmla="*/ 34 h 6183"/>
                <a:gd name="T42" fmla="*/ 16 w 3344"/>
                <a:gd name="T43" fmla="*/ 33 h 6183"/>
                <a:gd name="T44" fmla="*/ 18 w 3344"/>
                <a:gd name="T45" fmla="*/ 31 h 6183"/>
                <a:gd name="T46" fmla="*/ 18 w 3344"/>
                <a:gd name="T47" fmla="*/ 27 h 6183"/>
                <a:gd name="T48" fmla="*/ 17 w 3344"/>
                <a:gd name="T49" fmla="*/ 16 h 6183"/>
                <a:gd name="T50" fmla="*/ 15 w 3344"/>
                <a:gd name="T51" fmla="*/ 24 h 6183"/>
                <a:gd name="T52" fmla="*/ 13 w 3344"/>
                <a:gd name="T53" fmla="*/ 34 h 6183"/>
                <a:gd name="T54" fmla="*/ 13 w 3344"/>
                <a:gd name="T55" fmla="*/ 43 h 6183"/>
                <a:gd name="T56" fmla="*/ 13 w 3344"/>
                <a:gd name="T57" fmla="*/ 34 h 6183"/>
                <a:gd name="T58" fmla="*/ 13 w 3344"/>
                <a:gd name="T59" fmla="*/ 23 h 6183"/>
                <a:gd name="T60" fmla="*/ 15 w 3344"/>
                <a:gd name="T61" fmla="*/ 15 h 6183"/>
                <a:gd name="T62" fmla="*/ 16 w 3344"/>
                <a:gd name="T63" fmla="*/ 7 h 6183"/>
                <a:gd name="T64" fmla="*/ 14 w 3344"/>
                <a:gd name="T65" fmla="*/ 4 h 6183"/>
                <a:gd name="T66" fmla="*/ 11 w 3344"/>
                <a:gd name="T67" fmla="*/ 3 h 6183"/>
                <a:gd name="T68" fmla="*/ 11 w 3344"/>
                <a:gd name="T69" fmla="*/ 3 h 6183"/>
                <a:gd name="T70" fmla="*/ 3 w 3344"/>
                <a:gd name="T71" fmla="*/ 3 h 6183"/>
                <a:gd name="T72" fmla="*/ 3 w 3344"/>
                <a:gd name="T73" fmla="*/ 3 h 6183"/>
                <a:gd name="T74" fmla="*/ 7 w 3344"/>
                <a:gd name="T75" fmla="*/ 3 h 6183"/>
                <a:gd name="T76" fmla="*/ 14 w 3344"/>
                <a:gd name="T77" fmla="*/ 1 h 6183"/>
                <a:gd name="T78" fmla="*/ 16 w 3344"/>
                <a:gd name="T79" fmla="*/ 0 h 618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44"/>
                <a:gd name="T121" fmla="*/ 0 h 6183"/>
                <a:gd name="T122" fmla="*/ 3344 w 3344"/>
                <a:gd name="T123" fmla="*/ 6183 h 618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44" h="6183">
                  <a:moveTo>
                    <a:pt x="2237" y="41"/>
                  </a:moveTo>
                  <a:lnTo>
                    <a:pt x="2158" y="196"/>
                  </a:lnTo>
                  <a:lnTo>
                    <a:pt x="2138" y="389"/>
                  </a:lnTo>
                  <a:lnTo>
                    <a:pt x="2177" y="930"/>
                  </a:lnTo>
                  <a:lnTo>
                    <a:pt x="2370" y="2326"/>
                  </a:lnTo>
                  <a:lnTo>
                    <a:pt x="2564" y="3877"/>
                  </a:lnTo>
                  <a:lnTo>
                    <a:pt x="3071" y="2520"/>
                  </a:lnTo>
                  <a:lnTo>
                    <a:pt x="3148" y="2210"/>
                  </a:lnTo>
                  <a:lnTo>
                    <a:pt x="3166" y="2036"/>
                  </a:lnTo>
                  <a:lnTo>
                    <a:pt x="3109" y="2016"/>
                  </a:lnTo>
                  <a:lnTo>
                    <a:pt x="3071" y="1898"/>
                  </a:lnTo>
                  <a:lnTo>
                    <a:pt x="3012" y="1764"/>
                  </a:lnTo>
                  <a:lnTo>
                    <a:pt x="2834" y="1571"/>
                  </a:lnTo>
                  <a:lnTo>
                    <a:pt x="2624" y="1783"/>
                  </a:lnTo>
                  <a:lnTo>
                    <a:pt x="2469" y="2153"/>
                  </a:lnTo>
                  <a:lnTo>
                    <a:pt x="2546" y="1861"/>
                  </a:lnTo>
                  <a:lnTo>
                    <a:pt x="2680" y="1608"/>
                  </a:lnTo>
                  <a:lnTo>
                    <a:pt x="2857" y="1375"/>
                  </a:lnTo>
                  <a:lnTo>
                    <a:pt x="3032" y="1182"/>
                  </a:lnTo>
                  <a:lnTo>
                    <a:pt x="3148" y="1085"/>
                  </a:lnTo>
                  <a:lnTo>
                    <a:pt x="3344" y="1182"/>
                  </a:lnTo>
                  <a:lnTo>
                    <a:pt x="3205" y="1242"/>
                  </a:lnTo>
                  <a:lnTo>
                    <a:pt x="3052" y="1358"/>
                  </a:lnTo>
                  <a:lnTo>
                    <a:pt x="2972" y="1474"/>
                  </a:lnTo>
                  <a:lnTo>
                    <a:pt x="3089" y="1647"/>
                  </a:lnTo>
                  <a:lnTo>
                    <a:pt x="3226" y="1921"/>
                  </a:lnTo>
                  <a:lnTo>
                    <a:pt x="3245" y="2016"/>
                  </a:lnTo>
                  <a:lnTo>
                    <a:pt x="3344" y="2016"/>
                  </a:lnTo>
                  <a:lnTo>
                    <a:pt x="3245" y="2133"/>
                  </a:lnTo>
                  <a:lnTo>
                    <a:pt x="3127" y="2539"/>
                  </a:lnTo>
                  <a:lnTo>
                    <a:pt x="2933" y="3218"/>
                  </a:lnTo>
                  <a:lnTo>
                    <a:pt x="2779" y="3896"/>
                  </a:lnTo>
                  <a:lnTo>
                    <a:pt x="2680" y="4324"/>
                  </a:lnTo>
                  <a:lnTo>
                    <a:pt x="2779" y="4518"/>
                  </a:lnTo>
                  <a:lnTo>
                    <a:pt x="2876" y="4633"/>
                  </a:lnTo>
                  <a:lnTo>
                    <a:pt x="2933" y="4672"/>
                  </a:lnTo>
                  <a:lnTo>
                    <a:pt x="2797" y="4808"/>
                  </a:lnTo>
                  <a:lnTo>
                    <a:pt x="2663" y="4925"/>
                  </a:lnTo>
                  <a:lnTo>
                    <a:pt x="2507" y="5080"/>
                  </a:lnTo>
                  <a:lnTo>
                    <a:pt x="2410" y="4964"/>
                  </a:lnTo>
                  <a:lnTo>
                    <a:pt x="2294" y="4905"/>
                  </a:lnTo>
                  <a:lnTo>
                    <a:pt x="2138" y="4925"/>
                  </a:lnTo>
                  <a:lnTo>
                    <a:pt x="1865" y="5041"/>
                  </a:lnTo>
                  <a:lnTo>
                    <a:pt x="2158" y="4847"/>
                  </a:lnTo>
                  <a:lnTo>
                    <a:pt x="2313" y="4672"/>
                  </a:lnTo>
                  <a:lnTo>
                    <a:pt x="2391" y="4496"/>
                  </a:lnTo>
                  <a:lnTo>
                    <a:pt x="2430" y="4285"/>
                  </a:lnTo>
                  <a:lnTo>
                    <a:pt x="2430" y="3916"/>
                  </a:lnTo>
                  <a:lnTo>
                    <a:pt x="2391" y="2868"/>
                  </a:lnTo>
                  <a:lnTo>
                    <a:pt x="2331" y="2267"/>
                  </a:lnTo>
                  <a:lnTo>
                    <a:pt x="2177" y="1299"/>
                  </a:lnTo>
                  <a:lnTo>
                    <a:pt x="2001" y="3508"/>
                  </a:lnTo>
                  <a:lnTo>
                    <a:pt x="1884" y="4246"/>
                  </a:lnTo>
                  <a:lnTo>
                    <a:pt x="1790" y="4944"/>
                  </a:lnTo>
                  <a:lnTo>
                    <a:pt x="1729" y="5563"/>
                  </a:lnTo>
                  <a:lnTo>
                    <a:pt x="1729" y="6183"/>
                  </a:lnTo>
                  <a:lnTo>
                    <a:pt x="1692" y="5543"/>
                  </a:lnTo>
                  <a:lnTo>
                    <a:pt x="1711" y="4884"/>
                  </a:lnTo>
                  <a:lnTo>
                    <a:pt x="1826" y="3916"/>
                  </a:lnTo>
                  <a:lnTo>
                    <a:pt x="1826" y="3374"/>
                  </a:lnTo>
                  <a:lnTo>
                    <a:pt x="1884" y="2735"/>
                  </a:lnTo>
                  <a:lnTo>
                    <a:pt x="2001" y="2115"/>
                  </a:lnTo>
                  <a:lnTo>
                    <a:pt x="2098" y="1454"/>
                  </a:lnTo>
                  <a:lnTo>
                    <a:pt x="2117" y="1029"/>
                  </a:lnTo>
                  <a:lnTo>
                    <a:pt x="2061" y="776"/>
                  </a:lnTo>
                  <a:lnTo>
                    <a:pt x="1865" y="541"/>
                  </a:lnTo>
                  <a:lnTo>
                    <a:pt x="1692" y="466"/>
                  </a:lnTo>
                  <a:lnTo>
                    <a:pt x="1478" y="447"/>
                  </a:lnTo>
                  <a:lnTo>
                    <a:pt x="1127" y="852"/>
                  </a:lnTo>
                  <a:lnTo>
                    <a:pt x="1439" y="407"/>
                  </a:lnTo>
                  <a:lnTo>
                    <a:pt x="817" y="562"/>
                  </a:lnTo>
                  <a:lnTo>
                    <a:pt x="408" y="447"/>
                  </a:lnTo>
                  <a:lnTo>
                    <a:pt x="0" y="466"/>
                  </a:lnTo>
                  <a:lnTo>
                    <a:pt x="390" y="389"/>
                  </a:lnTo>
                  <a:lnTo>
                    <a:pt x="800" y="447"/>
                  </a:lnTo>
                  <a:lnTo>
                    <a:pt x="1013" y="447"/>
                  </a:lnTo>
                  <a:lnTo>
                    <a:pt x="1478" y="370"/>
                  </a:lnTo>
                  <a:lnTo>
                    <a:pt x="1845" y="137"/>
                  </a:lnTo>
                  <a:lnTo>
                    <a:pt x="2255" y="0"/>
                  </a:lnTo>
                  <a:lnTo>
                    <a:pt x="2237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0" name="Freeform 49"/>
            <p:cNvSpPr>
              <a:spLocks/>
            </p:cNvSpPr>
            <p:nvPr/>
          </p:nvSpPr>
          <p:spPr bwMode="auto">
            <a:xfrm>
              <a:off x="3177" y="2426"/>
              <a:ext cx="65" cy="206"/>
            </a:xfrm>
            <a:custGeom>
              <a:avLst/>
              <a:gdLst>
                <a:gd name="T0" fmla="*/ 0 w 758"/>
                <a:gd name="T1" fmla="*/ 0 h 2480"/>
                <a:gd name="T2" fmla="*/ 2 w 758"/>
                <a:gd name="T3" fmla="*/ 0 h 2480"/>
                <a:gd name="T4" fmla="*/ 3 w 758"/>
                <a:gd name="T5" fmla="*/ 2 h 2480"/>
                <a:gd name="T6" fmla="*/ 4 w 758"/>
                <a:gd name="T7" fmla="*/ 3 h 2480"/>
                <a:gd name="T8" fmla="*/ 5 w 758"/>
                <a:gd name="T9" fmla="*/ 5 h 2480"/>
                <a:gd name="T10" fmla="*/ 6 w 758"/>
                <a:gd name="T11" fmla="*/ 7 h 2480"/>
                <a:gd name="T12" fmla="*/ 5 w 758"/>
                <a:gd name="T13" fmla="*/ 7 h 2480"/>
                <a:gd name="T14" fmla="*/ 3 w 758"/>
                <a:gd name="T15" fmla="*/ 3 h 2480"/>
                <a:gd name="T16" fmla="*/ 2 w 758"/>
                <a:gd name="T17" fmla="*/ 4 h 2480"/>
                <a:gd name="T18" fmla="*/ 2 w 758"/>
                <a:gd name="T19" fmla="*/ 5 h 2480"/>
                <a:gd name="T20" fmla="*/ 3 w 758"/>
                <a:gd name="T21" fmla="*/ 6 h 2480"/>
                <a:gd name="T22" fmla="*/ 2 w 758"/>
                <a:gd name="T23" fmla="*/ 6 h 2480"/>
                <a:gd name="T24" fmla="*/ 3 w 758"/>
                <a:gd name="T25" fmla="*/ 8 h 2480"/>
                <a:gd name="T26" fmla="*/ 3 w 758"/>
                <a:gd name="T27" fmla="*/ 10 h 2480"/>
                <a:gd name="T28" fmla="*/ 3 w 758"/>
                <a:gd name="T29" fmla="*/ 12 h 2480"/>
                <a:gd name="T30" fmla="*/ 3 w 758"/>
                <a:gd name="T31" fmla="*/ 14 h 2480"/>
                <a:gd name="T32" fmla="*/ 3 w 758"/>
                <a:gd name="T33" fmla="*/ 16 h 2480"/>
                <a:gd name="T34" fmla="*/ 3 w 758"/>
                <a:gd name="T35" fmla="*/ 17 h 2480"/>
                <a:gd name="T36" fmla="*/ 3 w 758"/>
                <a:gd name="T37" fmla="*/ 14 h 2480"/>
                <a:gd name="T38" fmla="*/ 3 w 758"/>
                <a:gd name="T39" fmla="*/ 10 h 2480"/>
                <a:gd name="T40" fmla="*/ 3 w 758"/>
                <a:gd name="T41" fmla="*/ 8 h 2480"/>
                <a:gd name="T42" fmla="*/ 2 w 758"/>
                <a:gd name="T43" fmla="*/ 6 h 2480"/>
                <a:gd name="T44" fmla="*/ 2 w 758"/>
                <a:gd name="T45" fmla="*/ 6 h 2480"/>
                <a:gd name="T46" fmla="*/ 2 w 758"/>
                <a:gd name="T47" fmla="*/ 5 h 2480"/>
                <a:gd name="T48" fmla="*/ 2 w 758"/>
                <a:gd name="T49" fmla="*/ 3 h 2480"/>
                <a:gd name="T50" fmla="*/ 3 w 758"/>
                <a:gd name="T51" fmla="*/ 2 h 2480"/>
                <a:gd name="T52" fmla="*/ 2 w 758"/>
                <a:gd name="T53" fmla="*/ 1 h 2480"/>
                <a:gd name="T54" fmla="*/ 0 w 758"/>
                <a:gd name="T55" fmla="*/ 1 h 2480"/>
                <a:gd name="T56" fmla="*/ 0 w 758"/>
                <a:gd name="T57" fmla="*/ 0 h 24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58"/>
                <a:gd name="T88" fmla="*/ 0 h 2480"/>
                <a:gd name="T89" fmla="*/ 758 w 758"/>
                <a:gd name="T90" fmla="*/ 2480 h 24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58" h="2480">
                  <a:moveTo>
                    <a:pt x="39" y="0"/>
                  </a:moveTo>
                  <a:lnTo>
                    <a:pt x="233" y="60"/>
                  </a:lnTo>
                  <a:lnTo>
                    <a:pt x="431" y="253"/>
                  </a:lnTo>
                  <a:lnTo>
                    <a:pt x="565" y="446"/>
                  </a:lnTo>
                  <a:lnTo>
                    <a:pt x="701" y="736"/>
                  </a:lnTo>
                  <a:lnTo>
                    <a:pt x="758" y="989"/>
                  </a:lnTo>
                  <a:lnTo>
                    <a:pt x="719" y="1010"/>
                  </a:lnTo>
                  <a:lnTo>
                    <a:pt x="408" y="486"/>
                  </a:lnTo>
                  <a:lnTo>
                    <a:pt x="312" y="639"/>
                  </a:lnTo>
                  <a:lnTo>
                    <a:pt x="332" y="775"/>
                  </a:lnTo>
                  <a:lnTo>
                    <a:pt x="350" y="892"/>
                  </a:lnTo>
                  <a:lnTo>
                    <a:pt x="332" y="931"/>
                  </a:lnTo>
                  <a:lnTo>
                    <a:pt x="408" y="1105"/>
                  </a:lnTo>
                  <a:lnTo>
                    <a:pt x="447" y="1454"/>
                  </a:lnTo>
                  <a:lnTo>
                    <a:pt x="447" y="1802"/>
                  </a:lnTo>
                  <a:lnTo>
                    <a:pt x="468" y="2074"/>
                  </a:lnTo>
                  <a:lnTo>
                    <a:pt x="468" y="2269"/>
                  </a:lnTo>
                  <a:lnTo>
                    <a:pt x="408" y="2480"/>
                  </a:lnTo>
                  <a:lnTo>
                    <a:pt x="431" y="2019"/>
                  </a:lnTo>
                  <a:lnTo>
                    <a:pt x="389" y="1494"/>
                  </a:lnTo>
                  <a:lnTo>
                    <a:pt x="350" y="1123"/>
                  </a:lnTo>
                  <a:lnTo>
                    <a:pt x="253" y="931"/>
                  </a:lnTo>
                  <a:lnTo>
                    <a:pt x="272" y="855"/>
                  </a:lnTo>
                  <a:lnTo>
                    <a:pt x="272" y="699"/>
                  </a:lnTo>
                  <a:lnTo>
                    <a:pt x="312" y="446"/>
                  </a:lnTo>
                  <a:lnTo>
                    <a:pt x="350" y="332"/>
                  </a:lnTo>
                  <a:lnTo>
                    <a:pt x="216" y="194"/>
                  </a:lnTo>
                  <a:lnTo>
                    <a:pt x="0" y="11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1" name="Freeform 50"/>
            <p:cNvSpPr>
              <a:spLocks/>
            </p:cNvSpPr>
            <p:nvPr/>
          </p:nvSpPr>
          <p:spPr bwMode="auto">
            <a:xfrm>
              <a:off x="2982" y="2432"/>
              <a:ext cx="42" cy="19"/>
            </a:xfrm>
            <a:custGeom>
              <a:avLst/>
              <a:gdLst>
                <a:gd name="T0" fmla="*/ 0 w 485"/>
                <a:gd name="T1" fmla="*/ 0 h 233"/>
                <a:gd name="T2" fmla="*/ 3 w 485"/>
                <a:gd name="T3" fmla="*/ 2 h 233"/>
                <a:gd name="T4" fmla="*/ 4 w 485"/>
                <a:gd name="T5" fmla="*/ 1 h 233"/>
                <a:gd name="T6" fmla="*/ 3 w 485"/>
                <a:gd name="T7" fmla="*/ 0 h 233"/>
                <a:gd name="T8" fmla="*/ 2 w 485"/>
                <a:gd name="T9" fmla="*/ 0 h 233"/>
                <a:gd name="T10" fmla="*/ 0 w 485"/>
                <a:gd name="T11" fmla="*/ 0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5"/>
                <a:gd name="T19" fmla="*/ 0 h 233"/>
                <a:gd name="T20" fmla="*/ 485 w 485"/>
                <a:gd name="T21" fmla="*/ 233 h 2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5" h="233">
                  <a:moveTo>
                    <a:pt x="0" y="37"/>
                  </a:moveTo>
                  <a:lnTo>
                    <a:pt x="331" y="233"/>
                  </a:lnTo>
                  <a:lnTo>
                    <a:pt x="485" y="136"/>
                  </a:lnTo>
                  <a:lnTo>
                    <a:pt x="386" y="60"/>
                  </a:lnTo>
                  <a:lnTo>
                    <a:pt x="215" y="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1"/>
            <p:cNvSpPr>
              <a:spLocks/>
            </p:cNvSpPr>
            <p:nvPr/>
          </p:nvSpPr>
          <p:spPr bwMode="auto">
            <a:xfrm>
              <a:off x="2859" y="2430"/>
              <a:ext cx="145" cy="428"/>
            </a:xfrm>
            <a:custGeom>
              <a:avLst/>
              <a:gdLst>
                <a:gd name="T0" fmla="*/ 11 w 1687"/>
                <a:gd name="T1" fmla="*/ 5 h 5154"/>
                <a:gd name="T2" fmla="*/ 10 w 1687"/>
                <a:gd name="T3" fmla="*/ 9 h 5154"/>
                <a:gd name="T4" fmla="*/ 10 w 1687"/>
                <a:gd name="T5" fmla="*/ 14 h 5154"/>
                <a:gd name="T6" fmla="*/ 10 w 1687"/>
                <a:gd name="T7" fmla="*/ 21 h 5154"/>
                <a:gd name="T8" fmla="*/ 11 w 1687"/>
                <a:gd name="T9" fmla="*/ 27 h 5154"/>
                <a:gd name="T10" fmla="*/ 12 w 1687"/>
                <a:gd name="T11" fmla="*/ 33 h 5154"/>
                <a:gd name="T12" fmla="*/ 12 w 1687"/>
                <a:gd name="T13" fmla="*/ 36 h 5154"/>
                <a:gd name="T14" fmla="*/ 12 w 1687"/>
                <a:gd name="T15" fmla="*/ 36 h 5154"/>
                <a:gd name="T16" fmla="*/ 9 w 1687"/>
                <a:gd name="T17" fmla="*/ 32 h 5154"/>
                <a:gd name="T18" fmla="*/ 6 w 1687"/>
                <a:gd name="T19" fmla="*/ 27 h 5154"/>
                <a:gd name="T20" fmla="*/ 4 w 1687"/>
                <a:gd name="T21" fmla="*/ 21 h 5154"/>
                <a:gd name="T22" fmla="*/ 2 w 1687"/>
                <a:gd name="T23" fmla="*/ 15 h 5154"/>
                <a:gd name="T24" fmla="*/ 1 w 1687"/>
                <a:gd name="T25" fmla="*/ 9 h 5154"/>
                <a:gd name="T26" fmla="*/ 0 w 1687"/>
                <a:gd name="T27" fmla="*/ 4 h 5154"/>
                <a:gd name="T28" fmla="*/ 0 w 1687"/>
                <a:gd name="T29" fmla="*/ 0 h 5154"/>
                <a:gd name="T30" fmla="*/ 1 w 1687"/>
                <a:gd name="T31" fmla="*/ 6 h 5154"/>
                <a:gd name="T32" fmla="*/ 1 w 1687"/>
                <a:gd name="T33" fmla="*/ 11 h 5154"/>
                <a:gd name="T34" fmla="*/ 3 w 1687"/>
                <a:gd name="T35" fmla="*/ 16 h 5154"/>
                <a:gd name="T36" fmla="*/ 5 w 1687"/>
                <a:gd name="T37" fmla="*/ 20 h 5154"/>
                <a:gd name="T38" fmla="*/ 6 w 1687"/>
                <a:gd name="T39" fmla="*/ 25 h 5154"/>
                <a:gd name="T40" fmla="*/ 8 w 1687"/>
                <a:gd name="T41" fmla="*/ 28 h 5154"/>
                <a:gd name="T42" fmla="*/ 11 w 1687"/>
                <a:gd name="T43" fmla="*/ 32 h 5154"/>
                <a:gd name="T44" fmla="*/ 10 w 1687"/>
                <a:gd name="T45" fmla="*/ 26 h 5154"/>
                <a:gd name="T46" fmla="*/ 9 w 1687"/>
                <a:gd name="T47" fmla="*/ 20 h 5154"/>
                <a:gd name="T48" fmla="*/ 9 w 1687"/>
                <a:gd name="T49" fmla="*/ 14 h 5154"/>
                <a:gd name="T50" fmla="*/ 10 w 1687"/>
                <a:gd name="T51" fmla="*/ 8 h 5154"/>
                <a:gd name="T52" fmla="*/ 10 w 1687"/>
                <a:gd name="T53" fmla="*/ 5 h 5154"/>
                <a:gd name="T54" fmla="*/ 11 w 1687"/>
                <a:gd name="T55" fmla="*/ 5 h 515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687"/>
                <a:gd name="T85" fmla="*/ 0 h 5154"/>
                <a:gd name="T86" fmla="*/ 1687 w 1687"/>
                <a:gd name="T87" fmla="*/ 5154 h 515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687" h="5154">
                  <a:moveTo>
                    <a:pt x="1435" y="696"/>
                  </a:moveTo>
                  <a:lnTo>
                    <a:pt x="1378" y="1280"/>
                  </a:lnTo>
                  <a:lnTo>
                    <a:pt x="1378" y="2092"/>
                  </a:lnTo>
                  <a:lnTo>
                    <a:pt x="1395" y="2982"/>
                  </a:lnTo>
                  <a:lnTo>
                    <a:pt x="1494" y="3972"/>
                  </a:lnTo>
                  <a:lnTo>
                    <a:pt x="1611" y="4747"/>
                  </a:lnTo>
                  <a:lnTo>
                    <a:pt x="1687" y="5154"/>
                  </a:lnTo>
                  <a:lnTo>
                    <a:pt x="1611" y="5154"/>
                  </a:lnTo>
                  <a:lnTo>
                    <a:pt x="1261" y="4592"/>
                  </a:lnTo>
                  <a:lnTo>
                    <a:pt x="872" y="3876"/>
                  </a:lnTo>
                  <a:lnTo>
                    <a:pt x="541" y="3041"/>
                  </a:lnTo>
                  <a:lnTo>
                    <a:pt x="253" y="2130"/>
                  </a:lnTo>
                  <a:lnTo>
                    <a:pt x="97" y="1355"/>
                  </a:lnTo>
                  <a:lnTo>
                    <a:pt x="0" y="522"/>
                  </a:lnTo>
                  <a:lnTo>
                    <a:pt x="0" y="0"/>
                  </a:lnTo>
                  <a:lnTo>
                    <a:pt x="74" y="851"/>
                  </a:lnTo>
                  <a:lnTo>
                    <a:pt x="193" y="1570"/>
                  </a:lnTo>
                  <a:lnTo>
                    <a:pt x="387" y="2286"/>
                  </a:lnTo>
                  <a:lnTo>
                    <a:pt x="620" y="2942"/>
                  </a:lnTo>
                  <a:lnTo>
                    <a:pt x="872" y="3566"/>
                  </a:lnTo>
                  <a:lnTo>
                    <a:pt x="1143" y="4129"/>
                  </a:lnTo>
                  <a:lnTo>
                    <a:pt x="1475" y="4629"/>
                  </a:lnTo>
                  <a:lnTo>
                    <a:pt x="1300" y="3779"/>
                  </a:lnTo>
                  <a:lnTo>
                    <a:pt x="1242" y="2942"/>
                  </a:lnTo>
                  <a:lnTo>
                    <a:pt x="1242" y="2072"/>
                  </a:lnTo>
                  <a:lnTo>
                    <a:pt x="1300" y="1201"/>
                  </a:lnTo>
                  <a:lnTo>
                    <a:pt x="1378" y="715"/>
                  </a:lnTo>
                  <a:lnTo>
                    <a:pt x="1435" y="6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2"/>
            <p:cNvSpPr>
              <a:spLocks/>
            </p:cNvSpPr>
            <p:nvPr/>
          </p:nvSpPr>
          <p:spPr bwMode="auto">
            <a:xfrm>
              <a:off x="2764" y="2592"/>
              <a:ext cx="240" cy="299"/>
            </a:xfrm>
            <a:custGeom>
              <a:avLst/>
              <a:gdLst>
                <a:gd name="T0" fmla="*/ 6 w 2786"/>
                <a:gd name="T1" fmla="*/ 10 h 3589"/>
                <a:gd name="T2" fmla="*/ 7 w 2786"/>
                <a:gd name="T3" fmla="*/ 10 h 3589"/>
                <a:gd name="T4" fmla="*/ 10 w 2786"/>
                <a:gd name="T5" fmla="*/ 14 h 3589"/>
                <a:gd name="T6" fmla="*/ 10 w 2786"/>
                <a:gd name="T7" fmla="*/ 11 h 3589"/>
                <a:gd name="T8" fmla="*/ 9 w 2786"/>
                <a:gd name="T9" fmla="*/ 9 h 3589"/>
                <a:gd name="T10" fmla="*/ 9 w 2786"/>
                <a:gd name="T11" fmla="*/ 7 h 3589"/>
                <a:gd name="T12" fmla="*/ 8 w 2786"/>
                <a:gd name="T13" fmla="*/ 8 h 3589"/>
                <a:gd name="T14" fmla="*/ 7 w 2786"/>
                <a:gd name="T15" fmla="*/ 6 h 3589"/>
                <a:gd name="T16" fmla="*/ 3 w 2786"/>
                <a:gd name="T17" fmla="*/ 4 h 3589"/>
                <a:gd name="T18" fmla="*/ 0 w 2786"/>
                <a:gd name="T19" fmla="*/ 2 h 3589"/>
                <a:gd name="T20" fmla="*/ 2 w 2786"/>
                <a:gd name="T21" fmla="*/ 3 h 3589"/>
                <a:gd name="T22" fmla="*/ 8 w 2786"/>
                <a:gd name="T23" fmla="*/ 3 h 3589"/>
                <a:gd name="T24" fmla="*/ 6 w 2786"/>
                <a:gd name="T25" fmla="*/ 0 h 3589"/>
                <a:gd name="T26" fmla="*/ 9 w 2786"/>
                <a:gd name="T27" fmla="*/ 1 h 3589"/>
                <a:gd name="T28" fmla="*/ 10 w 2786"/>
                <a:gd name="T29" fmla="*/ 1 h 3589"/>
                <a:gd name="T30" fmla="*/ 13 w 2786"/>
                <a:gd name="T31" fmla="*/ 9 h 3589"/>
                <a:gd name="T32" fmla="*/ 16 w 2786"/>
                <a:gd name="T33" fmla="*/ 15 h 3589"/>
                <a:gd name="T34" fmla="*/ 18 w 2786"/>
                <a:gd name="T35" fmla="*/ 18 h 3589"/>
                <a:gd name="T36" fmla="*/ 21 w 2786"/>
                <a:gd name="T37" fmla="*/ 22 h 3589"/>
                <a:gd name="T38" fmla="*/ 19 w 2786"/>
                <a:gd name="T39" fmla="*/ 22 h 3589"/>
                <a:gd name="T40" fmla="*/ 19 w 2786"/>
                <a:gd name="T41" fmla="*/ 24 h 3589"/>
                <a:gd name="T42" fmla="*/ 17 w 2786"/>
                <a:gd name="T43" fmla="*/ 25 h 3589"/>
                <a:gd name="T44" fmla="*/ 18 w 2786"/>
                <a:gd name="T45" fmla="*/ 24 h 3589"/>
                <a:gd name="T46" fmla="*/ 18 w 2786"/>
                <a:gd name="T47" fmla="*/ 22 h 3589"/>
                <a:gd name="T48" fmla="*/ 14 w 2786"/>
                <a:gd name="T49" fmla="*/ 17 h 3589"/>
                <a:gd name="T50" fmla="*/ 8 w 2786"/>
                <a:gd name="T51" fmla="*/ 15 h 3589"/>
                <a:gd name="T52" fmla="*/ 10 w 2786"/>
                <a:gd name="T53" fmla="*/ 15 h 3589"/>
                <a:gd name="T54" fmla="*/ 6 w 2786"/>
                <a:gd name="T55" fmla="*/ 11 h 3589"/>
                <a:gd name="T56" fmla="*/ 6 w 2786"/>
                <a:gd name="T57" fmla="*/ 10 h 35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86"/>
                <a:gd name="T88" fmla="*/ 0 h 3589"/>
                <a:gd name="T89" fmla="*/ 2786 w 2786"/>
                <a:gd name="T90" fmla="*/ 3589 h 358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86" h="3589">
                  <a:moveTo>
                    <a:pt x="842" y="1516"/>
                  </a:moveTo>
                  <a:lnTo>
                    <a:pt x="877" y="1500"/>
                  </a:lnTo>
                  <a:lnTo>
                    <a:pt x="1306" y="1976"/>
                  </a:lnTo>
                  <a:lnTo>
                    <a:pt x="1306" y="1614"/>
                  </a:lnTo>
                  <a:lnTo>
                    <a:pt x="1205" y="1234"/>
                  </a:lnTo>
                  <a:lnTo>
                    <a:pt x="1205" y="1006"/>
                  </a:lnTo>
                  <a:lnTo>
                    <a:pt x="1039" y="1104"/>
                  </a:lnTo>
                  <a:lnTo>
                    <a:pt x="940" y="871"/>
                  </a:lnTo>
                  <a:lnTo>
                    <a:pt x="363" y="641"/>
                  </a:lnTo>
                  <a:lnTo>
                    <a:pt x="0" y="347"/>
                  </a:lnTo>
                  <a:lnTo>
                    <a:pt x="264" y="493"/>
                  </a:lnTo>
                  <a:lnTo>
                    <a:pt x="1057" y="380"/>
                  </a:lnTo>
                  <a:lnTo>
                    <a:pt x="827" y="0"/>
                  </a:lnTo>
                  <a:lnTo>
                    <a:pt x="1158" y="165"/>
                  </a:lnTo>
                  <a:lnTo>
                    <a:pt x="1354" y="165"/>
                  </a:lnTo>
                  <a:lnTo>
                    <a:pt x="1767" y="1318"/>
                  </a:lnTo>
                  <a:lnTo>
                    <a:pt x="2097" y="2126"/>
                  </a:lnTo>
                  <a:lnTo>
                    <a:pt x="2376" y="2600"/>
                  </a:lnTo>
                  <a:lnTo>
                    <a:pt x="2786" y="3195"/>
                  </a:lnTo>
                  <a:lnTo>
                    <a:pt x="2492" y="3195"/>
                  </a:lnTo>
                  <a:lnTo>
                    <a:pt x="2492" y="3507"/>
                  </a:lnTo>
                  <a:lnTo>
                    <a:pt x="2360" y="3589"/>
                  </a:lnTo>
                  <a:lnTo>
                    <a:pt x="2459" y="3474"/>
                  </a:lnTo>
                  <a:lnTo>
                    <a:pt x="2459" y="3195"/>
                  </a:lnTo>
                  <a:lnTo>
                    <a:pt x="1899" y="2419"/>
                  </a:lnTo>
                  <a:lnTo>
                    <a:pt x="1124" y="2174"/>
                  </a:lnTo>
                  <a:lnTo>
                    <a:pt x="1336" y="2225"/>
                  </a:lnTo>
                  <a:lnTo>
                    <a:pt x="857" y="1566"/>
                  </a:lnTo>
                  <a:lnTo>
                    <a:pt x="842" y="15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3"/>
            <p:cNvSpPr>
              <a:spLocks/>
            </p:cNvSpPr>
            <p:nvPr/>
          </p:nvSpPr>
          <p:spPr bwMode="auto">
            <a:xfrm>
              <a:off x="2734" y="2372"/>
              <a:ext cx="149" cy="263"/>
            </a:xfrm>
            <a:custGeom>
              <a:avLst/>
              <a:gdLst>
                <a:gd name="T0" fmla="*/ 13 w 1732"/>
                <a:gd name="T1" fmla="*/ 0 h 3160"/>
                <a:gd name="T2" fmla="*/ 12 w 1732"/>
                <a:gd name="T3" fmla="*/ 2 h 3160"/>
                <a:gd name="T4" fmla="*/ 11 w 1732"/>
                <a:gd name="T5" fmla="*/ 3 h 3160"/>
                <a:gd name="T6" fmla="*/ 11 w 1732"/>
                <a:gd name="T7" fmla="*/ 4 h 3160"/>
                <a:gd name="T8" fmla="*/ 11 w 1732"/>
                <a:gd name="T9" fmla="*/ 6 h 3160"/>
                <a:gd name="T10" fmla="*/ 10 w 1732"/>
                <a:gd name="T11" fmla="*/ 3 h 3160"/>
                <a:gd name="T12" fmla="*/ 9 w 1732"/>
                <a:gd name="T13" fmla="*/ 6 h 3160"/>
                <a:gd name="T14" fmla="*/ 9 w 1732"/>
                <a:gd name="T15" fmla="*/ 8 h 3160"/>
                <a:gd name="T16" fmla="*/ 9 w 1732"/>
                <a:gd name="T17" fmla="*/ 10 h 3160"/>
                <a:gd name="T18" fmla="*/ 9 w 1732"/>
                <a:gd name="T19" fmla="*/ 13 h 3160"/>
                <a:gd name="T20" fmla="*/ 10 w 1732"/>
                <a:gd name="T21" fmla="*/ 16 h 3160"/>
                <a:gd name="T22" fmla="*/ 12 w 1732"/>
                <a:gd name="T23" fmla="*/ 19 h 3160"/>
                <a:gd name="T24" fmla="*/ 10 w 1732"/>
                <a:gd name="T25" fmla="*/ 16 h 3160"/>
                <a:gd name="T26" fmla="*/ 8 w 1732"/>
                <a:gd name="T27" fmla="*/ 13 h 3160"/>
                <a:gd name="T28" fmla="*/ 7 w 1732"/>
                <a:gd name="T29" fmla="*/ 10 h 3160"/>
                <a:gd name="T30" fmla="*/ 6 w 1732"/>
                <a:gd name="T31" fmla="*/ 8 h 3160"/>
                <a:gd name="T32" fmla="*/ 6 w 1732"/>
                <a:gd name="T33" fmla="*/ 9 h 3160"/>
                <a:gd name="T34" fmla="*/ 6 w 1732"/>
                <a:gd name="T35" fmla="*/ 12 h 3160"/>
                <a:gd name="T36" fmla="*/ 7 w 1732"/>
                <a:gd name="T37" fmla="*/ 15 h 3160"/>
                <a:gd name="T38" fmla="*/ 8 w 1732"/>
                <a:gd name="T39" fmla="*/ 17 h 3160"/>
                <a:gd name="T40" fmla="*/ 4 w 1732"/>
                <a:gd name="T41" fmla="*/ 12 h 3160"/>
                <a:gd name="T42" fmla="*/ 4 w 1732"/>
                <a:gd name="T43" fmla="*/ 12 h 3160"/>
                <a:gd name="T44" fmla="*/ 4 w 1732"/>
                <a:gd name="T45" fmla="*/ 15 h 3160"/>
                <a:gd name="T46" fmla="*/ 6 w 1732"/>
                <a:gd name="T47" fmla="*/ 19 h 3160"/>
                <a:gd name="T48" fmla="*/ 7 w 1732"/>
                <a:gd name="T49" fmla="*/ 22 h 3160"/>
                <a:gd name="T50" fmla="*/ 7 w 1732"/>
                <a:gd name="T51" fmla="*/ 22 h 3160"/>
                <a:gd name="T52" fmla="*/ 0 w 1732"/>
                <a:gd name="T53" fmla="*/ 15 h 3160"/>
                <a:gd name="T54" fmla="*/ 5 w 1732"/>
                <a:gd name="T55" fmla="*/ 19 h 3160"/>
                <a:gd name="T56" fmla="*/ 3 w 1732"/>
                <a:gd name="T57" fmla="*/ 16 h 3160"/>
                <a:gd name="T58" fmla="*/ 2 w 1732"/>
                <a:gd name="T59" fmla="*/ 13 h 3160"/>
                <a:gd name="T60" fmla="*/ 2 w 1732"/>
                <a:gd name="T61" fmla="*/ 11 h 3160"/>
                <a:gd name="T62" fmla="*/ 4 w 1732"/>
                <a:gd name="T63" fmla="*/ 10 h 3160"/>
                <a:gd name="T64" fmla="*/ 5 w 1732"/>
                <a:gd name="T65" fmla="*/ 7 h 3160"/>
                <a:gd name="T66" fmla="*/ 6 w 1732"/>
                <a:gd name="T67" fmla="*/ 6 h 3160"/>
                <a:gd name="T68" fmla="*/ 8 w 1732"/>
                <a:gd name="T69" fmla="*/ 5 h 3160"/>
                <a:gd name="T70" fmla="*/ 8 w 1732"/>
                <a:gd name="T71" fmla="*/ 3 h 3160"/>
                <a:gd name="T72" fmla="*/ 10 w 1732"/>
                <a:gd name="T73" fmla="*/ 1 h 3160"/>
                <a:gd name="T74" fmla="*/ 12 w 1732"/>
                <a:gd name="T75" fmla="*/ 0 h 3160"/>
                <a:gd name="T76" fmla="*/ 13 w 1732"/>
                <a:gd name="T77" fmla="*/ 0 h 31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732"/>
                <a:gd name="T118" fmla="*/ 0 h 3160"/>
                <a:gd name="T119" fmla="*/ 1732 w 1732"/>
                <a:gd name="T120" fmla="*/ 3160 h 31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732" h="3160">
                  <a:moveTo>
                    <a:pt x="1732" y="15"/>
                  </a:moveTo>
                  <a:lnTo>
                    <a:pt x="1584" y="231"/>
                  </a:lnTo>
                  <a:lnTo>
                    <a:pt x="1483" y="428"/>
                  </a:lnTo>
                  <a:lnTo>
                    <a:pt x="1453" y="644"/>
                  </a:lnTo>
                  <a:lnTo>
                    <a:pt x="1435" y="923"/>
                  </a:lnTo>
                  <a:lnTo>
                    <a:pt x="1384" y="494"/>
                  </a:lnTo>
                  <a:lnTo>
                    <a:pt x="1237" y="806"/>
                  </a:lnTo>
                  <a:lnTo>
                    <a:pt x="1187" y="1089"/>
                  </a:lnTo>
                  <a:lnTo>
                    <a:pt x="1187" y="1384"/>
                  </a:lnTo>
                  <a:lnTo>
                    <a:pt x="1268" y="1860"/>
                  </a:lnTo>
                  <a:lnTo>
                    <a:pt x="1402" y="2257"/>
                  </a:lnTo>
                  <a:lnTo>
                    <a:pt x="1600" y="2701"/>
                  </a:lnTo>
                  <a:lnTo>
                    <a:pt x="1319" y="2306"/>
                  </a:lnTo>
                  <a:lnTo>
                    <a:pt x="1121" y="1911"/>
                  </a:lnTo>
                  <a:lnTo>
                    <a:pt x="971" y="1501"/>
                  </a:lnTo>
                  <a:lnTo>
                    <a:pt x="872" y="1089"/>
                  </a:lnTo>
                  <a:lnTo>
                    <a:pt x="840" y="1368"/>
                  </a:lnTo>
                  <a:lnTo>
                    <a:pt x="860" y="1748"/>
                  </a:lnTo>
                  <a:lnTo>
                    <a:pt x="958" y="2142"/>
                  </a:lnTo>
                  <a:lnTo>
                    <a:pt x="1073" y="2519"/>
                  </a:lnTo>
                  <a:lnTo>
                    <a:pt x="593" y="1748"/>
                  </a:lnTo>
                  <a:lnTo>
                    <a:pt x="510" y="1748"/>
                  </a:lnTo>
                  <a:lnTo>
                    <a:pt x="558" y="2142"/>
                  </a:lnTo>
                  <a:lnTo>
                    <a:pt x="741" y="2681"/>
                  </a:lnTo>
                  <a:lnTo>
                    <a:pt x="989" y="3160"/>
                  </a:lnTo>
                  <a:lnTo>
                    <a:pt x="890" y="3160"/>
                  </a:lnTo>
                  <a:lnTo>
                    <a:pt x="0" y="2209"/>
                  </a:lnTo>
                  <a:lnTo>
                    <a:pt x="644" y="2701"/>
                  </a:lnTo>
                  <a:lnTo>
                    <a:pt x="429" y="2306"/>
                  </a:lnTo>
                  <a:lnTo>
                    <a:pt x="314" y="1928"/>
                  </a:lnTo>
                  <a:lnTo>
                    <a:pt x="296" y="1649"/>
                  </a:lnTo>
                  <a:lnTo>
                    <a:pt x="494" y="1400"/>
                  </a:lnTo>
                  <a:lnTo>
                    <a:pt x="727" y="1054"/>
                  </a:lnTo>
                  <a:lnTo>
                    <a:pt x="872" y="824"/>
                  </a:lnTo>
                  <a:lnTo>
                    <a:pt x="1121" y="776"/>
                  </a:lnTo>
                  <a:lnTo>
                    <a:pt x="1137" y="510"/>
                  </a:lnTo>
                  <a:lnTo>
                    <a:pt x="1402" y="84"/>
                  </a:lnTo>
                  <a:lnTo>
                    <a:pt x="1651" y="0"/>
                  </a:lnTo>
                  <a:lnTo>
                    <a:pt x="173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4"/>
            <p:cNvSpPr>
              <a:spLocks/>
            </p:cNvSpPr>
            <p:nvPr/>
          </p:nvSpPr>
          <p:spPr bwMode="auto">
            <a:xfrm>
              <a:off x="2725" y="2509"/>
              <a:ext cx="39" cy="113"/>
            </a:xfrm>
            <a:custGeom>
              <a:avLst/>
              <a:gdLst>
                <a:gd name="T0" fmla="*/ 3 w 462"/>
                <a:gd name="T1" fmla="*/ 0 h 1364"/>
                <a:gd name="T2" fmla="*/ 2 w 462"/>
                <a:gd name="T3" fmla="*/ 2 h 1364"/>
                <a:gd name="T4" fmla="*/ 0 w 462"/>
                <a:gd name="T5" fmla="*/ 4 h 1364"/>
                <a:gd name="T6" fmla="*/ 0 w 462"/>
                <a:gd name="T7" fmla="*/ 5 h 1364"/>
                <a:gd name="T8" fmla="*/ 2 w 462"/>
                <a:gd name="T9" fmla="*/ 7 h 1364"/>
                <a:gd name="T10" fmla="*/ 3 w 462"/>
                <a:gd name="T11" fmla="*/ 9 h 1364"/>
                <a:gd name="T12" fmla="*/ 2 w 462"/>
                <a:gd name="T13" fmla="*/ 7 h 1364"/>
                <a:gd name="T14" fmla="*/ 2 w 462"/>
                <a:gd name="T15" fmla="*/ 4 h 1364"/>
                <a:gd name="T16" fmla="*/ 3 w 462"/>
                <a:gd name="T17" fmla="*/ 1 h 1364"/>
                <a:gd name="T18" fmla="*/ 3 w 462"/>
                <a:gd name="T19" fmla="*/ 0 h 13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2"/>
                <a:gd name="T31" fmla="*/ 0 h 1364"/>
                <a:gd name="T32" fmla="*/ 462 w 462"/>
                <a:gd name="T33" fmla="*/ 1364 h 136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2" h="1364">
                  <a:moveTo>
                    <a:pt x="431" y="0"/>
                  </a:moveTo>
                  <a:lnTo>
                    <a:pt x="216" y="244"/>
                  </a:lnTo>
                  <a:lnTo>
                    <a:pt x="0" y="574"/>
                  </a:lnTo>
                  <a:lnTo>
                    <a:pt x="18" y="753"/>
                  </a:lnTo>
                  <a:lnTo>
                    <a:pt x="231" y="1083"/>
                  </a:lnTo>
                  <a:lnTo>
                    <a:pt x="462" y="1364"/>
                  </a:lnTo>
                  <a:lnTo>
                    <a:pt x="267" y="1002"/>
                  </a:lnTo>
                  <a:lnTo>
                    <a:pt x="231" y="642"/>
                  </a:lnTo>
                  <a:lnTo>
                    <a:pt x="462" y="163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Freeform 55"/>
            <p:cNvSpPr>
              <a:spLocks/>
            </p:cNvSpPr>
            <p:nvPr/>
          </p:nvSpPr>
          <p:spPr bwMode="auto">
            <a:xfrm>
              <a:off x="2573" y="2567"/>
              <a:ext cx="148" cy="142"/>
            </a:xfrm>
            <a:custGeom>
              <a:avLst/>
              <a:gdLst>
                <a:gd name="T0" fmla="*/ 12 w 1734"/>
                <a:gd name="T1" fmla="*/ 0 h 1711"/>
                <a:gd name="T2" fmla="*/ 12 w 1734"/>
                <a:gd name="T3" fmla="*/ 1 h 1711"/>
                <a:gd name="T4" fmla="*/ 13 w 1734"/>
                <a:gd name="T5" fmla="*/ 3 h 1711"/>
                <a:gd name="T6" fmla="*/ 12 w 1734"/>
                <a:gd name="T7" fmla="*/ 2 h 1711"/>
                <a:gd name="T8" fmla="*/ 11 w 1734"/>
                <a:gd name="T9" fmla="*/ 3 h 1711"/>
                <a:gd name="T10" fmla="*/ 10 w 1734"/>
                <a:gd name="T11" fmla="*/ 5 h 1711"/>
                <a:gd name="T12" fmla="*/ 10 w 1734"/>
                <a:gd name="T13" fmla="*/ 7 h 1711"/>
                <a:gd name="T14" fmla="*/ 10 w 1734"/>
                <a:gd name="T15" fmla="*/ 10 h 1711"/>
                <a:gd name="T16" fmla="*/ 10 w 1734"/>
                <a:gd name="T17" fmla="*/ 12 h 1711"/>
                <a:gd name="T18" fmla="*/ 9 w 1734"/>
                <a:gd name="T19" fmla="*/ 10 h 1711"/>
                <a:gd name="T20" fmla="*/ 8 w 1734"/>
                <a:gd name="T21" fmla="*/ 9 h 1711"/>
                <a:gd name="T22" fmla="*/ 7 w 1734"/>
                <a:gd name="T23" fmla="*/ 9 h 1711"/>
                <a:gd name="T24" fmla="*/ 6 w 1734"/>
                <a:gd name="T25" fmla="*/ 9 h 1711"/>
                <a:gd name="T26" fmla="*/ 4 w 1734"/>
                <a:gd name="T27" fmla="*/ 9 h 1711"/>
                <a:gd name="T28" fmla="*/ 2 w 1734"/>
                <a:gd name="T29" fmla="*/ 10 h 1711"/>
                <a:gd name="T30" fmla="*/ 0 w 1734"/>
                <a:gd name="T31" fmla="*/ 11 h 1711"/>
                <a:gd name="T32" fmla="*/ 1 w 1734"/>
                <a:gd name="T33" fmla="*/ 9 h 1711"/>
                <a:gd name="T34" fmla="*/ 3 w 1734"/>
                <a:gd name="T35" fmla="*/ 7 h 1711"/>
                <a:gd name="T36" fmla="*/ 5 w 1734"/>
                <a:gd name="T37" fmla="*/ 5 h 1711"/>
                <a:gd name="T38" fmla="*/ 8 w 1734"/>
                <a:gd name="T39" fmla="*/ 3 h 1711"/>
                <a:gd name="T40" fmla="*/ 10 w 1734"/>
                <a:gd name="T41" fmla="*/ 2 h 1711"/>
                <a:gd name="T42" fmla="*/ 11 w 1734"/>
                <a:gd name="T43" fmla="*/ 1 h 1711"/>
                <a:gd name="T44" fmla="*/ 12 w 1734"/>
                <a:gd name="T45" fmla="*/ 0 h 17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34"/>
                <a:gd name="T70" fmla="*/ 0 h 1711"/>
                <a:gd name="T71" fmla="*/ 1734 w 1734"/>
                <a:gd name="T72" fmla="*/ 1711 h 17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34" h="1711">
                  <a:moveTo>
                    <a:pt x="1619" y="0"/>
                  </a:moveTo>
                  <a:lnTo>
                    <a:pt x="1619" y="149"/>
                  </a:lnTo>
                  <a:lnTo>
                    <a:pt x="1734" y="393"/>
                  </a:lnTo>
                  <a:lnTo>
                    <a:pt x="1619" y="342"/>
                  </a:lnTo>
                  <a:lnTo>
                    <a:pt x="1503" y="461"/>
                  </a:lnTo>
                  <a:lnTo>
                    <a:pt x="1437" y="659"/>
                  </a:lnTo>
                  <a:lnTo>
                    <a:pt x="1371" y="1003"/>
                  </a:lnTo>
                  <a:lnTo>
                    <a:pt x="1371" y="1416"/>
                  </a:lnTo>
                  <a:lnTo>
                    <a:pt x="1404" y="1711"/>
                  </a:lnTo>
                  <a:lnTo>
                    <a:pt x="1287" y="1447"/>
                  </a:lnTo>
                  <a:lnTo>
                    <a:pt x="1141" y="1333"/>
                  </a:lnTo>
                  <a:lnTo>
                    <a:pt x="991" y="1282"/>
                  </a:lnTo>
                  <a:lnTo>
                    <a:pt x="793" y="1282"/>
                  </a:lnTo>
                  <a:lnTo>
                    <a:pt x="532" y="1318"/>
                  </a:lnTo>
                  <a:lnTo>
                    <a:pt x="231" y="1416"/>
                  </a:lnTo>
                  <a:lnTo>
                    <a:pt x="0" y="1546"/>
                  </a:lnTo>
                  <a:lnTo>
                    <a:pt x="169" y="1282"/>
                  </a:lnTo>
                  <a:lnTo>
                    <a:pt x="413" y="986"/>
                  </a:lnTo>
                  <a:lnTo>
                    <a:pt x="694" y="740"/>
                  </a:lnTo>
                  <a:lnTo>
                    <a:pt x="1074" y="492"/>
                  </a:lnTo>
                  <a:lnTo>
                    <a:pt x="1338" y="294"/>
                  </a:lnTo>
                  <a:lnTo>
                    <a:pt x="1503" y="114"/>
                  </a:lnTo>
                  <a:lnTo>
                    <a:pt x="16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7" name="Freeform 56"/>
            <p:cNvSpPr>
              <a:spLocks/>
            </p:cNvSpPr>
            <p:nvPr/>
          </p:nvSpPr>
          <p:spPr bwMode="auto">
            <a:xfrm>
              <a:off x="2549" y="2617"/>
              <a:ext cx="321" cy="255"/>
            </a:xfrm>
            <a:custGeom>
              <a:avLst/>
              <a:gdLst>
                <a:gd name="T0" fmla="*/ 17 w 3746"/>
                <a:gd name="T1" fmla="*/ 2 h 3058"/>
                <a:gd name="T2" fmla="*/ 20 w 3746"/>
                <a:gd name="T3" fmla="*/ 4 h 3058"/>
                <a:gd name="T4" fmla="*/ 25 w 3746"/>
                <a:gd name="T5" fmla="*/ 5 h 3058"/>
                <a:gd name="T6" fmla="*/ 28 w 3746"/>
                <a:gd name="T7" fmla="*/ 5 h 3058"/>
                <a:gd name="T8" fmla="*/ 24 w 3746"/>
                <a:gd name="T9" fmla="*/ 9 h 3058"/>
                <a:gd name="T10" fmla="*/ 21 w 3746"/>
                <a:gd name="T11" fmla="*/ 11 h 3058"/>
                <a:gd name="T12" fmla="*/ 17 w 3746"/>
                <a:gd name="T13" fmla="*/ 13 h 3058"/>
                <a:gd name="T14" fmla="*/ 19 w 3746"/>
                <a:gd name="T15" fmla="*/ 15 h 3058"/>
                <a:gd name="T16" fmla="*/ 18 w 3746"/>
                <a:gd name="T17" fmla="*/ 15 h 3058"/>
                <a:gd name="T18" fmla="*/ 16 w 3746"/>
                <a:gd name="T19" fmla="*/ 14 h 3058"/>
                <a:gd name="T20" fmla="*/ 11 w 3746"/>
                <a:gd name="T21" fmla="*/ 15 h 3058"/>
                <a:gd name="T22" fmla="*/ 8 w 3746"/>
                <a:gd name="T23" fmla="*/ 19 h 3058"/>
                <a:gd name="T24" fmla="*/ 9 w 3746"/>
                <a:gd name="T25" fmla="*/ 21 h 3058"/>
                <a:gd name="T26" fmla="*/ 4 w 3746"/>
                <a:gd name="T27" fmla="*/ 21 h 3058"/>
                <a:gd name="T28" fmla="*/ 4 w 3746"/>
                <a:gd name="T29" fmla="*/ 21 h 3058"/>
                <a:gd name="T30" fmla="*/ 7 w 3746"/>
                <a:gd name="T31" fmla="*/ 17 h 3058"/>
                <a:gd name="T32" fmla="*/ 11 w 3746"/>
                <a:gd name="T33" fmla="*/ 14 h 3058"/>
                <a:gd name="T34" fmla="*/ 13 w 3746"/>
                <a:gd name="T35" fmla="*/ 12 h 3058"/>
                <a:gd name="T36" fmla="*/ 10 w 3746"/>
                <a:gd name="T37" fmla="*/ 12 h 3058"/>
                <a:gd name="T38" fmla="*/ 8 w 3746"/>
                <a:gd name="T39" fmla="*/ 10 h 3058"/>
                <a:gd name="T40" fmla="*/ 5 w 3746"/>
                <a:gd name="T41" fmla="*/ 8 h 3058"/>
                <a:gd name="T42" fmla="*/ 2 w 3746"/>
                <a:gd name="T43" fmla="*/ 9 h 3058"/>
                <a:gd name="T44" fmla="*/ 5 w 3746"/>
                <a:gd name="T45" fmla="*/ 8 h 3058"/>
                <a:gd name="T46" fmla="*/ 8 w 3746"/>
                <a:gd name="T47" fmla="*/ 9 h 3058"/>
                <a:gd name="T48" fmla="*/ 11 w 3746"/>
                <a:gd name="T49" fmla="*/ 10 h 3058"/>
                <a:gd name="T50" fmla="*/ 15 w 3746"/>
                <a:gd name="T51" fmla="*/ 10 h 3058"/>
                <a:gd name="T52" fmla="*/ 11 w 3746"/>
                <a:gd name="T53" fmla="*/ 8 h 3058"/>
                <a:gd name="T54" fmla="*/ 5 w 3746"/>
                <a:gd name="T55" fmla="*/ 7 h 3058"/>
                <a:gd name="T56" fmla="*/ 0 w 3746"/>
                <a:gd name="T57" fmla="*/ 8 h 3058"/>
                <a:gd name="T58" fmla="*/ 5 w 3746"/>
                <a:gd name="T59" fmla="*/ 6 h 3058"/>
                <a:gd name="T60" fmla="*/ 11 w 3746"/>
                <a:gd name="T61" fmla="*/ 7 h 3058"/>
                <a:gd name="T62" fmla="*/ 17 w 3746"/>
                <a:gd name="T63" fmla="*/ 10 h 3058"/>
                <a:gd name="T64" fmla="*/ 16 w 3746"/>
                <a:gd name="T65" fmla="*/ 3 h 3058"/>
                <a:gd name="T66" fmla="*/ 16 w 3746"/>
                <a:gd name="T67" fmla="*/ 0 h 30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746"/>
                <a:gd name="T103" fmla="*/ 0 h 3058"/>
                <a:gd name="T104" fmla="*/ 3746 w 3746"/>
                <a:gd name="T105" fmla="*/ 3058 h 30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746" h="3058">
                  <a:moveTo>
                    <a:pt x="2144" y="0"/>
                  </a:moveTo>
                  <a:lnTo>
                    <a:pt x="2312" y="245"/>
                  </a:lnTo>
                  <a:lnTo>
                    <a:pt x="2540" y="441"/>
                  </a:lnTo>
                  <a:lnTo>
                    <a:pt x="2771" y="572"/>
                  </a:lnTo>
                  <a:lnTo>
                    <a:pt x="3168" y="740"/>
                  </a:lnTo>
                  <a:lnTo>
                    <a:pt x="3384" y="756"/>
                  </a:lnTo>
                  <a:lnTo>
                    <a:pt x="3546" y="641"/>
                  </a:lnTo>
                  <a:lnTo>
                    <a:pt x="3746" y="722"/>
                  </a:lnTo>
                  <a:lnTo>
                    <a:pt x="3447" y="970"/>
                  </a:lnTo>
                  <a:lnTo>
                    <a:pt x="3217" y="1231"/>
                  </a:lnTo>
                  <a:lnTo>
                    <a:pt x="3133" y="1514"/>
                  </a:lnTo>
                  <a:lnTo>
                    <a:pt x="2852" y="1627"/>
                  </a:lnTo>
                  <a:lnTo>
                    <a:pt x="2476" y="1842"/>
                  </a:lnTo>
                  <a:lnTo>
                    <a:pt x="2327" y="1842"/>
                  </a:lnTo>
                  <a:lnTo>
                    <a:pt x="2342" y="1989"/>
                  </a:lnTo>
                  <a:lnTo>
                    <a:pt x="2540" y="2088"/>
                  </a:lnTo>
                  <a:lnTo>
                    <a:pt x="2591" y="2237"/>
                  </a:lnTo>
                  <a:lnTo>
                    <a:pt x="2507" y="2120"/>
                  </a:lnTo>
                  <a:lnTo>
                    <a:pt x="2377" y="2055"/>
                  </a:lnTo>
                  <a:lnTo>
                    <a:pt x="2211" y="2037"/>
                  </a:lnTo>
                  <a:lnTo>
                    <a:pt x="1914" y="2037"/>
                  </a:lnTo>
                  <a:lnTo>
                    <a:pt x="1566" y="2136"/>
                  </a:lnTo>
                  <a:lnTo>
                    <a:pt x="1123" y="2435"/>
                  </a:lnTo>
                  <a:lnTo>
                    <a:pt x="1123" y="2696"/>
                  </a:lnTo>
                  <a:lnTo>
                    <a:pt x="1092" y="2878"/>
                  </a:lnTo>
                  <a:lnTo>
                    <a:pt x="1173" y="3046"/>
                  </a:lnTo>
                  <a:lnTo>
                    <a:pt x="909" y="3046"/>
                  </a:lnTo>
                  <a:lnTo>
                    <a:pt x="578" y="2963"/>
                  </a:lnTo>
                  <a:lnTo>
                    <a:pt x="510" y="3058"/>
                  </a:lnTo>
                  <a:lnTo>
                    <a:pt x="544" y="2945"/>
                  </a:lnTo>
                  <a:lnTo>
                    <a:pt x="710" y="2716"/>
                  </a:lnTo>
                  <a:lnTo>
                    <a:pt x="957" y="2486"/>
                  </a:lnTo>
                  <a:lnTo>
                    <a:pt x="1189" y="2286"/>
                  </a:lnTo>
                  <a:lnTo>
                    <a:pt x="1566" y="2025"/>
                  </a:lnTo>
                  <a:lnTo>
                    <a:pt x="1929" y="1875"/>
                  </a:lnTo>
                  <a:lnTo>
                    <a:pt x="1798" y="1758"/>
                  </a:lnTo>
                  <a:lnTo>
                    <a:pt x="1566" y="1710"/>
                  </a:lnTo>
                  <a:lnTo>
                    <a:pt x="1353" y="1677"/>
                  </a:lnTo>
                  <a:lnTo>
                    <a:pt x="1204" y="1576"/>
                  </a:lnTo>
                  <a:lnTo>
                    <a:pt x="1024" y="1366"/>
                  </a:lnTo>
                  <a:lnTo>
                    <a:pt x="874" y="1217"/>
                  </a:lnTo>
                  <a:lnTo>
                    <a:pt x="678" y="1185"/>
                  </a:lnTo>
                  <a:lnTo>
                    <a:pt x="448" y="1201"/>
                  </a:lnTo>
                  <a:lnTo>
                    <a:pt x="265" y="1267"/>
                  </a:lnTo>
                  <a:lnTo>
                    <a:pt x="413" y="1166"/>
                  </a:lnTo>
                  <a:lnTo>
                    <a:pt x="662" y="1118"/>
                  </a:lnTo>
                  <a:lnTo>
                    <a:pt x="892" y="1134"/>
                  </a:lnTo>
                  <a:lnTo>
                    <a:pt x="1105" y="1249"/>
                  </a:lnTo>
                  <a:lnTo>
                    <a:pt x="1270" y="1396"/>
                  </a:lnTo>
                  <a:lnTo>
                    <a:pt x="1434" y="1447"/>
                  </a:lnTo>
                  <a:lnTo>
                    <a:pt x="1683" y="1480"/>
                  </a:lnTo>
                  <a:lnTo>
                    <a:pt x="1995" y="1480"/>
                  </a:lnTo>
                  <a:lnTo>
                    <a:pt x="1734" y="1267"/>
                  </a:lnTo>
                  <a:lnTo>
                    <a:pt x="1434" y="1134"/>
                  </a:lnTo>
                  <a:lnTo>
                    <a:pt x="1024" y="1001"/>
                  </a:lnTo>
                  <a:lnTo>
                    <a:pt x="644" y="952"/>
                  </a:lnTo>
                  <a:lnTo>
                    <a:pt x="314" y="986"/>
                  </a:lnTo>
                  <a:lnTo>
                    <a:pt x="0" y="1085"/>
                  </a:lnTo>
                  <a:lnTo>
                    <a:pt x="330" y="920"/>
                  </a:lnTo>
                  <a:lnTo>
                    <a:pt x="725" y="887"/>
                  </a:lnTo>
                  <a:lnTo>
                    <a:pt x="1139" y="920"/>
                  </a:lnTo>
                  <a:lnTo>
                    <a:pt x="1519" y="1019"/>
                  </a:lnTo>
                  <a:lnTo>
                    <a:pt x="1914" y="1166"/>
                  </a:lnTo>
                  <a:lnTo>
                    <a:pt x="2312" y="1366"/>
                  </a:lnTo>
                  <a:lnTo>
                    <a:pt x="2294" y="852"/>
                  </a:lnTo>
                  <a:lnTo>
                    <a:pt x="2225" y="441"/>
                  </a:lnTo>
                  <a:lnTo>
                    <a:pt x="2144" y="97"/>
                  </a:lnTo>
                  <a:lnTo>
                    <a:pt x="214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8" name="Freeform 57"/>
            <p:cNvSpPr>
              <a:spLocks/>
            </p:cNvSpPr>
            <p:nvPr/>
          </p:nvSpPr>
          <p:spPr bwMode="auto">
            <a:xfrm>
              <a:off x="2497" y="2719"/>
              <a:ext cx="105" cy="157"/>
            </a:xfrm>
            <a:custGeom>
              <a:avLst/>
              <a:gdLst>
                <a:gd name="T0" fmla="*/ 4 w 1225"/>
                <a:gd name="T1" fmla="*/ 0 h 1881"/>
                <a:gd name="T2" fmla="*/ 2 w 1225"/>
                <a:gd name="T3" fmla="*/ 1 h 1881"/>
                <a:gd name="T4" fmla="*/ 0 w 1225"/>
                <a:gd name="T5" fmla="*/ 3 h 1881"/>
                <a:gd name="T6" fmla="*/ 0 w 1225"/>
                <a:gd name="T7" fmla="*/ 5 h 1881"/>
                <a:gd name="T8" fmla="*/ 0 w 1225"/>
                <a:gd name="T9" fmla="*/ 6 h 1881"/>
                <a:gd name="T10" fmla="*/ 0 w 1225"/>
                <a:gd name="T11" fmla="*/ 7 h 1881"/>
                <a:gd name="T12" fmla="*/ 1 w 1225"/>
                <a:gd name="T13" fmla="*/ 9 h 1881"/>
                <a:gd name="T14" fmla="*/ 1 w 1225"/>
                <a:gd name="T15" fmla="*/ 10 h 1881"/>
                <a:gd name="T16" fmla="*/ 1 w 1225"/>
                <a:gd name="T17" fmla="*/ 10 h 1881"/>
                <a:gd name="T18" fmla="*/ 3 w 1225"/>
                <a:gd name="T19" fmla="*/ 10 h 1881"/>
                <a:gd name="T20" fmla="*/ 4 w 1225"/>
                <a:gd name="T21" fmla="*/ 11 h 1881"/>
                <a:gd name="T22" fmla="*/ 5 w 1225"/>
                <a:gd name="T23" fmla="*/ 12 h 1881"/>
                <a:gd name="T24" fmla="*/ 7 w 1225"/>
                <a:gd name="T25" fmla="*/ 13 h 1881"/>
                <a:gd name="T26" fmla="*/ 7 w 1225"/>
                <a:gd name="T27" fmla="*/ 12 h 1881"/>
                <a:gd name="T28" fmla="*/ 8 w 1225"/>
                <a:gd name="T29" fmla="*/ 11 h 1881"/>
                <a:gd name="T30" fmla="*/ 8 w 1225"/>
                <a:gd name="T31" fmla="*/ 10 h 1881"/>
                <a:gd name="T32" fmla="*/ 9 w 1225"/>
                <a:gd name="T33" fmla="*/ 10 h 1881"/>
                <a:gd name="T34" fmla="*/ 8 w 1225"/>
                <a:gd name="T35" fmla="*/ 10 h 1881"/>
                <a:gd name="T36" fmla="*/ 8 w 1225"/>
                <a:gd name="T37" fmla="*/ 9 h 1881"/>
                <a:gd name="T38" fmla="*/ 9 w 1225"/>
                <a:gd name="T39" fmla="*/ 7 h 1881"/>
                <a:gd name="T40" fmla="*/ 8 w 1225"/>
                <a:gd name="T41" fmla="*/ 7 h 1881"/>
                <a:gd name="T42" fmla="*/ 4 w 1225"/>
                <a:gd name="T43" fmla="*/ 9 h 1881"/>
                <a:gd name="T44" fmla="*/ 5 w 1225"/>
                <a:gd name="T45" fmla="*/ 7 h 1881"/>
                <a:gd name="T46" fmla="*/ 6 w 1225"/>
                <a:gd name="T47" fmla="*/ 6 h 1881"/>
                <a:gd name="T48" fmla="*/ 5 w 1225"/>
                <a:gd name="T49" fmla="*/ 6 h 1881"/>
                <a:gd name="T50" fmla="*/ 3 w 1225"/>
                <a:gd name="T51" fmla="*/ 7 h 1881"/>
                <a:gd name="T52" fmla="*/ 2 w 1225"/>
                <a:gd name="T53" fmla="*/ 8 h 1881"/>
                <a:gd name="T54" fmla="*/ 2 w 1225"/>
                <a:gd name="T55" fmla="*/ 7 h 1881"/>
                <a:gd name="T56" fmla="*/ 3 w 1225"/>
                <a:gd name="T57" fmla="*/ 6 h 1881"/>
                <a:gd name="T58" fmla="*/ 4 w 1225"/>
                <a:gd name="T59" fmla="*/ 5 h 1881"/>
                <a:gd name="T60" fmla="*/ 6 w 1225"/>
                <a:gd name="T61" fmla="*/ 4 h 1881"/>
                <a:gd name="T62" fmla="*/ 4 w 1225"/>
                <a:gd name="T63" fmla="*/ 4 h 1881"/>
                <a:gd name="T64" fmla="*/ 3 w 1225"/>
                <a:gd name="T65" fmla="*/ 5 h 1881"/>
                <a:gd name="T66" fmla="*/ 2 w 1225"/>
                <a:gd name="T67" fmla="*/ 6 h 1881"/>
                <a:gd name="T68" fmla="*/ 1 w 1225"/>
                <a:gd name="T69" fmla="*/ 5 h 1881"/>
                <a:gd name="T70" fmla="*/ 1 w 1225"/>
                <a:gd name="T71" fmla="*/ 4 h 1881"/>
                <a:gd name="T72" fmla="*/ 1 w 1225"/>
                <a:gd name="T73" fmla="*/ 3 h 1881"/>
                <a:gd name="T74" fmla="*/ 2 w 1225"/>
                <a:gd name="T75" fmla="*/ 2 h 1881"/>
                <a:gd name="T76" fmla="*/ 2 w 1225"/>
                <a:gd name="T77" fmla="*/ 1 h 1881"/>
                <a:gd name="T78" fmla="*/ 4 w 1225"/>
                <a:gd name="T79" fmla="*/ 0 h 188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225"/>
                <a:gd name="T121" fmla="*/ 0 h 1881"/>
                <a:gd name="T122" fmla="*/ 1225 w 1225"/>
                <a:gd name="T123" fmla="*/ 1881 h 188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225" h="1881">
                  <a:moveTo>
                    <a:pt x="500" y="0"/>
                  </a:moveTo>
                  <a:lnTo>
                    <a:pt x="245" y="208"/>
                  </a:lnTo>
                  <a:lnTo>
                    <a:pt x="60" y="441"/>
                  </a:lnTo>
                  <a:lnTo>
                    <a:pt x="0" y="671"/>
                  </a:lnTo>
                  <a:lnTo>
                    <a:pt x="0" y="867"/>
                  </a:lnTo>
                  <a:lnTo>
                    <a:pt x="50" y="1063"/>
                  </a:lnTo>
                  <a:lnTo>
                    <a:pt x="111" y="1271"/>
                  </a:lnTo>
                  <a:lnTo>
                    <a:pt x="136" y="1392"/>
                  </a:lnTo>
                  <a:lnTo>
                    <a:pt x="159" y="1427"/>
                  </a:lnTo>
                  <a:lnTo>
                    <a:pt x="379" y="1478"/>
                  </a:lnTo>
                  <a:lnTo>
                    <a:pt x="588" y="1563"/>
                  </a:lnTo>
                  <a:lnTo>
                    <a:pt x="744" y="1697"/>
                  </a:lnTo>
                  <a:lnTo>
                    <a:pt x="1003" y="1881"/>
                  </a:lnTo>
                  <a:lnTo>
                    <a:pt x="992" y="1772"/>
                  </a:lnTo>
                  <a:lnTo>
                    <a:pt x="1038" y="1600"/>
                  </a:lnTo>
                  <a:lnTo>
                    <a:pt x="1137" y="1478"/>
                  </a:lnTo>
                  <a:lnTo>
                    <a:pt x="1225" y="1381"/>
                  </a:lnTo>
                  <a:lnTo>
                    <a:pt x="1148" y="1406"/>
                  </a:lnTo>
                  <a:lnTo>
                    <a:pt x="1148" y="1271"/>
                  </a:lnTo>
                  <a:lnTo>
                    <a:pt x="1199" y="1001"/>
                  </a:lnTo>
                  <a:lnTo>
                    <a:pt x="1089" y="942"/>
                  </a:lnTo>
                  <a:lnTo>
                    <a:pt x="588" y="1282"/>
                  </a:lnTo>
                  <a:lnTo>
                    <a:pt x="685" y="1014"/>
                  </a:lnTo>
                  <a:lnTo>
                    <a:pt x="821" y="843"/>
                  </a:lnTo>
                  <a:lnTo>
                    <a:pt x="660" y="915"/>
                  </a:lnTo>
                  <a:lnTo>
                    <a:pt x="463" y="1052"/>
                  </a:lnTo>
                  <a:lnTo>
                    <a:pt x="304" y="1150"/>
                  </a:lnTo>
                  <a:lnTo>
                    <a:pt x="342" y="1026"/>
                  </a:lnTo>
                  <a:lnTo>
                    <a:pt x="427" y="867"/>
                  </a:lnTo>
                  <a:lnTo>
                    <a:pt x="599" y="696"/>
                  </a:lnTo>
                  <a:lnTo>
                    <a:pt x="759" y="562"/>
                  </a:lnTo>
                  <a:lnTo>
                    <a:pt x="572" y="623"/>
                  </a:lnTo>
                  <a:lnTo>
                    <a:pt x="379" y="733"/>
                  </a:lnTo>
                  <a:lnTo>
                    <a:pt x="208" y="867"/>
                  </a:lnTo>
                  <a:lnTo>
                    <a:pt x="171" y="745"/>
                  </a:lnTo>
                  <a:lnTo>
                    <a:pt x="159" y="573"/>
                  </a:lnTo>
                  <a:lnTo>
                    <a:pt x="184" y="415"/>
                  </a:lnTo>
                  <a:lnTo>
                    <a:pt x="256" y="243"/>
                  </a:lnTo>
                  <a:lnTo>
                    <a:pt x="318" y="160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8"/>
            <p:cNvSpPr>
              <a:spLocks/>
            </p:cNvSpPr>
            <p:nvPr/>
          </p:nvSpPr>
          <p:spPr bwMode="auto">
            <a:xfrm>
              <a:off x="2659" y="2777"/>
              <a:ext cx="189" cy="144"/>
            </a:xfrm>
            <a:custGeom>
              <a:avLst/>
              <a:gdLst>
                <a:gd name="T0" fmla="*/ 0 w 2203"/>
                <a:gd name="T1" fmla="*/ 8 h 1735"/>
                <a:gd name="T2" fmla="*/ 1 w 2203"/>
                <a:gd name="T3" fmla="*/ 6 h 1735"/>
                <a:gd name="T4" fmla="*/ 3 w 2203"/>
                <a:gd name="T5" fmla="*/ 5 h 1735"/>
                <a:gd name="T6" fmla="*/ 4 w 2203"/>
                <a:gd name="T7" fmla="*/ 4 h 1735"/>
                <a:gd name="T8" fmla="*/ 6 w 2203"/>
                <a:gd name="T9" fmla="*/ 3 h 1735"/>
                <a:gd name="T10" fmla="*/ 8 w 2203"/>
                <a:gd name="T11" fmla="*/ 2 h 1735"/>
                <a:gd name="T12" fmla="*/ 5 w 2203"/>
                <a:gd name="T13" fmla="*/ 4 h 1735"/>
                <a:gd name="T14" fmla="*/ 4 w 2203"/>
                <a:gd name="T15" fmla="*/ 4 h 1735"/>
                <a:gd name="T16" fmla="*/ 4 w 2203"/>
                <a:gd name="T17" fmla="*/ 5 h 1735"/>
                <a:gd name="T18" fmla="*/ 4 w 2203"/>
                <a:gd name="T19" fmla="*/ 6 h 1735"/>
                <a:gd name="T20" fmla="*/ 4 w 2203"/>
                <a:gd name="T21" fmla="*/ 7 h 1735"/>
                <a:gd name="T22" fmla="*/ 4 w 2203"/>
                <a:gd name="T23" fmla="*/ 8 h 1735"/>
                <a:gd name="T24" fmla="*/ 7 w 2203"/>
                <a:gd name="T25" fmla="*/ 8 h 1735"/>
                <a:gd name="T26" fmla="*/ 9 w 2203"/>
                <a:gd name="T27" fmla="*/ 9 h 1735"/>
                <a:gd name="T28" fmla="*/ 8 w 2203"/>
                <a:gd name="T29" fmla="*/ 8 h 1735"/>
                <a:gd name="T30" fmla="*/ 8 w 2203"/>
                <a:gd name="T31" fmla="*/ 6 h 1735"/>
                <a:gd name="T32" fmla="*/ 9 w 2203"/>
                <a:gd name="T33" fmla="*/ 5 h 1735"/>
                <a:gd name="T34" fmla="*/ 12 w 2203"/>
                <a:gd name="T35" fmla="*/ 3 h 1735"/>
                <a:gd name="T36" fmla="*/ 10 w 2203"/>
                <a:gd name="T37" fmla="*/ 2 h 1735"/>
                <a:gd name="T38" fmla="*/ 12 w 2203"/>
                <a:gd name="T39" fmla="*/ 2 h 1735"/>
                <a:gd name="T40" fmla="*/ 13 w 2203"/>
                <a:gd name="T41" fmla="*/ 2 h 1735"/>
                <a:gd name="T42" fmla="*/ 14 w 2203"/>
                <a:gd name="T43" fmla="*/ 2 h 1735"/>
                <a:gd name="T44" fmla="*/ 15 w 2203"/>
                <a:gd name="T45" fmla="*/ 1 h 1735"/>
                <a:gd name="T46" fmla="*/ 16 w 2203"/>
                <a:gd name="T47" fmla="*/ 0 h 1735"/>
                <a:gd name="T48" fmla="*/ 15 w 2203"/>
                <a:gd name="T49" fmla="*/ 1 h 1735"/>
                <a:gd name="T50" fmla="*/ 15 w 2203"/>
                <a:gd name="T51" fmla="*/ 2 h 1735"/>
                <a:gd name="T52" fmla="*/ 14 w 2203"/>
                <a:gd name="T53" fmla="*/ 2 h 1735"/>
                <a:gd name="T54" fmla="*/ 13 w 2203"/>
                <a:gd name="T55" fmla="*/ 3 h 1735"/>
                <a:gd name="T56" fmla="*/ 13 w 2203"/>
                <a:gd name="T57" fmla="*/ 4 h 1735"/>
                <a:gd name="T58" fmla="*/ 12 w 2203"/>
                <a:gd name="T59" fmla="*/ 5 h 1735"/>
                <a:gd name="T60" fmla="*/ 12 w 2203"/>
                <a:gd name="T61" fmla="*/ 6 h 1735"/>
                <a:gd name="T62" fmla="*/ 12 w 2203"/>
                <a:gd name="T63" fmla="*/ 7 h 1735"/>
                <a:gd name="T64" fmla="*/ 12 w 2203"/>
                <a:gd name="T65" fmla="*/ 8 h 1735"/>
                <a:gd name="T66" fmla="*/ 12 w 2203"/>
                <a:gd name="T67" fmla="*/ 9 h 1735"/>
                <a:gd name="T68" fmla="*/ 13 w 2203"/>
                <a:gd name="T69" fmla="*/ 10 h 1735"/>
                <a:gd name="T70" fmla="*/ 16 w 2203"/>
                <a:gd name="T71" fmla="*/ 12 h 1735"/>
                <a:gd name="T72" fmla="*/ 14 w 2203"/>
                <a:gd name="T73" fmla="*/ 12 h 1735"/>
                <a:gd name="T74" fmla="*/ 11 w 2203"/>
                <a:gd name="T75" fmla="*/ 11 h 1735"/>
                <a:gd name="T76" fmla="*/ 8 w 2203"/>
                <a:gd name="T77" fmla="*/ 9 h 1735"/>
                <a:gd name="T78" fmla="*/ 7 w 2203"/>
                <a:gd name="T79" fmla="*/ 9 h 1735"/>
                <a:gd name="T80" fmla="*/ 6 w 2203"/>
                <a:gd name="T81" fmla="*/ 8 h 1735"/>
                <a:gd name="T82" fmla="*/ 3 w 2203"/>
                <a:gd name="T83" fmla="*/ 8 h 1735"/>
                <a:gd name="T84" fmla="*/ 2 w 2203"/>
                <a:gd name="T85" fmla="*/ 8 h 1735"/>
                <a:gd name="T86" fmla="*/ 2 w 2203"/>
                <a:gd name="T87" fmla="*/ 8 h 1735"/>
                <a:gd name="T88" fmla="*/ 1 w 2203"/>
                <a:gd name="T89" fmla="*/ 7 h 1735"/>
                <a:gd name="T90" fmla="*/ 0 w 2203"/>
                <a:gd name="T91" fmla="*/ 8 h 17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203"/>
                <a:gd name="T139" fmla="*/ 0 h 1735"/>
                <a:gd name="T140" fmla="*/ 2203 w 2203"/>
                <a:gd name="T141" fmla="*/ 1735 h 17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203" h="1735">
                  <a:moveTo>
                    <a:pt x="0" y="1100"/>
                  </a:moveTo>
                  <a:lnTo>
                    <a:pt x="147" y="929"/>
                  </a:lnTo>
                  <a:lnTo>
                    <a:pt x="380" y="671"/>
                  </a:lnTo>
                  <a:lnTo>
                    <a:pt x="587" y="528"/>
                  </a:lnTo>
                  <a:lnTo>
                    <a:pt x="820" y="429"/>
                  </a:lnTo>
                  <a:lnTo>
                    <a:pt x="1113" y="356"/>
                  </a:lnTo>
                  <a:lnTo>
                    <a:pt x="673" y="528"/>
                  </a:lnTo>
                  <a:lnTo>
                    <a:pt x="525" y="637"/>
                  </a:lnTo>
                  <a:lnTo>
                    <a:pt x="491" y="782"/>
                  </a:lnTo>
                  <a:lnTo>
                    <a:pt x="491" y="918"/>
                  </a:lnTo>
                  <a:lnTo>
                    <a:pt x="525" y="1049"/>
                  </a:lnTo>
                  <a:lnTo>
                    <a:pt x="574" y="1138"/>
                  </a:lnTo>
                  <a:lnTo>
                    <a:pt x="979" y="1210"/>
                  </a:lnTo>
                  <a:lnTo>
                    <a:pt x="1173" y="1258"/>
                  </a:lnTo>
                  <a:lnTo>
                    <a:pt x="1139" y="1111"/>
                  </a:lnTo>
                  <a:lnTo>
                    <a:pt x="1139" y="940"/>
                  </a:lnTo>
                  <a:lnTo>
                    <a:pt x="1200" y="720"/>
                  </a:lnTo>
                  <a:lnTo>
                    <a:pt x="1602" y="415"/>
                  </a:lnTo>
                  <a:lnTo>
                    <a:pt x="1311" y="356"/>
                  </a:lnTo>
                  <a:lnTo>
                    <a:pt x="1664" y="356"/>
                  </a:lnTo>
                  <a:lnTo>
                    <a:pt x="1798" y="294"/>
                  </a:lnTo>
                  <a:lnTo>
                    <a:pt x="1934" y="246"/>
                  </a:lnTo>
                  <a:lnTo>
                    <a:pt x="1996" y="86"/>
                  </a:lnTo>
                  <a:lnTo>
                    <a:pt x="2203" y="0"/>
                  </a:lnTo>
                  <a:lnTo>
                    <a:pt x="2031" y="147"/>
                  </a:lnTo>
                  <a:lnTo>
                    <a:pt x="2017" y="281"/>
                  </a:lnTo>
                  <a:lnTo>
                    <a:pt x="1860" y="318"/>
                  </a:lnTo>
                  <a:lnTo>
                    <a:pt x="1747" y="477"/>
                  </a:lnTo>
                  <a:lnTo>
                    <a:pt x="1747" y="637"/>
                  </a:lnTo>
                  <a:lnTo>
                    <a:pt x="1651" y="747"/>
                  </a:lnTo>
                  <a:lnTo>
                    <a:pt x="1627" y="904"/>
                  </a:lnTo>
                  <a:lnTo>
                    <a:pt x="1664" y="1065"/>
                  </a:lnTo>
                  <a:lnTo>
                    <a:pt x="1602" y="1210"/>
                  </a:lnTo>
                  <a:lnTo>
                    <a:pt x="1602" y="1357"/>
                  </a:lnTo>
                  <a:lnTo>
                    <a:pt x="1712" y="1478"/>
                  </a:lnTo>
                  <a:lnTo>
                    <a:pt x="2130" y="1735"/>
                  </a:lnTo>
                  <a:lnTo>
                    <a:pt x="1908" y="1708"/>
                  </a:lnTo>
                  <a:lnTo>
                    <a:pt x="1482" y="1553"/>
                  </a:lnTo>
                  <a:lnTo>
                    <a:pt x="1090" y="1330"/>
                  </a:lnTo>
                  <a:lnTo>
                    <a:pt x="930" y="1258"/>
                  </a:lnTo>
                  <a:lnTo>
                    <a:pt x="785" y="1221"/>
                  </a:lnTo>
                  <a:lnTo>
                    <a:pt x="465" y="1221"/>
                  </a:lnTo>
                  <a:lnTo>
                    <a:pt x="320" y="1185"/>
                  </a:lnTo>
                  <a:lnTo>
                    <a:pt x="221" y="1138"/>
                  </a:lnTo>
                  <a:lnTo>
                    <a:pt x="133" y="1065"/>
                  </a:lnTo>
                  <a:lnTo>
                    <a:pt x="0" y="1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9"/>
            <p:cNvSpPr>
              <a:spLocks/>
            </p:cNvSpPr>
            <p:nvPr/>
          </p:nvSpPr>
          <p:spPr bwMode="auto">
            <a:xfrm>
              <a:off x="2874" y="2809"/>
              <a:ext cx="102" cy="106"/>
            </a:xfrm>
            <a:custGeom>
              <a:avLst/>
              <a:gdLst>
                <a:gd name="T0" fmla="*/ 0 w 1190"/>
                <a:gd name="T1" fmla="*/ 0 h 1284"/>
                <a:gd name="T2" fmla="*/ 4 w 1190"/>
                <a:gd name="T3" fmla="*/ 2 h 1284"/>
                <a:gd name="T4" fmla="*/ 7 w 1190"/>
                <a:gd name="T5" fmla="*/ 6 h 1284"/>
                <a:gd name="T6" fmla="*/ 9 w 1190"/>
                <a:gd name="T7" fmla="*/ 6 h 1284"/>
                <a:gd name="T8" fmla="*/ 8 w 1190"/>
                <a:gd name="T9" fmla="*/ 7 h 1284"/>
                <a:gd name="T10" fmla="*/ 7 w 1190"/>
                <a:gd name="T11" fmla="*/ 7 h 1284"/>
                <a:gd name="T12" fmla="*/ 8 w 1190"/>
                <a:gd name="T13" fmla="*/ 8 h 1284"/>
                <a:gd name="T14" fmla="*/ 7 w 1190"/>
                <a:gd name="T15" fmla="*/ 9 h 1284"/>
                <a:gd name="T16" fmla="*/ 7 w 1190"/>
                <a:gd name="T17" fmla="*/ 8 h 1284"/>
                <a:gd name="T18" fmla="*/ 7 w 1190"/>
                <a:gd name="T19" fmla="*/ 6 h 1284"/>
                <a:gd name="T20" fmla="*/ 4 w 1190"/>
                <a:gd name="T21" fmla="*/ 2 h 1284"/>
                <a:gd name="T22" fmla="*/ 0 w 1190"/>
                <a:gd name="T23" fmla="*/ 0 h 1284"/>
                <a:gd name="T24" fmla="*/ 0 w 1190"/>
                <a:gd name="T25" fmla="*/ 0 h 12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90"/>
                <a:gd name="T40" fmla="*/ 0 h 1284"/>
                <a:gd name="T41" fmla="*/ 1190 w 1190"/>
                <a:gd name="T42" fmla="*/ 1284 h 128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90" h="1284">
                  <a:moveTo>
                    <a:pt x="0" y="0"/>
                  </a:moveTo>
                  <a:lnTo>
                    <a:pt x="590" y="307"/>
                  </a:lnTo>
                  <a:lnTo>
                    <a:pt x="994" y="843"/>
                  </a:lnTo>
                  <a:lnTo>
                    <a:pt x="1190" y="904"/>
                  </a:lnTo>
                  <a:lnTo>
                    <a:pt x="1077" y="991"/>
                  </a:lnTo>
                  <a:lnTo>
                    <a:pt x="1005" y="979"/>
                  </a:lnTo>
                  <a:lnTo>
                    <a:pt x="1040" y="1233"/>
                  </a:lnTo>
                  <a:lnTo>
                    <a:pt x="968" y="1284"/>
                  </a:lnTo>
                  <a:lnTo>
                    <a:pt x="1005" y="1210"/>
                  </a:lnTo>
                  <a:lnTo>
                    <a:pt x="943" y="942"/>
                  </a:lnTo>
                  <a:lnTo>
                    <a:pt x="541" y="369"/>
                  </a:lnTo>
                  <a:lnTo>
                    <a:pt x="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Freeform 60"/>
            <p:cNvSpPr>
              <a:spLocks/>
            </p:cNvSpPr>
            <p:nvPr/>
          </p:nvSpPr>
          <p:spPr bwMode="auto">
            <a:xfrm>
              <a:off x="2852" y="2837"/>
              <a:ext cx="100" cy="84"/>
            </a:xfrm>
            <a:custGeom>
              <a:avLst/>
              <a:gdLst>
                <a:gd name="T0" fmla="*/ 1 w 1160"/>
                <a:gd name="T1" fmla="*/ 0 h 1015"/>
                <a:gd name="T2" fmla="*/ 2 w 1160"/>
                <a:gd name="T3" fmla="*/ 2 h 1015"/>
                <a:gd name="T4" fmla="*/ 5 w 1160"/>
                <a:gd name="T5" fmla="*/ 3 h 1015"/>
                <a:gd name="T6" fmla="*/ 7 w 1160"/>
                <a:gd name="T7" fmla="*/ 6 h 1015"/>
                <a:gd name="T8" fmla="*/ 9 w 1160"/>
                <a:gd name="T9" fmla="*/ 6 h 1015"/>
                <a:gd name="T10" fmla="*/ 7 w 1160"/>
                <a:gd name="T11" fmla="*/ 6 h 1015"/>
                <a:gd name="T12" fmla="*/ 5 w 1160"/>
                <a:gd name="T13" fmla="*/ 6 h 1015"/>
                <a:gd name="T14" fmla="*/ 4 w 1160"/>
                <a:gd name="T15" fmla="*/ 6 h 1015"/>
                <a:gd name="T16" fmla="*/ 2 w 1160"/>
                <a:gd name="T17" fmla="*/ 7 h 1015"/>
                <a:gd name="T18" fmla="*/ 2 w 1160"/>
                <a:gd name="T19" fmla="*/ 7 h 1015"/>
                <a:gd name="T20" fmla="*/ 2 w 1160"/>
                <a:gd name="T21" fmla="*/ 7 h 1015"/>
                <a:gd name="T22" fmla="*/ 3 w 1160"/>
                <a:gd name="T23" fmla="*/ 6 h 1015"/>
                <a:gd name="T24" fmla="*/ 0 w 1160"/>
                <a:gd name="T25" fmla="*/ 4 h 1015"/>
                <a:gd name="T26" fmla="*/ 2 w 1160"/>
                <a:gd name="T27" fmla="*/ 5 h 1015"/>
                <a:gd name="T28" fmla="*/ 4 w 1160"/>
                <a:gd name="T29" fmla="*/ 6 h 1015"/>
                <a:gd name="T30" fmla="*/ 5 w 1160"/>
                <a:gd name="T31" fmla="*/ 6 h 1015"/>
                <a:gd name="T32" fmla="*/ 5 w 1160"/>
                <a:gd name="T33" fmla="*/ 5 h 1015"/>
                <a:gd name="T34" fmla="*/ 6 w 1160"/>
                <a:gd name="T35" fmla="*/ 5 h 1015"/>
                <a:gd name="T36" fmla="*/ 5 w 1160"/>
                <a:gd name="T37" fmla="*/ 4 h 1015"/>
                <a:gd name="T38" fmla="*/ 2 w 1160"/>
                <a:gd name="T39" fmla="*/ 2 h 1015"/>
                <a:gd name="T40" fmla="*/ 1 w 1160"/>
                <a:gd name="T41" fmla="*/ 0 h 1015"/>
                <a:gd name="T42" fmla="*/ 1 w 1160"/>
                <a:gd name="T43" fmla="*/ 0 h 101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60"/>
                <a:gd name="T67" fmla="*/ 0 h 1015"/>
                <a:gd name="T68" fmla="*/ 1160 w 1160"/>
                <a:gd name="T69" fmla="*/ 1015 h 101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60" h="1015">
                  <a:moveTo>
                    <a:pt x="99" y="0"/>
                  </a:moveTo>
                  <a:lnTo>
                    <a:pt x="316" y="235"/>
                  </a:lnTo>
                  <a:lnTo>
                    <a:pt x="613" y="391"/>
                  </a:lnTo>
                  <a:lnTo>
                    <a:pt x="989" y="817"/>
                  </a:lnTo>
                  <a:lnTo>
                    <a:pt x="1160" y="916"/>
                  </a:lnTo>
                  <a:lnTo>
                    <a:pt x="978" y="868"/>
                  </a:lnTo>
                  <a:lnTo>
                    <a:pt x="720" y="916"/>
                  </a:lnTo>
                  <a:lnTo>
                    <a:pt x="525" y="916"/>
                  </a:lnTo>
                  <a:lnTo>
                    <a:pt x="342" y="999"/>
                  </a:lnTo>
                  <a:lnTo>
                    <a:pt x="233" y="1015"/>
                  </a:lnTo>
                  <a:lnTo>
                    <a:pt x="208" y="988"/>
                  </a:lnTo>
                  <a:lnTo>
                    <a:pt x="353" y="868"/>
                  </a:lnTo>
                  <a:lnTo>
                    <a:pt x="0" y="575"/>
                  </a:lnTo>
                  <a:lnTo>
                    <a:pt x="294" y="734"/>
                  </a:lnTo>
                  <a:lnTo>
                    <a:pt x="477" y="833"/>
                  </a:lnTo>
                  <a:lnTo>
                    <a:pt x="613" y="843"/>
                  </a:lnTo>
                  <a:lnTo>
                    <a:pt x="699" y="769"/>
                  </a:lnTo>
                  <a:lnTo>
                    <a:pt x="771" y="720"/>
                  </a:lnTo>
                  <a:lnTo>
                    <a:pt x="613" y="514"/>
                  </a:lnTo>
                  <a:lnTo>
                    <a:pt x="244" y="271"/>
                  </a:lnTo>
                  <a:lnTo>
                    <a:pt x="72" y="62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2" name="Freeform 61"/>
            <p:cNvSpPr>
              <a:spLocks/>
            </p:cNvSpPr>
            <p:nvPr/>
          </p:nvSpPr>
          <p:spPr bwMode="auto">
            <a:xfrm>
              <a:off x="2646" y="2870"/>
              <a:ext cx="75" cy="16"/>
            </a:xfrm>
            <a:custGeom>
              <a:avLst/>
              <a:gdLst>
                <a:gd name="T0" fmla="*/ 1 w 869"/>
                <a:gd name="T1" fmla="*/ 0 h 182"/>
                <a:gd name="T2" fmla="*/ 2 w 869"/>
                <a:gd name="T3" fmla="*/ 1 h 182"/>
                <a:gd name="T4" fmla="*/ 3 w 869"/>
                <a:gd name="T5" fmla="*/ 1 h 182"/>
                <a:gd name="T6" fmla="*/ 4 w 869"/>
                <a:gd name="T7" fmla="*/ 1 h 182"/>
                <a:gd name="T8" fmla="*/ 5 w 869"/>
                <a:gd name="T9" fmla="*/ 1 h 182"/>
                <a:gd name="T10" fmla="*/ 6 w 869"/>
                <a:gd name="T11" fmla="*/ 1 h 182"/>
                <a:gd name="T12" fmla="*/ 5 w 869"/>
                <a:gd name="T13" fmla="*/ 1 h 182"/>
                <a:gd name="T14" fmla="*/ 4 w 869"/>
                <a:gd name="T15" fmla="*/ 1 h 182"/>
                <a:gd name="T16" fmla="*/ 2 w 869"/>
                <a:gd name="T17" fmla="*/ 1 h 182"/>
                <a:gd name="T18" fmla="*/ 0 w 869"/>
                <a:gd name="T19" fmla="*/ 0 h 182"/>
                <a:gd name="T20" fmla="*/ 1 w 869"/>
                <a:gd name="T21" fmla="*/ 0 h 1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69"/>
                <a:gd name="T34" fmla="*/ 0 h 182"/>
                <a:gd name="T35" fmla="*/ 869 w 869"/>
                <a:gd name="T36" fmla="*/ 182 h 1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69" h="182">
                  <a:moveTo>
                    <a:pt x="134" y="0"/>
                  </a:moveTo>
                  <a:lnTo>
                    <a:pt x="268" y="85"/>
                  </a:lnTo>
                  <a:lnTo>
                    <a:pt x="415" y="133"/>
                  </a:lnTo>
                  <a:lnTo>
                    <a:pt x="586" y="133"/>
                  </a:lnTo>
                  <a:lnTo>
                    <a:pt x="733" y="74"/>
                  </a:lnTo>
                  <a:lnTo>
                    <a:pt x="869" y="85"/>
                  </a:lnTo>
                  <a:lnTo>
                    <a:pt x="671" y="170"/>
                  </a:lnTo>
                  <a:lnTo>
                    <a:pt x="487" y="182"/>
                  </a:lnTo>
                  <a:lnTo>
                    <a:pt x="293" y="147"/>
                  </a:lnTo>
                  <a:lnTo>
                    <a:pt x="0" y="1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3" name="Freeform 62"/>
            <p:cNvSpPr>
              <a:spLocks/>
            </p:cNvSpPr>
            <p:nvPr/>
          </p:nvSpPr>
          <p:spPr bwMode="auto">
            <a:xfrm>
              <a:off x="2961" y="2882"/>
              <a:ext cx="28" cy="30"/>
            </a:xfrm>
            <a:custGeom>
              <a:avLst/>
              <a:gdLst>
                <a:gd name="T0" fmla="*/ 1 w 318"/>
                <a:gd name="T1" fmla="*/ 0 h 353"/>
                <a:gd name="T2" fmla="*/ 2 w 318"/>
                <a:gd name="T3" fmla="*/ 3 h 353"/>
                <a:gd name="T4" fmla="*/ 1 w 318"/>
                <a:gd name="T5" fmla="*/ 1 h 353"/>
                <a:gd name="T6" fmla="*/ 0 w 318"/>
                <a:gd name="T7" fmla="*/ 0 h 353"/>
                <a:gd name="T8" fmla="*/ 1 w 318"/>
                <a:gd name="T9" fmla="*/ 0 h 353"/>
                <a:gd name="T10" fmla="*/ 1 w 318"/>
                <a:gd name="T11" fmla="*/ 1 h 353"/>
                <a:gd name="T12" fmla="*/ 2 w 318"/>
                <a:gd name="T13" fmla="*/ 2 h 353"/>
                <a:gd name="T14" fmla="*/ 1 w 318"/>
                <a:gd name="T15" fmla="*/ 0 h 353"/>
                <a:gd name="T16" fmla="*/ 1 w 318"/>
                <a:gd name="T17" fmla="*/ 0 h 3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8"/>
                <a:gd name="T28" fmla="*/ 0 h 353"/>
                <a:gd name="T29" fmla="*/ 318 w 318"/>
                <a:gd name="T30" fmla="*/ 353 h 3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8" h="353">
                  <a:moveTo>
                    <a:pt x="193" y="0"/>
                  </a:moveTo>
                  <a:lnTo>
                    <a:pt x="318" y="353"/>
                  </a:lnTo>
                  <a:lnTo>
                    <a:pt x="83" y="157"/>
                  </a:lnTo>
                  <a:lnTo>
                    <a:pt x="0" y="48"/>
                  </a:lnTo>
                  <a:lnTo>
                    <a:pt x="72" y="58"/>
                  </a:lnTo>
                  <a:lnTo>
                    <a:pt x="133" y="157"/>
                  </a:lnTo>
                  <a:lnTo>
                    <a:pt x="270" y="291"/>
                  </a:lnTo>
                  <a:lnTo>
                    <a:pt x="147" y="35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Freeform 63"/>
            <p:cNvSpPr>
              <a:spLocks/>
            </p:cNvSpPr>
            <p:nvPr/>
          </p:nvSpPr>
          <p:spPr bwMode="auto">
            <a:xfrm>
              <a:off x="2810" y="2880"/>
              <a:ext cx="576" cy="143"/>
            </a:xfrm>
            <a:custGeom>
              <a:avLst/>
              <a:gdLst>
                <a:gd name="T0" fmla="*/ 15 w 6692"/>
                <a:gd name="T1" fmla="*/ 1 h 1720"/>
                <a:gd name="T2" fmla="*/ 29 w 6692"/>
                <a:gd name="T3" fmla="*/ 0 h 1720"/>
                <a:gd name="T4" fmla="*/ 50 w 6692"/>
                <a:gd name="T5" fmla="*/ 7 h 1720"/>
                <a:gd name="T6" fmla="*/ 17 w 6692"/>
                <a:gd name="T7" fmla="*/ 12 h 1720"/>
                <a:gd name="T8" fmla="*/ 0 w 6692"/>
                <a:gd name="T9" fmla="*/ 3 h 1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92"/>
                <a:gd name="T16" fmla="*/ 0 h 1720"/>
                <a:gd name="T17" fmla="*/ 6692 w 6692"/>
                <a:gd name="T18" fmla="*/ 1720 h 17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92" h="1720">
                  <a:moveTo>
                    <a:pt x="1985" y="202"/>
                  </a:moveTo>
                  <a:lnTo>
                    <a:pt x="3910" y="0"/>
                  </a:lnTo>
                  <a:lnTo>
                    <a:pt x="6692" y="1085"/>
                  </a:lnTo>
                  <a:lnTo>
                    <a:pt x="2319" y="1720"/>
                  </a:lnTo>
                  <a:lnTo>
                    <a:pt x="0" y="44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5" name="Line 64"/>
            <p:cNvSpPr>
              <a:spLocks noChangeShapeType="1"/>
            </p:cNvSpPr>
            <p:nvPr/>
          </p:nvSpPr>
          <p:spPr bwMode="auto">
            <a:xfrm>
              <a:off x="2497" y="2859"/>
              <a:ext cx="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Line 65"/>
            <p:cNvSpPr>
              <a:spLocks noChangeShapeType="1"/>
            </p:cNvSpPr>
            <p:nvPr/>
          </p:nvSpPr>
          <p:spPr bwMode="auto">
            <a:xfrm>
              <a:off x="2977" y="2859"/>
              <a:ext cx="4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Line 66"/>
            <p:cNvSpPr>
              <a:spLocks noChangeShapeType="1"/>
            </p:cNvSpPr>
            <p:nvPr/>
          </p:nvSpPr>
          <p:spPr bwMode="auto">
            <a:xfrm>
              <a:off x="3608" y="2859"/>
              <a:ext cx="19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8" name="Freeform 67"/>
            <p:cNvSpPr>
              <a:spLocks/>
            </p:cNvSpPr>
            <p:nvPr/>
          </p:nvSpPr>
          <p:spPr bwMode="auto">
            <a:xfrm>
              <a:off x="3176" y="2385"/>
              <a:ext cx="46" cy="44"/>
            </a:xfrm>
            <a:custGeom>
              <a:avLst/>
              <a:gdLst>
                <a:gd name="T0" fmla="*/ 1 w 530"/>
                <a:gd name="T1" fmla="*/ 4 h 530"/>
                <a:gd name="T2" fmla="*/ 3 w 530"/>
                <a:gd name="T3" fmla="*/ 2 h 530"/>
                <a:gd name="T4" fmla="*/ 4 w 530"/>
                <a:gd name="T5" fmla="*/ 2 h 530"/>
                <a:gd name="T6" fmla="*/ 3 w 530"/>
                <a:gd name="T7" fmla="*/ 0 h 530"/>
                <a:gd name="T8" fmla="*/ 2 w 530"/>
                <a:gd name="T9" fmla="*/ 0 h 530"/>
                <a:gd name="T10" fmla="*/ 2 w 530"/>
                <a:gd name="T11" fmla="*/ 2 h 530"/>
                <a:gd name="T12" fmla="*/ 1 w 530"/>
                <a:gd name="T13" fmla="*/ 2 h 530"/>
                <a:gd name="T14" fmla="*/ 0 w 530"/>
                <a:gd name="T15" fmla="*/ 2 h 530"/>
                <a:gd name="T16" fmla="*/ 0 w 530"/>
                <a:gd name="T17" fmla="*/ 4 h 530"/>
                <a:gd name="T18" fmla="*/ 1 w 530"/>
                <a:gd name="T19" fmla="*/ 4 h 5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30"/>
                <a:gd name="T31" fmla="*/ 0 h 530"/>
                <a:gd name="T32" fmla="*/ 530 w 530"/>
                <a:gd name="T33" fmla="*/ 530 h 5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30" h="530">
                  <a:moveTo>
                    <a:pt x="152" y="530"/>
                  </a:moveTo>
                  <a:lnTo>
                    <a:pt x="442" y="366"/>
                  </a:lnTo>
                  <a:lnTo>
                    <a:pt x="530" y="265"/>
                  </a:lnTo>
                  <a:lnTo>
                    <a:pt x="341" y="0"/>
                  </a:lnTo>
                  <a:lnTo>
                    <a:pt x="214" y="65"/>
                  </a:lnTo>
                  <a:lnTo>
                    <a:pt x="251" y="265"/>
                  </a:lnTo>
                  <a:lnTo>
                    <a:pt x="200" y="315"/>
                  </a:lnTo>
                  <a:lnTo>
                    <a:pt x="0" y="328"/>
                  </a:lnTo>
                  <a:lnTo>
                    <a:pt x="0" y="517"/>
                  </a:lnTo>
                  <a:lnTo>
                    <a:pt x="152" y="5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9" name="AutoShape 68"/>
            <p:cNvSpPr>
              <a:spLocks noChangeArrowheads="1"/>
            </p:cNvSpPr>
            <p:nvPr/>
          </p:nvSpPr>
          <p:spPr bwMode="auto">
            <a:xfrm>
              <a:off x="3552" y="1104"/>
              <a:ext cx="1824" cy="1037"/>
            </a:xfrm>
            <a:prstGeom prst="cloudCallout">
              <a:avLst>
                <a:gd name="adj1" fmla="val -61019"/>
                <a:gd name="adj2" fmla="val 41032"/>
              </a:avLst>
            </a:prstGeom>
            <a:solidFill>
              <a:srgbClr val="C4D8D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1">
                  <a:solidFill>
                    <a:srgbClr val="000000"/>
                  </a:solidFill>
                </a:rPr>
                <a:t>APA SIH </a:t>
              </a:r>
            </a:p>
            <a:p>
              <a:pPr algn="ctr" eaLnBrk="0" hangingPunct="0"/>
              <a:r>
                <a:rPr lang="en-US" sz="2400" b="1">
                  <a:solidFill>
                    <a:srgbClr val="000000"/>
                  </a:solidFill>
                </a:rPr>
                <a:t>KURIKULUM ITU</a:t>
              </a:r>
              <a:r>
                <a:rPr lang="id-ID" sz="2400" b="1">
                  <a:solidFill>
                    <a:srgbClr val="000000"/>
                  </a:solidFill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8000" y="1295400"/>
            <a:ext cx="2336800" cy="914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/>
              <a:t>KURIKULUM</a:t>
            </a:r>
          </a:p>
        </p:txBody>
      </p:sp>
      <p:sp>
        <p:nvSpPr>
          <p:cNvPr id="6" name="Oval 5"/>
          <p:cNvSpPr/>
          <p:nvPr/>
        </p:nvSpPr>
        <p:spPr>
          <a:xfrm>
            <a:off x="2844800" y="228600"/>
            <a:ext cx="2032000" cy="990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Rencana </a:t>
            </a:r>
          </a:p>
          <a:p>
            <a:pPr algn="ctr">
              <a:defRPr/>
            </a:pPr>
            <a:r>
              <a:rPr lang="id-ID" dirty="0"/>
              <a:t>(Desain)</a:t>
            </a:r>
          </a:p>
        </p:txBody>
      </p:sp>
      <p:sp>
        <p:nvSpPr>
          <p:cNvPr id="13" name="Oval 12"/>
          <p:cNvSpPr/>
          <p:nvPr/>
        </p:nvSpPr>
        <p:spPr>
          <a:xfrm>
            <a:off x="2844800" y="2133600"/>
            <a:ext cx="2235200" cy="990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600" dirty="0"/>
              <a:t>Pengaturan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84800" y="381000"/>
            <a:ext cx="2133600" cy="762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Tujuan Kurikulum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84800" y="2286000"/>
            <a:ext cx="2133600" cy="762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Isi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84800" y="3429000"/>
            <a:ext cx="2133600" cy="762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Bahan pelajaran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84800" y="4572000"/>
            <a:ext cx="2133600" cy="762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/>
              <a:t>Cara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673600" y="685800"/>
            <a:ext cx="760549" cy="21553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9" name="Right Arrow 18"/>
          <p:cNvSpPr/>
          <p:nvPr/>
        </p:nvSpPr>
        <p:spPr>
          <a:xfrm>
            <a:off x="4673600" y="2590799"/>
            <a:ext cx="747486" cy="23077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0" name="Right Arrow 19"/>
          <p:cNvSpPr/>
          <p:nvPr/>
        </p:nvSpPr>
        <p:spPr>
          <a:xfrm>
            <a:off x="4572000" y="3733799"/>
            <a:ext cx="809897" cy="2373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1" name="Right Arrow 20"/>
          <p:cNvSpPr/>
          <p:nvPr/>
        </p:nvSpPr>
        <p:spPr>
          <a:xfrm>
            <a:off x="4572000" y="4876800"/>
            <a:ext cx="836023" cy="2438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2" name="Rectangle 21"/>
          <p:cNvSpPr/>
          <p:nvPr/>
        </p:nvSpPr>
        <p:spPr>
          <a:xfrm>
            <a:off x="8432800" y="228600"/>
            <a:ext cx="3149600" cy="990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>
                <a:solidFill>
                  <a:schemeClr val="bg1"/>
                </a:solidFill>
              </a:rPr>
              <a:t>Tujuan penyelenggaraan satuan pendidikan </a:t>
            </a:r>
            <a:r>
              <a:rPr lang="id-ID" dirty="0" smtClean="0">
                <a:solidFill>
                  <a:schemeClr val="bg1"/>
                </a:solidFill>
              </a:rPr>
              <a:t>/ sistem pendidikan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32800" y="2057400"/>
            <a:ext cx="3149600" cy="990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>
                <a:solidFill>
                  <a:schemeClr val="bg1"/>
                </a:solidFill>
              </a:rPr>
              <a:t>Susunan bahan kajian dan pelajaran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432800" y="3200400"/>
            <a:ext cx="3048000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>
                <a:solidFill>
                  <a:schemeClr val="bg1"/>
                </a:solidFill>
              </a:rPr>
              <a:t>Materi pelajaran yg disampaikan dlm proses belajar-mengajar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432800" y="4572000"/>
            <a:ext cx="3149600" cy="990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>
                <a:solidFill>
                  <a:schemeClr val="bg1"/>
                </a:solidFill>
              </a:rPr>
              <a:t>Bentuk kegiatan belajar-mengajar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7518400" y="685800"/>
            <a:ext cx="1016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7" name="Right Arrow 26"/>
          <p:cNvSpPr/>
          <p:nvPr/>
        </p:nvSpPr>
        <p:spPr>
          <a:xfrm>
            <a:off x="7518400" y="2514600"/>
            <a:ext cx="1016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8" name="Right Arrow 27"/>
          <p:cNvSpPr/>
          <p:nvPr/>
        </p:nvSpPr>
        <p:spPr>
          <a:xfrm>
            <a:off x="7518400" y="3733800"/>
            <a:ext cx="1016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9" name="Right Arrow 28"/>
          <p:cNvSpPr/>
          <p:nvPr/>
        </p:nvSpPr>
        <p:spPr>
          <a:xfrm>
            <a:off x="7518400" y="4800600"/>
            <a:ext cx="1016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30" name="Curved Down Arrow 29"/>
          <p:cNvSpPr/>
          <p:nvPr/>
        </p:nvSpPr>
        <p:spPr>
          <a:xfrm rot="19898095">
            <a:off x="1449917" y="754064"/>
            <a:ext cx="1930400" cy="339725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>
              <a:solidFill>
                <a:schemeClr val="tx1"/>
              </a:solidFill>
            </a:endParaRPr>
          </a:p>
        </p:txBody>
      </p:sp>
      <p:sp>
        <p:nvSpPr>
          <p:cNvPr id="32" name="Curved Up Arrow 31"/>
          <p:cNvSpPr/>
          <p:nvPr/>
        </p:nvSpPr>
        <p:spPr>
          <a:xfrm rot="720827">
            <a:off x="1452033" y="2287588"/>
            <a:ext cx="2032000" cy="381000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3177" y="2957139"/>
            <a:ext cx="2608217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dirty="0" smtClean="0"/>
              <a:t>Seperangkat </a:t>
            </a:r>
            <a:r>
              <a:rPr lang="id-ID" sz="2000" dirty="0" smtClean="0"/>
              <a:t>rencana</a:t>
            </a:r>
            <a:r>
              <a:rPr lang="id-ID" dirty="0" smtClean="0"/>
              <a:t> dan pengaturan mengenai tujuan, isi dan bahan pelajaran serta cara yang digunakan sebagai pedoman penyelenggaraan belajar mengajar untuk mencapai tujuan pendidikan tertentu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1652</TotalTime>
  <Words>739</Words>
  <Application>Microsoft Office PowerPoint</Application>
  <PresentationFormat>Custom</PresentationFormat>
  <Paragraphs>117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Circuit</vt:lpstr>
      <vt:lpstr>Slide 1</vt:lpstr>
      <vt:lpstr>URGENSI MEDIA DALAM PEMBELAJARAN SOSIOLOGI</vt:lpstr>
      <vt:lpstr>PENDIDIKAN</vt:lpstr>
      <vt:lpstr>1. UPAYA PENANAMAN PENGETAHUAN &amp; NILAI</vt:lpstr>
      <vt:lpstr>2. PROSES PEMBELAJARAN</vt:lpstr>
      <vt:lpstr>3. PERUBAHAN TINGKAH LAKU</vt:lpstr>
      <vt:lpstr>PEMBELAJARAN FORMAL - DI SEKOLAH</vt:lpstr>
      <vt:lpstr>Slide 8</vt:lpstr>
      <vt:lpstr>Slide 9</vt:lpstr>
      <vt:lpstr>BERBAGAI KURIKULUM DI INDONESIA</vt:lpstr>
      <vt:lpstr>KURIKULUM 2013</vt:lpstr>
      <vt:lpstr>KURIKULUM 2013</vt:lpstr>
      <vt:lpstr>KURIKULUM 2013</vt:lpstr>
      <vt:lpstr>KURIKULUM 2013</vt:lpstr>
      <vt:lpstr>Slide 15</vt:lpstr>
      <vt:lpstr>MENGAPA SOSIOLOGI DIAJARKAN DI SEKOLAH?</vt:lpstr>
      <vt:lpstr>KURIKULUM PEMBELAJARAN SOSIOLOGI</vt:lpstr>
      <vt:lpstr>KARAKTERISTIK PEMBELAJARAN SOSIOLOGI</vt:lpstr>
      <vt:lpstr>Slide 19</vt:lpstr>
      <vt:lpstr>REALITAS DI SEKOLAH ?</vt:lpstr>
      <vt:lpstr>ANALISIS</vt:lpstr>
      <vt:lpstr>BAGAIMANA CARA BELAJAR SOSIOLOGI?</vt:lpstr>
      <vt:lpstr>PEMBELAJARAN SOSIOLOGI BERKUALITAS</vt:lpstr>
      <vt:lpstr>GURU SOSIOLOGI BERKUALITAS</vt:lpstr>
      <vt:lpstr>PEMBELAJARAN MENYENANGKAN</vt:lpstr>
      <vt:lpstr>MENGAPA MEDIA PEMBELAJARAN?</vt:lpstr>
      <vt:lpstr>MENGAPA MEDIA PEMBELAJARAN?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Macam Media Pembelajaran</dc:title>
  <dc:creator>Grendi</dc:creator>
  <cp:lastModifiedBy>User</cp:lastModifiedBy>
  <cp:revision>41</cp:revision>
  <dcterms:created xsi:type="dcterms:W3CDTF">2014-10-21T06:48:24Z</dcterms:created>
  <dcterms:modified xsi:type="dcterms:W3CDTF">2017-10-30T17:38:11Z</dcterms:modified>
</cp:coreProperties>
</file>